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8"/>
  </p:notesMasterIdLst>
  <p:sldIdLst>
    <p:sldId id="324" r:id="rId2"/>
    <p:sldId id="269" r:id="rId3"/>
    <p:sldId id="699" r:id="rId4"/>
    <p:sldId id="925" r:id="rId5"/>
    <p:sldId id="926" r:id="rId6"/>
    <p:sldId id="938" r:id="rId7"/>
    <p:sldId id="934" r:id="rId8"/>
    <p:sldId id="936" r:id="rId9"/>
    <p:sldId id="940" r:id="rId10"/>
    <p:sldId id="942" r:id="rId11"/>
    <p:sldId id="943" r:id="rId12"/>
    <p:sldId id="912" r:id="rId13"/>
    <p:sldId id="944" r:id="rId14"/>
    <p:sldId id="786" r:id="rId15"/>
    <p:sldId id="747" r:id="rId16"/>
    <p:sldId id="650" r:id="rId17"/>
  </p:sldIdLst>
  <p:sldSz cx="18288000" cy="10287000"/>
  <p:notesSz cx="7104063" cy="10234613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9ABE3"/>
    <a:srgbClr val="00C800"/>
    <a:srgbClr val="FF3300"/>
    <a:srgbClr val="FF2970"/>
    <a:srgbClr val="57D3FF"/>
    <a:srgbClr val="3A14DE"/>
    <a:srgbClr val="FA00B9"/>
    <a:srgbClr val="FF6D6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95" autoAdjust="0"/>
  </p:normalViewPr>
  <p:slideViewPr>
    <p:cSldViewPr>
      <p:cViewPr varScale="1">
        <p:scale>
          <a:sx n="89" d="100"/>
          <a:sy n="89" d="100"/>
        </p:scale>
        <p:origin x="126" y="684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437C1-8D8A-41EC-BB18-8FE46D25B33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0ED4EE-7773-4AFF-BFEF-C3E48FEF58CE}">
      <dgm:prSet phldrT="[Text]"/>
      <dgm:spPr/>
      <dgm:t>
        <a:bodyPr/>
        <a:lstStyle/>
        <a:p>
          <a:r>
            <a:rPr lang="cs-CZ" dirty="0"/>
            <a:t>ICT</a:t>
          </a:r>
        </a:p>
      </dgm:t>
    </dgm:pt>
    <dgm:pt modelId="{005E16C5-3BDC-430D-92EB-1505448106CA}" type="parTrans" cxnId="{D9DAD91E-AC0E-4D02-A051-F25425B20555}">
      <dgm:prSet/>
      <dgm:spPr/>
      <dgm:t>
        <a:bodyPr/>
        <a:lstStyle/>
        <a:p>
          <a:endParaRPr lang="cs-CZ"/>
        </a:p>
      </dgm:t>
    </dgm:pt>
    <dgm:pt modelId="{88CF7050-C91C-43B4-9334-8E6E5B70CAF4}" type="sibTrans" cxnId="{D9DAD91E-AC0E-4D02-A051-F25425B20555}">
      <dgm:prSet/>
      <dgm:spPr/>
      <dgm:t>
        <a:bodyPr/>
        <a:lstStyle/>
        <a:p>
          <a:endParaRPr lang="cs-CZ"/>
        </a:p>
      </dgm:t>
    </dgm:pt>
    <dgm:pt modelId="{9EA795E6-6961-4836-98F3-3EA7C421DC79}">
      <dgm:prSet phldrT="[Text]"/>
      <dgm:spPr/>
      <dgm:t>
        <a:bodyPr/>
        <a:lstStyle/>
        <a:p>
          <a:r>
            <a:rPr lang="cs-CZ" b="1" dirty="0"/>
            <a:t>Český jazyk</a:t>
          </a:r>
        </a:p>
      </dgm:t>
    </dgm:pt>
    <dgm:pt modelId="{09D064E7-C6D8-451D-86DC-AF0D1B299E9F}" type="parTrans" cxnId="{7A0077AE-C4B8-4AB0-950D-A17BDF1678F0}">
      <dgm:prSet/>
      <dgm:spPr/>
      <dgm:t>
        <a:bodyPr/>
        <a:lstStyle/>
        <a:p>
          <a:endParaRPr lang="cs-CZ"/>
        </a:p>
      </dgm:t>
    </dgm:pt>
    <dgm:pt modelId="{26A79875-D394-4DB9-931C-870FBCFA9D4B}" type="sibTrans" cxnId="{7A0077AE-C4B8-4AB0-950D-A17BDF1678F0}">
      <dgm:prSet/>
      <dgm:spPr/>
      <dgm:t>
        <a:bodyPr/>
        <a:lstStyle/>
        <a:p>
          <a:endParaRPr lang="cs-CZ"/>
        </a:p>
      </dgm:t>
    </dgm:pt>
    <dgm:pt modelId="{EF2C7C47-8948-4C3B-B6D6-BA0189ACB2E8}">
      <dgm:prSet phldrT="[Text]"/>
      <dgm:spPr/>
      <dgm:t>
        <a:bodyPr/>
        <a:lstStyle/>
        <a:p>
          <a:r>
            <a:rPr lang="cs-CZ" b="1" dirty="0"/>
            <a:t>Přírodopis</a:t>
          </a:r>
        </a:p>
      </dgm:t>
    </dgm:pt>
    <dgm:pt modelId="{33EDA376-AACC-413F-B46B-729DD7706A91}" type="parTrans" cxnId="{B634AABF-90A4-41E2-92AF-AA497B123501}">
      <dgm:prSet/>
      <dgm:spPr/>
      <dgm:t>
        <a:bodyPr/>
        <a:lstStyle/>
        <a:p>
          <a:endParaRPr lang="cs-CZ"/>
        </a:p>
      </dgm:t>
    </dgm:pt>
    <dgm:pt modelId="{15423424-68A2-44B0-A4FA-95D98D6E7642}" type="sibTrans" cxnId="{B634AABF-90A4-41E2-92AF-AA497B123501}">
      <dgm:prSet/>
      <dgm:spPr/>
      <dgm:t>
        <a:bodyPr/>
        <a:lstStyle/>
        <a:p>
          <a:endParaRPr lang="cs-CZ"/>
        </a:p>
      </dgm:t>
    </dgm:pt>
    <dgm:pt modelId="{009A80A9-13ED-4E6C-BB37-5FFEC10B351E}">
      <dgm:prSet phldrT="[Text]"/>
      <dgm:spPr/>
      <dgm:t>
        <a:bodyPr/>
        <a:lstStyle/>
        <a:p>
          <a:r>
            <a:rPr lang="cs-CZ" b="1" dirty="0"/>
            <a:t>Člověk a jeho svět</a:t>
          </a:r>
        </a:p>
      </dgm:t>
    </dgm:pt>
    <dgm:pt modelId="{4A399C17-D7ED-47E9-9E33-3E5A70E52C8E}" type="parTrans" cxnId="{9BA9E80E-74C1-4D34-8265-6B501FAE9644}">
      <dgm:prSet/>
      <dgm:spPr/>
      <dgm:t>
        <a:bodyPr/>
        <a:lstStyle/>
        <a:p>
          <a:endParaRPr lang="cs-CZ"/>
        </a:p>
      </dgm:t>
    </dgm:pt>
    <dgm:pt modelId="{AFB0737E-30F8-48F6-A632-93019E5E4B7A}" type="sibTrans" cxnId="{9BA9E80E-74C1-4D34-8265-6B501FAE9644}">
      <dgm:prSet/>
      <dgm:spPr/>
      <dgm:t>
        <a:bodyPr/>
        <a:lstStyle/>
        <a:p>
          <a:endParaRPr lang="cs-CZ"/>
        </a:p>
      </dgm:t>
    </dgm:pt>
    <dgm:pt modelId="{26C0294F-AE20-4D22-81A3-64FBE3495D45}">
      <dgm:prSet phldrT="[Text]"/>
      <dgm:spPr/>
      <dgm:t>
        <a:bodyPr/>
        <a:lstStyle/>
        <a:p>
          <a:r>
            <a:rPr lang="cs-CZ" b="1" dirty="0"/>
            <a:t>Zeměpis</a:t>
          </a:r>
        </a:p>
      </dgm:t>
    </dgm:pt>
    <dgm:pt modelId="{EAADBBCB-33F3-479C-9258-E8C1C4A8C7A8}" type="parTrans" cxnId="{56276CD8-FC78-45DD-BC8C-1A4D8EB6473D}">
      <dgm:prSet/>
      <dgm:spPr/>
      <dgm:t>
        <a:bodyPr/>
        <a:lstStyle/>
        <a:p>
          <a:endParaRPr lang="cs-CZ"/>
        </a:p>
      </dgm:t>
    </dgm:pt>
    <dgm:pt modelId="{40EBBBCD-1A82-426E-B7D1-2BD1BB0F6FDD}" type="sibTrans" cxnId="{56276CD8-FC78-45DD-BC8C-1A4D8EB6473D}">
      <dgm:prSet/>
      <dgm:spPr/>
      <dgm:t>
        <a:bodyPr/>
        <a:lstStyle/>
        <a:p>
          <a:endParaRPr lang="cs-CZ"/>
        </a:p>
      </dgm:t>
    </dgm:pt>
    <dgm:pt modelId="{FBB4F722-66BB-478C-8DEA-F2C76BC294A0}">
      <dgm:prSet phldrT="[Text]"/>
      <dgm:spPr/>
      <dgm:t>
        <a:bodyPr/>
        <a:lstStyle/>
        <a:p>
          <a:r>
            <a:rPr lang="cs-CZ" b="1" dirty="0"/>
            <a:t>Chemie</a:t>
          </a:r>
        </a:p>
      </dgm:t>
    </dgm:pt>
    <dgm:pt modelId="{7261A91B-61F9-4DC8-ABBB-484916109962}" type="parTrans" cxnId="{B2E56FCE-2E28-4D3A-A56E-2519C8EB5610}">
      <dgm:prSet/>
      <dgm:spPr/>
      <dgm:t>
        <a:bodyPr/>
        <a:lstStyle/>
        <a:p>
          <a:endParaRPr lang="cs-CZ"/>
        </a:p>
      </dgm:t>
    </dgm:pt>
    <dgm:pt modelId="{AA221299-1D58-4F57-BD93-F75C719DCAB7}" type="sibTrans" cxnId="{B2E56FCE-2E28-4D3A-A56E-2519C8EB5610}">
      <dgm:prSet/>
      <dgm:spPr/>
      <dgm:t>
        <a:bodyPr/>
        <a:lstStyle/>
        <a:p>
          <a:endParaRPr lang="cs-CZ"/>
        </a:p>
      </dgm:t>
    </dgm:pt>
    <dgm:pt modelId="{86DA8944-A299-4768-9FCB-E2EC5B78B6B7}">
      <dgm:prSet phldrT="[Text]"/>
      <dgm:spPr/>
      <dgm:t>
        <a:bodyPr/>
        <a:lstStyle/>
        <a:p>
          <a:r>
            <a:rPr lang="cs-CZ" b="1" dirty="0"/>
            <a:t>Tělesná výchova</a:t>
          </a:r>
        </a:p>
      </dgm:t>
    </dgm:pt>
    <dgm:pt modelId="{DF0FC1DA-814A-4E9E-A08C-5F4C4FCE85F2}" type="parTrans" cxnId="{C5502D03-A2D8-47AF-B23F-86DA96CB34AB}">
      <dgm:prSet/>
      <dgm:spPr/>
      <dgm:t>
        <a:bodyPr/>
        <a:lstStyle/>
        <a:p>
          <a:endParaRPr lang="cs-CZ"/>
        </a:p>
      </dgm:t>
    </dgm:pt>
    <dgm:pt modelId="{0DCB8FAD-69D9-471A-BE69-131F2E18CAFE}" type="sibTrans" cxnId="{C5502D03-A2D8-47AF-B23F-86DA96CB34AB}">
      <dgm:prSet/>
      <dgm:spPr/>
      <dgm:t>
        <a:bodyPr/>
        <a:lstStyle/>
        <a:p>
          <a:endParaRPr lang="cs-CZ"/>
        </a:p>
      </dgm:t>
    </dgm:pt>
    <dgm:pt modelId="{1F4E9891-7773-47CB-B027-18A45E8EEE6B}">
      <dgm:prSet phldrT="[Text]"/>
      <dgm:spPr/>
      <dgm:t>
        <a:bodyPr/>
        <a:lstStyle/>
        <a:p>
          <a:r>
            <a:rPr lang="cs-CZ" b="1" dirty="0"/>
            <a:t>Matematika</a:t>
          </a:r>
        </a:p>
      </dgm:t>
    </dgm:pt>
    <dgm:pt modelId="{EE10A7C4-38E1-4EFF-A77C-B41BA0496DE2}" type="parTrans" cxnId="{5FD615F7-A963-4D15-A6C3-C34D8EABF7AA}">
      <dgm:prSet/>
      <dgm:spPr/>
      <dgm:t>
        <a:bodyPr/>
        <a:lstStyle/>
        <a:p>
          <a:endParaRPr lang="cs-CZ"/>
        </a:p>
      </dgm:t>
    </dgm:pt>
    <dgm:pt modelId="{7FEC8BAC-35EC-45A0-90A5-980397912D67}" type="sibTrans" cxnId="{5FD615F7-A963-4D15-A6C3-C34D8EABF7AA}">
      <dgm:prSet/>
      <dgm:spPr/>
      <dgm:t>
        <a:bodyPr/>
        <a:lstStyle/>
        <a:p>
          <a:endParaRPr lang="cs-CZ"/>
        </a:p>
      </dgm:t>
    </dgm:pt>
    <dgm:pt modelId="{107C5F2D-6BDC-4F68-82C8-CAC9FD60904F}">
      <dgm:prSet phldrT="[Text]"/>
      <dgm:spPr/>
      <dgm:t>
        <a:bodyPr/>
        <a:lstStyle/>
        <a:p>
          <a:r>
            <a:rPr lang="cs-CZ" b="1" dirty="0"/>
            <a:t>Cizí jazyk</a:t>
          </a:r>
        </a:p>
      </dgm:t>
    </dgm:pt>
    <dgm:pt modelId="{EAE354A5-08D6-4BAC-8B83-F471C86F80F9}" type="parTrans" cxnId="{58A874EB-5378-41A1-A365-150D53F74DE4}">
      <dgm:prSet/>
      <dgm:spPr/>
      <dgm:t>
        <a:bodyPr/>
        <a:lstStyle/>
        <a:p>
          <a:endParaRPr lang="cs-CZ"/>
        </a:p>
      </dgm:t>
    </dgm:pt>
    <dgm:pt modelId="{763AF3D3-787C-4B5B-B7C2-08389B8342FB}" type="sibTrans" cxnId="{58A874EB-5378-41A1-A365-150D53F74DE4}">
      <dgm:prSet/>
      <dgm:spPr/>
      <dgm:t>
        <a:bodyPr/>
        <a:lstStyle/>
        <a:p>
          <a:endParaRPr lang="cs-CZ"/>
        </a:p>
      </dgm:t>
    </dgm:pt>
    <dgm:pt modelId="{B927A25A-0AD5-425E-9937-58A73990B6E0}">
      <dgm:prSet phldrT="[Text]"/>
      <dgm:spPr/>
      <dgm:t>
        <a:bodyPr/>
        <a:lstStyle/>
        <a:p>
          <a:r>
            <a:rPr lang="cs-CZ" b="1" dirty="0"/>
            <a:t>Výchova k občanství</a:t>
          </a:r>
        </a:p>
      </dgm:t>
    </dgm:pt>
    <dgm:pt modelId="{3F53015E-A458-4BC9-92FE-003B495584C2}" type="parTrans" cxnId="{21FC0F02-83F5-4E45-B278-817EBE999E66}">
      <dgm:prSet/>
      <dgm:spPr/>
      <dgm:t>
        <a:bodyPr/>
        <a:lstStyle/>
        <a:p>
          <a:endParaRPr lang="cs-CZ"/>
        </a:p>
      </dgm:t>
    </dgm:pt>
    <dgm:pt modelId="{E790417D-4AF2-4D1A-9EC8-0A3708F337EF}" type="sibTrans" cxnId="{21FC0F02-83F5-4E45-B278-817EBE999E66}">
      <dgm:prSet/>
      <dgm:spPr/>
      <dgm:t>
        <a:bodyPr/>
        <a:lstStyle/>
        <a:p>
          <a:endParaRPr lang="cs-CZ"/>
        </a:p>
      </dgm:t>
    </dgm:pt>
    <dgm:pt modelId="{81A44E34-C5B2-45B9-885F-141390548697}">
      <dgm:prSet phldrT="[Text]"/>
      <dgm:spPr/>
      <dgm:t>
        <a:bodyPr/>
        <a:lstStyle/>
        <a:p>
          <a:r>
            <a:rPr lang="cs-CZ" b="1" dirty="0"/>
            <a:t>Fyzika</a:t>
          </a:r>
        </a:p>
      </dgm:t>
    </dgm:pt>
    <dgm:pt modelId="{17B7E841-AFDA-4F45-84FD-473EDADF199E}" type="parTrans" cxnId="{DBEF183F-3968-4CE1-B927-18CA41A52A31}">
      <dgm:prSet/>
      <dgm:spPr/>
      <dgm:t>
        <a:bodyPr/>
        <a:lstStyle/>
        <a:p>
          <a:endParaRPr lang="cs-CZ"/>
        </a:p>
      </dgm:t>
    </dgm:pt>
    <dgm:pt modelId="{5676AD05-8465-4651-90E3-CF99927AE131}" type="sibTrans" cxnId="{DBEF183F-3968-4CE1-B927-18CA41A52A31}">
      <dgm:prSet/>
      <dgm:spPr/>
      <dgm:t>
        <a:bodyPr/>
        <a:lstStyle/>
        <a:p>
          <a:endParaRPr lang="cs-CZ"/>
        </a:p>
      </dgm:t>
    </dgm:pt>
    <dgm:pt modelId="{2888D503-1FAC-47C1-9598-6D16DF2EA996}">
      <dgm:prSet phldrT="[Text]"/>
      <dgm:spPr/>
      <dgm:t>
        <a:bodyPr/>
        <a:lstStyle/>
        <a:p>
          <a:r>
            <a:rPr lang="cs-CZ" b="1" dirty="0"/>
            <a:t>Dějepis</a:t>
          </a:r>
        </a:p>
      </dgm:t>
    </dgm:pt>
    <dgm:pt modelId="{42F45992-47F2-4F6F-A7AA-B54CD7CFB20B}" type="parTrans" cxnId="{159448EA-0BE5-4A32-ABCF-1CF597149D4F}">
      <dgm:prSet/>
      <dgm:spPr/>
      <dgm:t>
        <a:bodyPr/>
        <a:lstStyle/>
        <a:p>
          <a:endParaRPr lang="cs-CZ"/>
        </a:p>
      </dgm:t>
    </dgm:pt>
    <dgm:pt modelId="{617D88BE-6026-444A-8810-B4660B3AF4FF}" type="sibTrans" cxnId="{159448EA-0BE5-4A32-ABCF-1CF597149D4F}">
      <dgm:prSet/>
      <dgm:spPr/>
      <dgm:t>
        <a:bodyPr/>
        <a:lstStyle/>
        <a:p>
          <a:endParaRPr lang="cs-CZ"/>
        </a:p>
      </dgm:t>
    </dgm:pt>
    <dgm:pt modelId="{E637E595-C12C-49B5-B3B8-350047B96602}">
      <dgm:prSet phldrT="[Text]"/>
      <dgm:spPr/>
      <dgm:t>
        <a:bodyPr/>
        <a:lstStyle/>
        <a:p>
          <a:r>
            <a:rPr lang="cs-CZ" b="1" dirty="0"/>
            <a:t>Člověk a svět práce</a:t>
          </a:r>
        </a:p>
      </dgm:t>
    </dgm:pt>
    <dgm:pt modelId="{9FA59EB2-B0C9-49E8-87DF-3E91ECCC6D5C}" type="parTrans" cxnId="{C572AE81-E555-4938-BA41-72943C280EE6}">
      <dgm:prSet/>
      <dgm:spPr/>
      <dgm:t>
        <a:bodyPr/>
        <a:lstStyle/>
        <a:p>
          <a:endParaRPr lang="cs-CZ"/>
        </a:p>
      </dgm:t>
    </dgm:pt>
    <dgm:pt modelId="{92106496-7814-4431-ADA6-7A7E811D3888}" type="sibTrans" cxnId="{C572AE81-E555-4938-BA41-72943C280EE6}">
      <dgm:prSet/>
      <dgm:spPr/>
      <dgm:t>
        <a:bodyPr/>
        <a:lstStyle/>
        <a:p>
          <a:endParaRPr lang="cs-CZ"/>
        </a:p>
      </dgm:t>
    </dgm:pt>
    <dgm:pt modelId="{1C5D1362-DCE1-45D4-BC11-82789F8AF51C}">
      <dgm:prSet phldrT="[Text]"/>
      <dgm:spPr/>
      <dgm:t>
        <a:bodyPr/>
        <a:lstStyle/>
        <a:p>
          <a:r>
            <a:rPr lang="cs-CZ" b="1" dirty="0"/>
            <a:t>Výchova ke zdraví</a:t>
          </a:r>
        </a:p>
      </dgm:t>
    </dgm:pt>
    <dgm:pt modelId="{AF7C34FD-1FA6-4C35-B91A-6F4364FE0BB4}" type="sibTrans" cxnId="{B74AF345-5430-4169-86D1-9B30001D21CF}">
      <dgm:prSet/>
      <dgm:spPr/>
      <dgm:t>
        <a:bodyPr/>
        <a:lstStyle/>
        <a:p>
          <a:endParaRPr lang="cs-CZ"/>
        </a:p>
      </dgm:t>
    </dgm:pt>
    <dgm:pt modelId="{941F6873-CB1D-4EA3-AAA7-22C9824F94F0}" type="parTrans" cxnId="{B74AF345-5430-4169-86D1-9B30001D21CF}">
      <dgm:prSet/>
      <dgm:spPr/>
      <dgm:t>
        <a:bodyPr/>
        <a:lstStyle/>
        <a:p>
          <a:endParaRPr lang="cs-CZ"/>
        </a:p>
      </dgm:t>
    </dgm:pt>
    <dgm:pt modelId="{5514F7C4-B55B-49E0-AD33-509C6C111C38}">
      <dgm:prSet phldrT="[Text]"/>
      <dgm:spPr/>
      <dgm:t>
        <a:bodyPr/>
        <a:lstStyle/>
        <a:p>
          <a:r>
            <a:rPr lang="cs-CZ" b="1" dirty="0"/>
            <a:t>Hudební výchova</a:t>
          </a:r>
        </a:p>
      </dgm:t>
    </dgm:pt>
    <dgm:pt modelId="{6AA978B4-04E5-4F76-8502-03D340963ADC}" type="parTrans" cxnId="{EF912CB4-A5CD-4BB7-AD25-596E0444F662}">
      <dgm:prSet/>
      <dgm:spPr/>
      <dgm:t>
        <a:bodyPr/>
        <a:lstStyle/>
        <a:p>
          <a:endParaRPr lang="cs-CZ"/>
        </a:p>
      </dgm:t>
    </dgm:pt>
    <dgm:pt modelId="{5F65338E-346C-429B-84DF-C397B07F5181}" type="sibTrans" cxnId="{EF912CB4-A5CD-4BB7-AD25-596E0444F662}">
      <dgm:prSet/>
      <dgm:spPr/>
      <dgm:t>
        <a:bodyPr/>
        <a:lstStyle/>
        <a:p>
          <a:endParaRPr lang="cs-CZ"/>
        </a:p>
      </dgm:t>
    </dgm:pt>
    <dgm:pt modelId="{87F1998E-FC07-44C9-92EB-F255C38B0C1A}">
      <dgm:prSet phldrT="[Text]"/>
      <dgm:spPr/>
      <dgm:t>
        <a:bodyPr/>
        <a:lstStyle/>
        <a:p>
          <a:r>
            <a:rPr lang="cs-CZ" b="1" dirty="0"/>
            <a:t>Výtvarná výchova</a:t>
          </a:r>
        </a:p>
      </dgm:t>
    </dgm:pt>
    <dgm:pt modelId="{D0107041-8E27-406A-9085-AF085A1414A5}" type="parTrans" cxnId="{E6760DEE-DC76-473C-9A9B-1D3C4AF00571}">
      <dgm:prSet/>
      <dgm:spPr/>
      <dgm:t>
        <a:bodyPr/>
        <a:lstStyle/>
        <a:p>
          <a:endParaRPr lang="cs-CZ"/>
        </a:p>
      </dgm:t>
    </dgm:pt>
    <dgm:pt modelId="{4E72DD5E-FD99-43C5-B8E2-F4C6FF33D266}" type="sibTrans" cxnId="{E6760DEE-DC76-473C-9A9B-1D3C4AF00571}">
      <dgm:prSet/>
      <dgm:spPr/>
      <dgm:t>
        <a:bodyPr/>
        <a:lstStyle/>
        <a:p>
          <a:endParaRPr lang="cs-CZ"/>
        </a:p>
      </dgm:t>
    </dgm:pt>
    <dgm:pt modelId="{2B7B9DF4-C8D6-4720-8887-7C3A4CEA3F4D}" type="pres">
      <dgm:prSet presAssocID="{1F8437C1-8D8A-41EC-BB18-8FE46D25B3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AD6D1B-3E9B-48A5-97A8-8A36A3814F9A}" type="pres">
      <dgm:prSet presAssocID="{A90ED4EE-7773-4AFF-BFEF-C3E48FEF58CE}" presName="centerShape" presStyleLbl="node0" presStyleIdx="0" presStyleCnt="1" custScaleX="163025" custScaleY="163025"/>
      <dgm:spPr/>
    </dgm:pt>
    <dgm:pt modelId="{9F7FD442-2D41-47A3-8D5A-922477AF64B3}" type="pres">
      <dgm:prSet presAssocID="{09D064E7-C6D8-451D-86DC-AF0D1B299E9F}" presName="parTrans" presStyleLbl="sibTrans2D1" presStyleIdx="0" presStyleCnt="15"/>
      <dgm:spPr/>
    </dgm:pt>
    <dgm:pt modelId="{57AA0CC1-2953-42C6-A592-4E515AA49144}" type="pres">
      <dgm:prSet presAssocID="{09D064E7-C6D8-451D-86DC-AF0D1B299E9F}" presName="connectorText" presStyleLbl="sibTrans2D1" presStyleIdx="0" presStyleCnt="15"/>
      <dgm:spPr/>
    </dgm:pt>
    <dgm:pt modelId="{B2971F46-FFD0-41B3-977E-1D3FF4607A90}" type="pres">
      <dgm:prSet presAssocID="{9EA795E6-6961-4836-98F3-3EA7C421DC79}" presName="node" presStyleLbl="node1" presStyleIdx="0" presStyleCnt="15" custScaleX="130420" custScaleY="130420" custRadScaleRad="100010" custRadScaleInc="6628">
        <dgm:presLayoutVars>
          <dgm:bulletEnabled val="1"/>
        </dgm:presLayoutVars>
      </dgm:prSet>
      <dgm:spPr/>
    </dgm:pt>
    <dgm:pt modelId="{65105C9E-760A-42ED-BC7C-43A88BB189FD}" type="pres">
      <dgm:prSet presAssocID="{EAE354A5-08D6-4BAC-8B83-F471C86F80F9}" presName="parTrans" presStyleLbl="sibTrans2D1" presStyleIdx="1" presStyleCnt="15"/>
      <dgm:spPr/>
    </dgm:pt>
    <dgm:pt modelId="{D7A5A40F-FEDA-4CEF-8D14-988ACF82D752}" type="pres">
      <dgm:prSet presAssocID="{EAE354A5-08D6-4BAC-8B83-F471C86F80F9}" presName="connectorText" presStyleLbl="sibTrans2D1" presStyleIdx="1" presStyleCnt="15"/>
      <dgm:spPr/>
    </dgm:pt>
    <dgm:pt modelId="{620E9AE5-770E-49C4-B15A-29D7E06299EA}" type="pres">
      <dgm:prSet presAssocID="{107C5F2D-6BDC-4F68-82C8-CAC9FD60904F}" presName="node" presStyleLbl="node1" presStyleIdx="1" presStyleCnt="15" custScaleX="130420" custScaleY="130420" custRadScaleRad="100572" custRadScaleInc="6021">
        <dgm:presLayoutVars>
          <dgm:bulletEnabled val="1"/>
        </dgm:presLayoutVars>
      </dgm:prSet>
      <dgm:spPr/>
    </dgm:pt>
    <dgm:pt modelId="{993A949D-41AB-4DCA-A883-D7C843F1DD8F}" type="pres">
      <dgm:prSet presAssocID="{EE10A7C4-38E1-4EFF-A77C-B41BA0496DE2}" presName="parTrans" presStyleLbl="sibTrans2D1" presStyleIdx="2" presStyleCnt="15"/>
      <dgm:spPr/>
    </dgm:pt>
    <dgm:pt modelId="{6B5D7133-51C3-4562-AA57-C9A8E46B87C0}" type="pres">
      <dgm:prSet presAssocID="{EE10A7C4-38E1-4EFF-A77C-B41BA0496DE2}" presName="connectorText" presStyleLbl="sibTrans2D1" presStyleIdx="2" presStyleCnt="15"/>
      <dgm:spPr/>
    </dgm:pt>
    <dgm:pt modelId="{83600C18-7302-4AAD-9E0A-8D3ACC0FC393}" type="pres">
      <dgm:prSet presAssocID="{1F4E9891-7773-47CB-B027-18A45E8EEE6B}" presName="node" presStyleLbl="node1" presStyleIdx="2" presStyleCnt="15" custScaleX="130420" custScaleY="130420" custRadScaleRad="101036" custRadScaleInc="4390">
        <dgm:presLayoutVars>
          <dgm:bulletEnabled val="1"/>
        </dgm:presLayoutVars>
      </dgm:prSet>
      <dgm:spPr/>
    </dgm:pt>
    <dgm:pt modelId="{B65F2DB2-30F0-41B2-843E-1C80052B5DA4}" type="pres">
      <dgm:prSet presAssocID="{4A399C17-D7ED-47E9-9E33-3E5A70E52C8E}" presName="parTrans" presStyleLbl="sibTrans2D1" presStyleIdx="3" presStyleCnt="15"/>
      <dgm:spPr/>
    </dgm:pt>
    <dgm:pt modelId="{F4E3BEAB-9ADB-44CA-B1D7-072BA5AEB7B4}" type="pres">
      <dgm:prSet presAssocID="{4A399C17-D7ED-47E9-9E33-3E5A70E52C8E}" presName="connectorText" presStyleLbl="sibTrans2D1" presStyleIdx="3" presStyleCnt="15"/>
      <dgm:spPr/>
    </dgm:pt>
    <dgm:pt modelId="{D4617174-172C-4F07-A624-FCFECAC6AF43}" type="pres">
      <dgm:prSet presAssocID="{009A80A9-13ED-4E6C-BB37-5FFEC10B351E}" presName="node" presStyleLbl="node1" presStyleIdx="3" presStyleCnt="15" custScaleX="130420" custScaleY="130420" custRadScaleRad="101322" custRadScaleInc="2022">
        <dgm:presLayoutVars>
          <dgm:bulletEnabled val="1"/>
        </dgm:presLayoutVars>
      </dgm:prSet>
      <dgm:spPr/>
    </dgm:pt>
    <dgm:pt modelId="{4BBB8755-265C-47E8-94B6-5908DD82C689}" type="pres">
      <dgm:prSet presAssocID="{42F45992-47F2-4F6F-A7AA-B54CD7CFB20B}" presName="parTrans" presStyleLbl="sibTrans2D1" presStyleIdx="4" presStyleCnt="15"/>
      <dgm:spPr/>
    </dgm:pt>
    <dgm:pt modelId="{EB3BABD1-8D5C-4CF7-ACA9-8B4D95A2A197}" type="pres">
      <dgm:prSet presAssocID="{42F45992-47F2-4F6F-A7AA-B54CD7CFB20B}" presName="connectorText" presStyleLbl="sibTrans2D1" presStyleIdx="4" presStyleCnt="15"/>
      <dgm:spPr/>
    </dgm:pt>
    <dgm:pt modelId="{906BD25E-94E9-4EDB-9CBC-D2103EC5403F}" type="pres">
      <dgm:prSet presAssocID="{2888D503-1FAC-47C1-9598-6D16DF2EA996}" presName="node" presStyleLbl="node1" presStyleIdx="4" presStyleCnt="15" custScaleX="130420" custScaleY="130420" custRadScaleRad="100500" custRadScaleInc="-250">
        <dgm:presLayoutVars>
          <dgm:bulletEnabled val="1"/>
        </dgm:presLayoutVars>
      </dgm:prSet>
      <dgm:spPr/>
    </dgm:pt>
    <dgm:pt modelId="{80070AA5-35CA-4571-9515-0DFB4BB669B6}" type="pres">
      <dgm:prSet presAssocID="{3F53015E-A458-4BC9-92FE-003B495584C2}" presName="parTrans" presStyleLbl="sibTrans2D1" presStyleIdx="5" presStyleCnt="15"/>
      <dgm:spPr/>
    </dgm:pt>
    <dgm:pt modelId="{02102143-2204-41D0-9770-67E61ED1C390}" type="pres">
      <dgm:prSet presAssocID="{3F53015E-A458-4BC9-92FE-003B495584C2}" presName="connectorText" presStyleLbl="sibTrans2D1" presStyleIdx="5" presStyleCnt="15"/>
      <dgm:spPr/>
    </dgm:pt>
    <dgm:pt modelId="{D102729D-7D72-4D23-9628-D6CFD575CDDA}" type="pres">
      <dgm:prSet presAssocID="{B927A25A-0AD5-425E-9937-58A73990B6E0}" presName="node" presStyleLbl="node1" presStyleIdx="5" presStyleCnt="15" custScaleX="130420" custScaleY="130420" custRadScaleRad="100436" custRadScaleInc="-1195">
        <dgm:presLayoutVars>
          <dgm:bulletEnabled val="1"/>
        </dgm:presLayoutVars>
      </dgm:prSet>
      <dgm:spPr/>
    </dgm:pt>
    <dgm:pt modelId="{38DDB214-E1B3-4D3F-9CF6-9228B71594C1}" type="pres">
      <dgm:prSet presAssocID="{17B7E841-AFDA-4F45-84FD-473EDADF199E}" presName="parTrans" presStyleLbl="sibTrans2D1" presStyleIdx="6" presStyleCnt="15"/>
      <dgm:spPr/>
    </dgm:pt>
    <dgm:pt modelId="{0882AC87-C1F9-45B2-87DB-C26C35A09103}" type="pres">
      <dgm:prSet presAssocID="{17B7E841-AFDA-4F45-84FD-473EDADF199E}" presName="connectorText" presStyleLbl="sibTrans2D1" presStyleIdx="6" presStyleCnt="15"/>
      <dgm:spPr/>
    </dgm:pt>
    <dgm:pt modelId="{D19FEE74-E73D-4CF3-976E-CDFD6AF7E027}" type="pres">
      <dgm:prSet presAssocID="{81A44E34-C5B2-45B9-885F-141390548697}" presName="node" presStyleLbl="node1" presStyleIdx="6" presStyleCnt="15" custScaleX="130420" custScaleY="130420" custRadScaleRad="100296" custRadScaleInc="-1936">
        <dgm:presLayoutVars>
          <dgm:bulletEnabled val="1"/>
        </dgm:presLayoutVars>
      </dgm:prSet>
      <dgm:spPr/>
    </dgm:pt>
    <dgm:pt modelId="{B6DCFA35-4BEE-460F-939F-10F5661F4F3F}" type="pres">
      <dgm:prSet presAssocID="{33EDA376-AACC-413F-B46B-729DD7706A91}" presName="parTrans" presStyleLbl="sibTrans2D1" presStyleIdx="7" presStyleCnt="15"/>
      <dgm:spPr/>
    </dgm:pt>
    <dgm:pt modelId="{AC773F44-83F9-43FA-997E-B2A7869DC6D4}" type="pres">
      <dgm:prSet presAssocID="{33EDA376-AACC-413F-B46B-729DD7706A91}" presName="connectorText" presStyleLbl="sibTrans2D1" presStyleIdx="7" presStyleCnt="15"/>
      <dgm:spPr/>
    </dgm:pt>
    <dgm:pt modelId="{776CDB88-4AEF-42D0-9FDD-BE76A5E294D6}" type="pres">
      <dgm:prSet presAssocID="{EF2C7C47-8948-4C3B-B6D6-BA0189ACB2E8}" presName="node" presStyleLbl="node1" presStyleIdx="7" presStyleCnt="15" custScaleX="130420" custScaleY="130420">
        <dgm:presLayoutVars>
          <dgm:bulletEnabled val="1"/>
        </dgm:presLayoutVars>
      </dgm:prSet>
      <dgm:spPr/>
    </dgm:pt>
    <dgm:pt modelId="{2EC24B1C-4018-4D51-BE80-78717AA15219}" type="pres">
      <dgm:prSet presAssocID="{EAADBBCB-33F3-479C-9258-E8C1C4A8C7A8}" presName="parTrans" presStyleLbl="sibTrans2D1" presStyleIdx="8" presStyleCnt="15"/>
      <dgm:spPr/>
    </dgm:pt>
    <dgm:pt modelId="{8912146C-54D4-4CFF-BE3F-112F52FF5B6D}" type="pres">
      <dgm:prSet presAssocID="{EAADBBCB-33F3-479C-9258-E8C1C4A8C7A8}" presName="connectorText" presStyleLbl="sibTrans2D1" presStyleIdx="8" presStyleCnt="15"/>
      <dgm:spPr/>
    </dgm:pt>
    <dgm:pt modelId="{879614D1-37DA-4D7A-A006-0C3B6F50A6E8}" type="pres">
      <dgm:prSet presAssocID="{26C0294F-AE20-4D22-81A3-64FBE3495D45}" presName="node" presStyleLbl="node1" presStyleIdx="8" presStyleCnt="15" custScaleX="130420" custScaleY="130420">
        <dgm:presLayoutVars>
          <dgm:bulletEnabled val="1"/>
        </dgm:presLayoutVars>
      </dgm:prSet>
      <dgm:spPr/>
    </dgm:pt>
    <dgm:pt modelId="{D942E800-0ECB-486E-9579-315FFA6116BC}" type="pres">
      <dgm:prSet presAssocID="{7261A91B-61F9-4DC8-ABBB-484916109962}" presName="parTrans" presStyleLbl="sibTrans2D1" presStyleIdx="9" presStyleCnt="15"/>
      <dgm:spPr/>
    </dgm:pt>
    <dgm:pt modelId="{5F974FC6-892B-4560-9691-32FF0AE0260A}" type="pres">
      <dgm:prSet presAssocID="{7261A91B-61F9-4DC8-ABBB-484916109962}" presName="connectorText" presStyleLbl="sibTrans2D1" presStyleIdx="9" presStyleCnt="15"/>
      <dgm:spPr/>
    </dgm:pt>
    <dgm:pt modelId="{753C2BEE-C9A5-4E31-BE26-DC7AB49198B5}" type="pres">
      <dgm:prSet presAssocID="{FBB4F722-66BB-478C-8DEA-F2C76BC294A0}" presName="node" presStyleLbl="node1" presStyleIdx="9" presStyleCnt="15" custScaleX="130420" custScaleY="130420">
        <dgm:presLayoutVars>
          <dgm:bulletEnabled val="1"/>
        </dgm:presLayoutVars>
      </dgm:prSet>
      <dgm:spPr/>
    </dgm:pt>
    <dgm:pt modelId="{EB9832BB-954F-4B4A-B263-094E6062EFE2}" type="pres">
      <dgm:prSet presAssocID="{D0107041-8E27-406A-9085-AF085A1414A5}" presName="parTrans" presStyleLbl="sibTrans2D1" presStyleIdx="10" presStyleCnt="15"/>
      <dgm:spPr/>
    </dgm:pt>
    <dgm:pt modelId="{D7C0FA50-2EBD-4E98-A52A-E32837791588}" type="pres">
      <dgm:prSet presAssocID="{D0107041-8E27-406A-9085-AF085A1414A5}" presName="connectorText" presStyleLbl="sibTrans2D1" presStyleIdx="10" presStyleCnt="15"/>
      <dgm:spPr/>
    </dgm:pt>
    <dgm:pt modelId="{DB4D6E44-6100-4031-81F8-B3ABFA7EABA4}" type="pres">
      <dgm:prSet presAssocID="{87F1998E-FC07-44C9-92EB-F255C38B0C1A}" presName="node" presStyleLbl="node1" presStyleIdx="10" presStyleCnt="15" custScaleX="130420" custScaleY="130420">
        <dgm:presLayoutVars>
          <dgm:bulletEnabled val="1"/>
        </dgm:presLayoutVars>
      </dgm:prSet>
      <dgm:spPr/>
    </dgm:pt>
    <dgm:pt modelId="{4A907C07-1AA4-47F0-BA8F-9597321F1389}" type="pres">
      <dgm:prSet presAssocID="{6AA978B4-04E5-4F76-8502-03D340963ADC}" presName="parTrans" presStyleLbl="sibTrans2D1" presStyleIdx="11" presStyleCnt="15"/>
      <dgm:spPr/>
    </dgm:pt>
    <dgm:pt modelId="{438D50AA-36DC-4458-A763-8DB4215E1C6E}" type="pres">
      <dgm:prSet presAssocID="{6AA978B4-04E5-4F76-8502-03D340963ADC}" presName="connectorText" presStyleLbl="sibTrans2D1" presStyleIdx="11" presStyleCnt="15"/>
      <dgm:spPr/>
    </dgm:pt>
    <dgm:pt modelId="{F32803AF-DC17-49B5-9874-D263A7DC87DA}" type="pres">
      <dgm:prSet presAssocID="{5514F7C4-B55B-49E0-AD33-509C6C111C38}" presName="node" presStyleLbl="node1" presStyleIdx="11" presStyleCnt="15" custScaleX="130420" custScaleY="130420">
        <dgm:presLayoutVars>
          <dgm:bulletEnabled val="1"/>
        </dgm:presLayoutVars>
      </dgm:prSet>
      <dgm:spPr/>
    </dgm:pt>
    <dgm:pt modelId="{E10269B7-55E7-408E-B76B-35FADA09CDF7}" type="pres">
      <dgm:prSet presAssocID="{941F6873-CB1D-4EA3-AAA7-22C9824F94F0}" presName="parTrans" presStyleLbl="sibTrans2D1" presStyleIdx="12" presStyleCnt="15"/>
      <dgm:spPr/>
    </dgm:pt>
    <dgm:pt modelId="{6AC4FB46-BC66-4B7F-B00B-7B6E67B77899}" type="pres">
      <dgm:prSet presAssocID="{941F6873-CB1D-4EA3-AAA7-22C9824F94F0}" presName="connectorText" presStyleLbl="sibTrans2D1" presStyleIdx="12" presStyleCnt="15"/>
      <dgm:spPr/>
    </dgm:pt>
    <dgm:pt modelId="{BBD20C13-D9F8-47BC-9F96-743EC140EF74}" type="pres">
      <dgm:prSet presAssocID="{1C5D1362-DCE1-45D4-BC11-82789F8AF51C}" presName="node" presStyleLbl="node1" presStyleIdx="12" presStyleCnt="15" custScaleX="130420" custScaleY="130420">
        <dgm:presLayoutVars>
          <dgm:bulletEnabled val="1"/>
        </dgm:presLayoutVars>
      </dgm:prSet>
      <dgm:spPr/>
    </dgm:pt>
    <dgm:pt modelId="{638F502A-7E67-4D14-BF96-02B37E429814}" type="pres">
      <dgm:prSet presAssocID="{DF0FC1DA-814A-4E9E-A08C-5F4C4FCE85F2}" presName="parTrans" presStyleLbl="sibTrans2D1" presStyleIdx="13" presStyleCnt="15"/>
      <dgm:spPr/>
    </dgm:pt>
    <dgm:pt modelId="{B551D5F8-069B-4724-A7D6-425B89A72527}" type="pres">
      <dgm:prSet presAssocID="{DF0FC1DA-814A-4E9E-A08C-5F4C4FCE85F2}" presName="connectorText" presStyleLbl="sibTrans2D1" presStyleIdx="13" presStyleCnt="15"/>
      <dgm:spPr/>
    </dgm:pt>
    <dgm:pt modelId="{4341ADD4-405D-4FE5-A498-62E8AF180C14}" type="pres">
      <dgm:prSet presAssocID="{86DA8944-A299-4768-9FCB-E2EC5B78B6B7}" presName="node" presStyleLbl="node1" presStyleIdx="13" presStyleCnt="15" custScaleX="130420" custScaleY="130420">
        <dgm:presLayoutVars>
          <dgm:bulletEnabled val="1"/>
        </dgm:presLayoutVars>
      </dgm:prSet>
      <dgm:spPr/>
    </dgm:pt>
    <dgm:pt modelId="{F1FACBA4-32A3-4407-BB5F-667E4B9DD041}" type="pres">
      <dgm:prSet presAssocID="{9FA59EB2-B0C9-49E8-87DF-3E91ECCC6D5C}" presName="parTrans" presStyleLbl="sibTrans2D1" presStyleIdx="14" presStyleCnt="15"/>
      <dgm:spPr/>
    </dgm:pt>
    <dgm:pt modelId="{FF3F4C10-0D46-4A5B-BFD7-C9942D3B2835}" type="pres">
      <dgm:prSet presAssocID="{9FA59EB2-B0C9-49E8-87DF-3E91ECCC6D5C}" presName="connectorText" presStyleLbl="sibTrans2D1" presStyleIdx="14" presStyleCnt="15"/>
      <dgm:spPr/>
    </dgm:pt>
    <dgm:pt modelId="{B9827290-9732-4AF1-A666-E76BEB87BF4E}" type="pres">
      <dgm:prSet presAssocID="{E637E595-C12C-49B5-B3B8-350047B96602}" presName="node" presStyleLbl="node1" presStyleIdx="14" presStyleCnt="15" custScaleX="130420" custScaleY="130420">
        <dgm:presLayoutVars>
          <dgm:bulletEnabled val="1"/>
        </dgm:presLayoutVars>
      </dgm:prSet>
      <dgm:spPr/>
    </dgm:pt>
  </dgm:ptLst>
  <dgm:cxnLst>
    <dgm:cxn modelId="{21FC0F02-83F5-4E45-B278-817EBE999E66}" srcId="{A90ED4EE-7773-4AFF-BFEF-C3E48FEF58CE}" destId="{B927A25A-0AD5-425E-9937-58A73990B6E0}" srcOrd="5" destOrd="0" parTransId="{3F53015E-A458-4BC9-92FE-003B495584C2}" sibTransId="{E790417D-4AF2-4D1A-9EC8-0A3708F337EF}"/>
    <dgm:cxn modelId="{C5502D03-A2D8-47AF-B23F-86DA96CB34AB}" srcId="{A90ED4EE-7773-4AFF-BFEF-C3E48FEF58CE}" destId="{86DA8944-A299-4768-9FCB-E2EC5B78B6B7}" srcOrd="13" destOrd="0" parTransId="{DF0FC1DA-814A-4E9E-A08C-5F4C4FCE85F2}" sibTransId="{0DCB8FAD-69D9-471A-BE69-131F2E18CAFE}"/>
    <dgm:cxn modelId="{123A0D0C-6629-40A5-836F-35B361BE13D4}" type="presOf" srcId="{EAE354A5-08D6-4BAC-8B83-F471C86F80F9}" destId="{D7A5A40F-FEDA-4CEF-8D14-988ACF82D752}" srcOrd="1" destOrd="0" presId="urn:microsoft.com/office/officeart/2005/8/layout/radial5"/>
    <dgm:cxn modelId="{9BA9E80E-74C1-4D34-8265-6B501FAE9644}" srcId="{A90ED4EE-7773-4AFF-BFEF-C3E48FEF58CE}" destId="{009A80A9-13ED-4E6C-BB37-5FFEC10B351E}" srcOrd="3" destOrd="0" parTransId="{4A399C17-D7ED-47E9-9E33-3E5A70E52C8E}" sibTransId="{AFB0737E-30F8-48F6-A632-93019E5E4B7A}"/>
    <dgm:cxn modelId="{ED277C11-5D1E-454E-ABD7-F54D233ED8D9}" type="presOf" srcId="{D0107041-8E27-406A-9085-AF085A1414A5}" destId="{D7C0FA50-2EBD-4E98-A52A-E32837791588}" srcOrd="1" destOrd="0" presId="urn:microsoft.com/office/officeart/2005/8/layout/radial5"/>
    <dgm:cxn modelId="{9A3C6513-B6EC-42E7-9723-56BDB7D10762}" type="presOf" srcId="{DF0FC1DA-814A-4E9E-A08C-5F4C4FCE85F2}" destId="{B551D5F8-069B-4724-A7D6-425B89A72527}" srcOrd="1" destOrd="0" presId="urn:microsoft.com/office/officeart/2005/8/layout/radial5"/>
    <dgm:cxn modelId="{4DC39E14-A479-4498-82EF-29259F91330E}" type="presOf" srcId="{2888D503-1FAC-47C1-9598-6D16DF2EA996}" destId="{906BD25E-94E9-4EDB-9CBC-D2103EC5403F}" srcOrd="0" destOrd="0" presId="urn:microsoft.com/office/officeart/2005/8/layout/radial5"/>
    <dgm:cxn modelId="{81883615-D708-4F46-877F-C1D1D1A6F621}" type="presOf" srcId="{009A80A9-13ED-4E6C-BB37-5FFEC10B351E}" destId="{D4617174-172C-4F07-A624-FCFECAC6AF43}" srcOrd="0" destOrd="0" presId="urn:microsoft.com/office/officeart/2005/8/layout/radial5"/>
    <dgm:cxn modelId="{568BCA17-D43E-48AA-8236-BBE62BD914CF}" type="presOf" srcId="{09D064E7-C6D8-451D-86DC-AF0D1B299E9F}" destId="{9F7FD442-2D41-47A3-8D5A-922477AF64B3}" srcOrd="0" destOrd="0" presId="urn:microsoft.com/office/officeart/2005/8/layout/radial5"/>
    <dgm:cxn modelId="{D9DAD91E-AC0E-4D02-A051-F25425B20555}" srcId="{1F8437C1-8D8A-41EC-BB18-8FE46D25B339}" destId="{A90ED4EE-7773-4AFF-BFEF-C3E48FEF58CE}" srcOrd="0" destOrd="0" parTransId="{005E16C5-3BDC-430D-92EB-1505448106CA}" sibTransId="{88CF7050-C91C-43B4-9334-8E6E5B70CAF4}"/>
    <dgm:cxn modelId="{77E45C29-E4F3-4D48-BE94-E4E2CA1263EB}" type="presOf" srcId="{7261A91B-61F9-4DC8-ABBB-484916109962}" destId="{5F974FC6-892B-4560-9691-32FF0AE0260A}" srcOrd="1" destOrd="0" presId="urn:microsoft.com/office/officeart/2005/8/layout/radial5"/>
    <dgm:cxn modelId="{5B4E392F-B1EA-4896-B468-DA167B3A93F8}" type="presOf" srcId="{E637E595-C12C-49B5-B3B8-350047B96602}" destId="{B9827290-9732-4AF1-A666-E76BEB87BF4E}" srcOrd="0" destOrd="0" presId="urn:microsoft.com/office/officeart/2005/8/layout/radial5"/>
    <dgm:cxn modelId="{BFFAFC32-1998-4709-BD7D-4C4097921C81}" type="presOf" srcId="{33EDA376-AACC-413F-B46B-729DD7706A91}" destId="{B6DCFA35-4BEE-460F-939F-10F5661F4F3F}" srcOrd="0" destOrd="0" presId="urn:microsoft.com/office/officeart/2005/8/layout/radial5"/>
    <dgm:cxn modelId="{3F97F533-0BDA-4E22-8C94-85CA64289141}" type="presOf" srcId="{6AA978B4-04E5-4F76-8502-03D340963ADC}" destId="{438D50AA-36DC-4458-A763-8DB4215E1C6E}" srcOrd="1" destOrd="0" presId="urn:microsoft.com/office/officeart/2005/8/layout/radial5"/>
    <dgm:cxn modelId="{7CBF9C34-291A-4851-9F98-D113D55EF902}" type="presOf" srcId="{D0107041-8E27-406A-9085-AF085A1414A5}" destId="{EB9832BB-954F-4B4A-B263-094E6062EFE2}" srcOrd="0" destOrd="0" presId="urn:microsoft.com/office/officeart/2005/8/layout/radial5"/>
    <dgm:cxn modelId="{1177AD39-0FF3-4D86-9C98-7BBB71035CB8}" type="presOf" srcId="{EAADBBCB-33F3-479C-9258-E8C1C4A8C7A8}" destId="{2EC24B1C-4018-4D51-BE80-78717AA15219}" srcOrd="0" destOrd="0" presId="urn:microsoft.com/office/officeart/2005/8/layout/radial5"/>
    <dgm:cxn modelId="{20D6B33C-ABBF-4EB9-8CBA-6EA4E52730B9}" type="presOf" srcId="{9FA59EB2-B0C9-49E8-87DF-3E91ECCC6D5C}" destId="{FF3F4C10-0D46-4A5B-BFD7-C9942D3B2835}" srcOrd="1" destOrd="0" presId="urn:microsoft.com/office/officeart/2005/8/layout/radial5"/>
    <dgm:cxn modelId="{1A6E893D-EABC-4912-92B4-565C000A4ECD}" type="presOf" srcId="{EE10A7C4-38E1-4EFF-A77C-B41BA0496DE2}" destId="{993A949D-41AB-4DCA-A883-D7C843F1DD8F}" srcOrd="0" destOrd="0" presId="urn:microsoft.com/office/officeart/2005/8/layout/radial5"/>
    <dgm:cxn modelId="{F3A2933D-0A34-4B93-8285-06FEFFEC1320}" type="presOf" srcId="{107C5F2D-6BDC-4F68-82C8-CAC9FD60904F}" destId="{620E9AE5-770E-49C4-B15A-29D7E06299EA}" srcOrd="0" destOrd="0" presId="urn:microsoft.com/office/officeart/2005/8/layout/radial5"/>
    <dgm:cxn modelId="{DBEF183F-3968-4CE1-B927-18CA41A52A31}" srcId="{A90ED4EE-7773-4AFF-BFEF-C3E48FEF58CE}" destId="{81A44E34-C5B2-45B9-885F-141390548697}" srcOrd="6" destOrd="0" parTransId="{17B7E841-AFDA-4F45-84FD-473EDADF199E}" sibTransId="{5676AD05-8465-4651-90E3-CF99927AE131}"/>
    <dgm:cxn modelId="{31883041-DFF1-4D7F-BE76-FE6B155B783A}" type="presOf" srcId="{3F53015E-A458-4BC9-92FE-003B495584C2}" destId="{02102143-2204-41D0-9770-67E61ED1C390}" srcOrd="1" destOrd="0" presId="urn:microsoft.com/office/officeart/2005/8/layout/radial5"/>
    <dgm:cxn modelId="{B74AF345-5430-4169-86D1-9B30001D21CF}" srcId="{A90ED4EE-7773-4AFF-BFEF-C3E48FEF58CE}" destId="{1C5D1362-DCE1-45D4-BC11-82789F8AF51C}" srcOrd="12" destOrd="0" parTransId="{941F6873-CB1D-4EA3-AAA7-22C9824F94F0}" sibTransId="{AF7C34FD-1FA6-4C35-B91A-6F4364FE0BB4}"/>
    <dgm:cxn modelId="{2A6F0366-3CC8-40A8-A096-08DC81F96862}" type="presOf" srcId="{87F1998E-FC07-44C9-92EB-F255C38B0C1A}" destId="{DB4D6E44-6100-4031-81F8-B3ABFA7EABA4}" srcOrd="0" destOrd="0" presId="urn:microsoft.com/office/officeart/2005/8/layout/radial5"/>
    <dgm:cxn modelId="{6FEA286A-2603-4874-A7FD-7EF02E3F335D}" type="presOf" srcId="{FBB4F722-66BB-478C-8DEA-F2C76BC294A0}" destId="{753C2BEE-C9A5-4E31-BE26-DC7AB49198B5}" srcOrd="0" destOrd="0" presId="urn:microsoft.com/office/officeart/2005/8/layout/radial5"/>
    <dgm:cxn modelId="{CEEA6A6A-C202-4DBB-9766-376403A16786}" type="presOf" srcId="{26C0294F-AE20-4D22-81A3-64FBE3495D45}" destId="{879614D1-37DA-4D7A-A006-0C3B6F50A6E8}" srcOrd="0" destOrd="0" presId="urn:microsoft.com/office/officeart/2005/8/layout/radial5"/>
    <dgm:cxn modelId="{34366F4B-FDDB-46BB-A57F-C720203E4F32}" type="presOf" srcId="{09D064E7-C6D8-451D-86DC-AF0D1B299E9F}" destId="{57AA0CC1-2953-42C6-A592-4E515AA49144}" srcOrd="1" destOrd="0" presId="urn:microsoft.com/office/officeart/2005/8/layout/radial5"/>
    <dgm:cxn modelId="{7EFC264C-7FD9-4D50-B52F-B552994B033F}" type="presOf" srcId="{1C5D1362-DCE1-45D4-BC11-82789F8AF51C}" destId="{BBD20C13-D9F8-47BC-9F96-743EC140EF74}" srcOrd="0" destOrd="0" presId="urn:microsoft.com/office/officeart/2005/8/layout/radial5"/>
    <dgm:cxn modelId="{085EAF6D-9A4C-44B5-9E37-AE82725B1226}" type="presOf" srcId="{81A44E34-C5B2-45B9-885F-141390548697}" destId="{D19FEE74-E73D-4CF3-976E-CDFD6AF7E027}" srcOrd="0" destOrd="0" presId="urn:microsoft.com/office/officeart/2005/8/layout/radial5"/>
    <dgm:cxn modelId="{EE54B86D-D7AE-419F-AE12-F88D86F5B2C9}" type="presOf" srcId="{EE10A7C4-38E1-4EFF-A77C-B41BA0496DE2}" destId="{6B5D7133-51C3-4562-AA57-C9A8E46B87C0}" srcOrd="1" destOrd="0" presId="urn:microsoft.com/office/officeart/2005/8/layout/radial5"/>
    <dgm:cxn modelId="{D434CC4F-A3E2-405E-B145-F7BE03173293}" type="presOf" srcId="{86DA8944-A299-4768-9FCB-E2EC5B78B6B7}" destId="{4341ADD4-405D-4FE5-A498-62E8AF180C14}" srcOrd="0" destOrd="0" presId="urn:microsoft.com/office/officeart/2005/8/layout/radial5"/>
    <dgm:cxn modelId="{982B1055-0F0F-4D54-81E8-DC454B564459}" type="presOf" srcId="{4A399C17-D7ED-47E9-9E33-3E5A70E52C8E}" destId="{B65F2DB2-30F0-41B2-843E-1C80052B5DA4}" srcOrd="0" destOrd="0" presId="urn:microsoft.com/office/officeart/2005/8/layout/radial5"/>
    <dgm:cxn modelId="{4FCE8075-3258-4292-9F71-4560D3779F42}" type="presOf" srcId="{EF2C7C47-8948-4C3B-B6D6-BA0189ACB2E8}" destId="{776CDB88-4AEF-42D0-9FDD-BE76A5E294D6}" srcOrd="0" destOrd="0" presId="urn:microsoft.com/office/officeart/2005/8/layout/radial5"/>
    <dgm:cxn modelId="{ABD4DB75-FA42-47C4-86C0-3C058C94AA57}" type="presOf" srcId="{941F6873-CB1D-4EA3-AAA7-22C9824F94F0}" destId="{6AC4FB46-BC66-4B7F-B00B-7B6E67B77899}" srcOrd="1" destOrd="0" presId="urn:microsoft.com/office/officeart/2005/8/layout/radial5"/>
    <dgm:cxn modelId="{1364177D-E3E7-43FB-AD61-A95C8F878479}" type="presOf" srcId="{17B7E841-AFDA-4F45-84FD-473EDADF199E}" destId="{0882AC87-C1F9-45B2-87DB-C26C35A09103}" srcOrd="1" destOrd="0" presId="urn:microsoft.com/office/officeart/2005/8/layout/radial5"/>
    <dgm:cxn modelId="{1D13767D-7034-4097-956B-4CD643E5242E}" type="presOf" srcId="{EAE354A5-08D6-4BAC-8B83-F471C86F80F9}" destId="{65105C9E-760A-42ED-BC7C-43A88BB189FD}" srcOrd="0" destOrd="0" presId="urn:microsoft.com/office/officeart/2005/8/layout/radial5"/>
    <dgm:cxn modelId="{C572AE81-E555-4938-BA41-72943C280EE6}" srcId="{A90ED4EE-7773-4AFF-BFEF-C3E48FEF58CE}" destId="{E637E595-C12C-49B5-B3B8-350047B96602}" srcOrd="14" destOrd="0" parTransId="{9FA59EB2-B0C9-49E8-87DF-3E91ECCC6D5C}" sibTransId="{92106496-7814-4431-ADA6-7A7E811D3888}"/>
    <dgm:cxn modelId="{34323E82-A4A4-44E0-BF66-25699F6C5028}" type="presOf" srcId="{5514F7C4-B55B-49E0-AD33-509C6C111C38}" destId="{F32803AF-DC17-49B5-9874-D263A7DC87DA}" srcOrd="0" destOrd="0" presId="urn:microsoft.com/office/officeart/2005/8/layout/radial5"/>
    <dgm:cxn modelId="{5251F184-E7C5-4F10-9D75-A78BFC19E901}" type="presOf" srcId="{1F8437C1-8D8A-41EC-BB18-8FE46D25B339}" destId="{2B7B9DF4-C8D6-4720-8887-7C3A4CEA3F4D}" srcOrd="0" destOrd="0" presId="urn:microsoft.com/office/officeart/2005/8/layout/radial5"/>
    <dgm:cxn modelId="{1433C986-5275-4F02-88D2-430A4F76DCC1}" type="presOf" srcId="{A90ED4EE-7773-4AFF-BFEF-C3E48FEF58CE}" destId="{8BAD6D1B-3E9B-48A5-97A8-8A36A3814F9A}" srcOrd="0" destOrd="0" presId="urn:microsoft.com/office/officeart/2005/8/layout/radial5"/>
    <dgm:cxn modelId="{E3747F9B-A332-4C7D-B338-20428D290D7F}" type="presOf" srcId="{7261A91B-61F9-4DC8-ABBB-484916109962}" destId="{D942E800-0ECB-486E-9579-315FFA6116BC}" srcOrd="0" destOrd="0" presId="urn:microsoft.com/office/officeart/2005/8/layout/radial5"/>
    <dgm:cxn modelId="{A454BE9F-810A-4A19-AB45-8968E97E5D73}" type="presOf" srcId="{B927A25A-0AD5-425E-9937-58A73990B6E0}" destId="{D102729D-7D72-4D23-9628-D6CFD575CDDA}" srcOrd="0" destOrd="0" presId="urn:microsoft.com/office/officeart/2005/8/layout/radial5"/>
    <dgm:cxn modelId="{412D7DA0-E741-4804-B85D-9A82E1744BEA}" type="presOf" srcId="{17B7E841-AFDA-4F45-84FD-473EDADF199E}" destId="{38DDB214-E1B3-4D3F-9CF6-9228B71594C1}" srcOrd="0" destOrd="0" presId="urn:microsoft.com/office/officeart/2005/8/layout/radial5"/>
    <dgm:cxn modelId="{F0E7C9A0-AF9A-42FB-B428-530CFAE177B7}" type="presOf" srcId="{33EDA376-AACC-413F-B46B-729DD7706A91}" destId="{AC773F44-83F9-43FA-997E-B2A7869DC6D4}" srcOrd="1" destOrd="0" presId="urn:microsoft.com/office/officeart/2005/8/layout/radial5"/>
    <dgm:cxn modelId="{7A0077AE-C4B8-4AB0-950D-A17BDF1678F0}" srcId="{A90ED4EE-7773-4AFF-BFEF-C3E48FEF58CE}" destId="{9EA795E6-6961-4836-98F3-3EA7C421DC79}" srcOrd="0" destOrd="0" parTransId="{09D064E7-C6D8-451D-86DC-AF0D1B299E9F}" sibTransId="{26A79875-D394-4DB9-931C-870FBCFA9D4B}"/>
    <dgm:cxn modelId="{EF912CB4-A5CD-4BB7-AD25-596E0444F662}" srcId="{A90ED4EE-7773-4AFF-BFEF-C3E48FEF58CE}" destId="{5514F7C4-B55B-49E0-AD33-509C6C111C38}" srcOrd="11" destOrd="0" parTransId="{6AA978B4-04E5-4F76-8502-03D340963ADC}" sibTransId="{5F65338E-346C-429B-84DF-C397B07F5181}"/>
    <dgm:cxn modelId="{B634AABF-90A4-41E2-92AF-AA497B123501}" srcId="{A90ED4EE-7773-4AFF-BFEF-C3E48FEF58CE}" destId="{EF2C7C47-8948-4C3B-B6D6-BA0189ACB2E8}" srcOrd="7" destOrd="0" parTransId="{33EDA376-AACC-413F-B46B-729DD7706A91}" sibTransId="{15423424-68A2-44B0-A4FA-95D98D6E7642}"/>
    <dgm:cxn modelId="{00A753C8-8E6D-4158-B6B8-5A2BAC7DE7C0}" type="presOf" srcId="{EAADBBCB-33F3-479C-9258-E8C1C4A8C7A8}" destId="{8912146C-54D4-4CFF-BE3F-112F52FF5B6D}" srcOrd="1" destOrd="0" presId="urn:microsoft.com/office/officeart/2005/8/layout/radial5"/>
    <dgm:cxn modelId="{B2E56FCE-2E28-4D3A-A56E-2519C8EB5610}" srcId="{A90ED4EE-7773-4AFF-BFEF-C3E48FEF58CE}" destId="{FBB4F722-66BB-478C-8DEA-F2C76BC294A0}" srcOrd="9" destOrd="0" parTransId="{7261A91B-61F9-4DC8-ABBB-484916109962}" sibTransId="{AA221299-1D58-4F57-BD93-F75C719DCAB7}"/>
    <dgm:cxn modelId="{56276CD8-FC78-45DD-BC8C-1A4D8EB6473D}" srcId="{A90ED4EE-7773-4AFF-BFEF-C3E48FEF58CE}" destId="{26C0294F-AE20-4D22-81A3-64FBE3495D45}" srcOrd="8" destOrd="0" parTransId="{EAADBBCB-33F3-479C-9258-E8C1C4A8C7A8}" sibTransId="{40EBBBCD-1A82-426E-B7D1-2BD1BB0F6FDD}"/>
    <dgm:cxn modelId="{BACB4CDC-4B37-4071-82B3-89655BDDC14F}" type="presOf" srcId="{DF0FC1DA-814A-4E9E-A08C-5F4C4FCE85F2}" destId="{638F502A-7E67-4D14-BF96-02B37E429814}" srcOrd="0" destOrd="0" presId="urn:microsoft.com/office/officeart/2005/8/layout/radial5"/>
    <dgm:cxn modelId="{273FFCDE-E59C-4F03-B26E-38F535AC50B2}" type="presOf" srcId="{6AA978B4-04E5-4F76-8502-03D340963ADC}" destId="{4A907C07-1AA4-47F0-BA8F-9597321F1389}" srcOrd="0" destOrd="0" presId="urn:microsoft.com/office/officeart/2005/8/layout/radial5"/>
    <dgm:cxn modelId="{67EA67E6-308B-4CD6-A4A2-E6A692F7BDA5}" type="presOf" srcId="{42F45992-47F2-4F6F-A7AA-B54CD7CFB20B}" destId="{4BBB8755-265C-47E8-94B6-5908DD82C689}" srcOrd="0" destOrd="0" presId="urn:microsoft.com/office/officeart/2005/8/layout/radial5"/>
    <dgm:cxn modelId="{14F971E7-8CA0-4CD2-AFE0-F386E01841DC}" type="presOf" srcId="{42F45992-47F2-4F6F-A7AA-B54CD7CFB20B}" destId="{EB3BABD1-8D5C-4CF7-ACA9-8B4D95A2A197}" srcOrd="1" destOrd="0" presId="urn:microsoft.com/office/officeart/2005/8/layout/radial5"/>
    <dgm:cxn modelId="{159448EA-0BE5-4A32-ABCF-1CF597149D4F}" srcId="{A90ED4EE-7773-4AFF-BFEF-C3E48FEF58CE}" destId="{2888D503-1FAC-47C1-9598-6D16DF2EA996}" srcOrd="4" destOrd="0" parTransId="{42F45992-47F2-4F6F-A7AA-B54CD7CFB20B}" sibTransId="{617D88BE-6026-444A-8810-B4660B3AF4FF}"/>
    <dgm:cxn modelId="{C5FB1BEB-A6DE-4689-BA47-21A1E38FB7D8}" type="presOf" srcId="{4A399C17-D7ED-47E9-9E33-3E5A70E52C8E}" destId="{F4E3BEAB-9ADB-44CA-B1D7-072BA5AEB7B4}" srcOrd="1" destOrd="0" presId="urn:microsoft.com/office/officeart/2005/8/layout/radial5"/>
    <dgm:cxn modelId="{58A874EB-5378-41A1-A365-150D53F74DE4}" srcId="{A90ED4EE-7773-4AFF-BFEF-C3E48FEF58CE}" destId="{107C5F2D-6BDC-4F68-82C8-CAC9FD60904F}" srcOrd="1" destOrd="0" parTransId="{EAE354A5-08D6-4BAC-8B83-F471C86F80F9}" sibTransId="{763AF3D3-787C-4B5B-B7C2-08389B8342FB}"/>
    <dgm:cxn modelId="{CFD112ED-7984-4D47-970A-DD32FB562019}" type="presOf" srcId="{9EA795E6-6961-4836-98F3-3EA7C421DC79}" destId="{B2971F46-FFD0-41B3-977E-1D3FF4607A90}" srcOrd="0" destOrd="0" presId="urn:microsoft.com/office/officeart/2005/8/layout/radial5"/>
    <dgm:cxn modelId="{E6760DEE-DC76-473C-9A9B-1D3C4AF00571}" srcId="{A90ED4EE-7773-4AFF-BFEF-C3E48FEF58CE}" destId="{87F1998E-FC07-44C9-92EB-F255C38B0C1A}" srcOrd="10" destOrd="0" parTransId="{D0107041-8E27-406A-9085-AF085A1414A5}" sibTransId="{4E72DD5E-FD99-43C5-B8E2-F4C6FF33D266}"/>
    <dgm:cxn modelId="{274B5DEE-0C70-4EA9-85C3-2571FD9245E7}" type="presOf" srcId="{941F6873-CB1D-4EA3-AAA7-22C9824F94F0}" destId="{E10269B7-55E7-408E-B76B-35FADA09CDF7}" srcOrd="0" destOrd="0" presId="urn:microsoft.com/office/officeart/2005/8/layout/radial5"/>
    <dgm:cxn modelId="{5C400BF4-D35F-42F6-A4EA-F3E2B19BD2AA}" type="presOf" srcId="{1F4E9891-7773-47CB-B027-18A45E8EEE6B}" destId="{83600C18-7302-4AAD-9E0A-8D3ACC0FC393}" srcOrd="0" destOrd="0" presId="urn:microsoft.com/office/officeart/2005/8/layout/radial5"/>
    <dgm:cxn modelId="{A0AB20F4-0928-4CEA-8384-A0A6F523BF80}" type="presOf" srcId="{9FA59EB2-B0C9-49E8-87DF-3E91ECCC6D5C}" destId="{F1FACBA4-32A3-4407-BB5F-667E4B9DD041}" srcOrd="0" destOrd="0" presId="urn:microsoft.com/office/officeart/2005/8/layout/radial5"/>
    <dgm:cxn modelId="{5FD615F7-A963-4D15-A6C3-C34D8EABF7AA}" srcId="{A90ED4EE-7773-4AFF-BFEF-C3E48FEF58CE}" destId="{1F4E9891-7773-47CB-B027-18A45E8EEE6B}" srcOrd="2" destOrd="0" parTransId="{EE10A7C4-38E1-4EFF-A77C-B41BA0496DE2}" sibTransId="{7FEC8BAC-35EC-45A0-90A5-980397912D67}"/>
    <dgm:cxn modelId="{FA68E6FD-075E-4772-921E-99BF0D8E2DF8}" type="presOf" srcId="{3F53015E-A458-4BC9-92FE-003B495584C2}" destId="{80070AA5-35CA-4571-9515-0DFB4BB669B6}" srcOrd="0" destOrd="0" presId="urn:microsoft.com/office/officeart/2005/8/layout/radial5"/>
    <dgm:cxn modelId="{D1F86C03-48F9-4DD5-A447-2A55BBBD8326}" type="presParOf" srcId="{2B7B9DF4-C8D6-4720-8887-7C3A4CEA3F4D}" destId="{8BAD6D1B-3E9B-48A5-97A8-8A36A3814F9A}" srcOrd="0" destOrd="0" presId="urn:microsoft.com/office/officeart/2005/8/layout/radial5"/>
    <dgm:cxn modelId="{3E364FB5-AC68-463C-ADEB-09E79EEC22D0}" type="presParOf" srcId="{2B7B9DF4-C8D6-4720-8887-7C3A4CEA3F4D}" destId="{9F7FD442-2D41-47A3-8D5A-922477AF64B3}" srcOrd="1" destOrd="0" presId="urn:microsoft.com/office/officeart/2005/8/layout/radial5"/>
    <dgm:cxn modelId="{F588D7EB-0642-4AED-92AA-27188E427EDE}" type="presParOf" srcId="{9F7FD442-2D41-47A3-8D5A-922477AF64B3}" destId="{57AA0CC1-2953-42C6-A592-4E515AA49144}" srcOrd="0" destOrd="0" presId="urn:microsoft.com/office/officeart/2005/8/layout/radial5"/>
    <dgm:cxn modelId="{7EABB13F-8F9E-4410-8E1D-4819E91F2EEC}" type="presParOf" srcId="{2B7B9DF4-C8D6-4720-8887-7C3A4CEA3F4D}" destId="{B2971F46-FFD0-41B3-977E-1D3FF4607A90}" srcOrd="2" destOrd="0" presId="urn:microsoft.com/office/officeart/2005/8/layout/radial5"/>
    <dgm:cxn modelId="{DFF22AC2-0B6B-443F-B62E-26BACF8D39EB}" type="presParOf" srcId="{2B7B9DF4-C8D6-4720-8887-7C3A4CEA3F4D}" destId="{65105C9E-760A-42ED-BC7C-43A88BB189FD}" srcOrd="3" destOrd="0" presId="urn:microsoft.com/office/officeart/2005/8/layout/radial5"/>
    <dgm:cxn modelId="{609FEBF2-02A6-493C-99A5-EEEED06BCBCF}" type="presParOf" srcId="{65105C9E-760A-42ED-BC7C-43A88BB189FD}" destId="{D7A5A40F-FEDA-4CEF-8D14-988ACF82D752}" srcOrd="0" destOrd="0" presId="urn:microsoft.com/office/officeart/2005/8/layout/radial5"/>
    <dgm:cxn modelId="{B4BC40D9-BDA0-4500-B513-32AA0B5BBE3B}" type="presParOf" srcId="{2B7B9DF4-C8D6-4720-8887-7C3A4CEA3F4D}" destId="{620E9AE5-770E-49C4-B15A-29D7E06299EA}" srcOrd="4" destOrd="0" presId="urn:microsoft.com/office/officeart/2005/8/layout/radial5"/>
    <dgm:cxn modelId="{7D0D1520-002C-44BA-868E-3E6D8B18FA9F}" type="presParOf" srcId="{2B7B9DF4-C8D6-4720-8887-7C3A4CEA3F4D}" destId="{993A949D-41AB-4DCA-A883-D7C843F1DD8F}" srcOrd="5" destOrd="0" presId="urn:microsoft.com/office/officeart/2005/8/layout/radial5"/>
    <dgm:cxn modelId="{83FDDB1A-B31D-4171-965B-EB7DDC178E8D}" type="presParOf" srcId="{993A949D-41AB-4DCA-A883-D7C843F1DD8F}" destId="{6B5D7133-51C3-4562-AA57-C9A8E46B87C0}" srcOrd="0" destOrd="0" presId="urn:microsoft.com/office/officeart/2005/8/layout/radial5"/>
    <dgm:cxn modelId="{47B78A69-B468-490D-8500-A5D47628EB2E}" type="presParOf" srcId="{2B7B9DF4-C8D6-4720-8887-7C3A4CEA3F4D}" destId="{83600C18-7302-4AAD-9E0A-8D3ACC0FC393}" srcOrd="6" destOrd="0" presId="urn:microsoft.com/office/officeart/2005/8/layout/radial5"/>
    <dgm:cxn modelId="{1C0E7459-8856-4CF6-AADF-933D71F27001}" type="presParOf" srcId="{2B7B9DF4-C8D6-4720-8887-7C3A4CEA3F4D}" destId="{B65F2DB2-30F0-41B2-843E-1C80052B5DA4}" srcOrd="7" destOrd="0" presId="urn:microsoft.com/office/officeart/2005/8/layout/radial5"/>
    <dgm:cxn modelId="{4DCC46FF-B7DF-4709-824A-4DCABD527063}" type="presParOf" srcId="{B65F2DB2-30F0-41B2-843E-1C80052B5DA4}" destId="{F4E3BEAB-9ADB-44CA-B1D7-072BA5AEB7B4}" srcOrd="0" destOrd="0" presId="urn:microsoft.com/office/officeart/2005/8/layout/radial5"/>
    <dgm:cxn modelId="{04B7986B-6F76-41B4-96C6-E0E9475B14FD}" type="presParOf" srcId="{2B7B9DF4-C8D6-4720-8887-7C3A4CEA3F4D}" destId="{D4617174-172C-4F07-A624-FCFECAC6AF43}" srcOrd="8" destOrd="0" presId="urn:microsoft.com/office/officeart/2005/8/layout/radial5"/>
    <dgm:cxn modelId="{40CAEA88-0561-4076-B34C-431819E09089}" type="presParOf" srcId="{2B7B9DF4-C8D6-4720-8887-7C3A4CEA3F4D}" destId="{4BBB8755-265C-47E8-94B6-5908DD82C689}" srcOrd="9" destOrd="0" presId="urn:microsoft.com/office/officeart/2005/8/layout/radial5"/>
    <dgm:cxn modelId="{3157E45A-C98C-467D-8594-7A7138B21611}" type="presParOf" srcId="{4BBB8755-265C-47E8-94B6-5908DD82C689}" destId="{EB3BABD1-8D5C-4CF7-ACA9-8B4D95A2A197}" srcOrd="0" destOrd="0" presId="urn:microsoft.com/office/officeart/2005/8/layout/radial5"/>
    <dgm:cxn modelId="{F7A5C7C6-ECA9-4506-894B-424644369089}" type="presParOf" srcId="{2B7B9DF4-C8D6-4720-8887-7C3A4CEA3F4D}" destId="{906BD25E-94E9-4EDB-9CBC-D2103EC5403F}" srcOrd="10" destOrd="0" presId="urn:microsoft.com/office/officeart/2005/8/layout/radial5"/>
    <dgm:cxn modelId="{46946306-C7EF-4349-B3D9-A4D1544EC727}" type="presParOf" srcId="{2B7B9DF4-C8D6-4720-8887-7C3A4CEA3F4D}" destId="{80070AA5-35CA-4571-9515-0DFB4BB669B6}" srcOrd="11" destOrd="0" presId="urn:microsoft.com/office/officeart/2005/8/layout/radial5"/>
    <dgm:cxn modelId="{DD0FC0E8-6451-4FB8-B82C-B1F2526EFC0A}" type="presParOf" srcId="{80070AA5-35CA-4571-9515-0DFB4BB669B6}" destId="{02102143-2204-41D0-9770-67E61ED1C390}" srcOrd="0" destOrd="0" presId="urn:microsoft.com/office/officeart/2005/8/layout/radial5"/>
    <dgm:cxn modelId="{B5FC6031-8881-45C9-937D-EF375A8E6ACC}" type="presParOf" srcId="{2B7B9DF4-C8D6-4720-8887-7C3A4CEA3F4D}" destId="{D102729D-7D72-4D23-9628-D6CFD575CDDA}" srcOrd="12" destOrd="0" presId="urn:microsoft.com/office/officeart/2005/8/layout/radial5"/>
    <dgm:cxn modelId="{80D6880F-F0C0-47DC-A94D-1C08EF94C0EF}" type="presParOf" srcId="{2B7B9DF4-C8D6-4720-8887-7C3A4CEA3F4D}" destId="{38DDB214-E1B3-4D3F-9CF6-9228B71594C1}" srcOrd="13" destOrd="0" presId="urn:microsoft.com/office/officeart/2005/8/layout/radial5"/>
    <dgm:cxn modelId="{E24C3951-1D6A-478B-AE3B-DA0D14EFCAC6}" type="presParOf" srcId="{38DDB214-E1B3-4D3F-9CF6-9228B71594C1}" destId="{0882AC87-C1F9-45B2-87DB-C26C35A09103}" srcOrd="0" destOrd="0" presId="urn:microsoft.com/office/officeart/2005/8/layout/radial5"/>
    <dgm:cxn modelId="{BCBFD4E0-6CF7-4BF4-A018-9CA0F796D2B9}" type="presParOf" srcId="{2B7B9DF4-C8D6-4720-8887-7C3A4CEA3F4D}" destId="{D19FEE74-E73D-4CF3-976E-CDFD6AF7E027}" srcOrd="14" destOrd="0" presId="urn:microsoft.com/office/officeart/2005/8/layout/radial5"/>
    <dgm:cxn modelId="{B7080297-299B-444C-8158-257A56AEE7E7}" type="presParOf" srcId="{2B7B9DF4-C8D6-4720-8887-7C3A4CEA3F4D}" destId="{B6DCFA35-4BEE-460F-939F-10F5661F4F3F}" srcOrd="15" destOrd="0" presId="urn:microsoft.com/office/officeart/2005/8/layout/radial5"/>
    <dgm:cxn modelId="{4D19A7F8-67EF-4D1A-B041-FD385801ED12}" type="presParOf" srcId="{B6DCFA35-4BEE-460F-939F-10F5661F4F3F}" destId="{AC773F44-83F9-43FA-997E-B2A7869DC6D4}" srcOrd="0" destOrd="0" presId="urn:microsoft.com/office/officeart/2005/8/layout/radial5"/>
    <dgm:cxn modelId="{EF03A361-34FF-4D49-9A6A-1D2D3FA60423}" type="presParOf" srcId="{2B7B9DF4-C8D6-4720-8887-7C3A4CEA3F4D}" destId="{776CDB88-4AEF-42D0-9FDD-BE76A5E294D6}" srcOrd="16" destOrd="0" presId="urn:microsoft.com/office/officeart/2005/8/layout/radial5"/>
    <dgm:cxn modelId="{2DE773C8-F570-41FD-A6F6-A4471DA473A4}" type="presParOf" srcId="{2B7B9DF4-C8D6-4720-8887-7C3A4CEA3F4D}" destId="{2EC24B1C-4018-4D51-BE80-78717AA15219}" srcOrd="17" destOrd="0" presId="urn:microsoft.com/office/officeart/2005/8/layout/radial5"/>
    <dgm:cxn modelId="{B1D8FEAF-2774-4D82-BB07-480E19B03B40}" type="presParOf" srcId="{2EC24B1C-4018-4D51-BE80-78717AA15219}" destId="{8912146C-54D4-4CFF-BE3F-112F52FF5B6D}" srcOrd="0" destOrd="0" presId="urn:microsoft.com/office/officeart/2005/8/layout/radial5"/>
    <dgm:cxn modelId="{253F53FC-6D75-4735-A93F-BF27792E182B}" type="presParOf" srcId="{2B7B9DF4-C8D6-4720-8887-7C3A4CEA3F4D}" destId="{879614D1-37DA-4D7A-A006-0C3B6F50A6E8}" srcOrd="18" destOrd="0" presId="urn:microsoft.com/office/officeart/2005/8/layout/radial5"/>
    <dgm:cxn modelId="{AD5D33D8-01E5-4A5C-9260-F6B832E76584}" type="presParOf" srcId="{2B7B9DF4-C8D6-4720-8887-7C3A4CEA3F4D}" destId="{D942E800-0ECB-486E-9579-315FFA6116BC}" srcOrd="19" destOrd="0" presId="urn:microsoft.com/office/officeart/2005/8/layout/radial5"/>
    <dgm:cxn modelId="{9FBACC29-FC19-42B3-8C71-D2B4046BAFE0}" type="presParOf" srcId="{D942E800-0ECB-486E-9579-315FFA6116BC}" destId="{5F974FC6-892B-4560-9691-32FF0AE0260A}" srcOrd="0" destOrd="0" presId="urn:microsoft.com/office/officeart/2005/8/layout/radial5"/>
    <dgm:cxn modelId="{657328E9-EFC8-4DE8-9122-1734F3B72379}" type="presParOf" srcId="{2B7B9DF4-C8D6-4720-8887-7C3A4CEA3F4D}" destId="{753C2BEE-C9A5-4E31-BE26-DC7AB49198B5}" srcOrd="20" destOrd="0" presId="urn:microsoft.com/office/officeart/2005/8/layout/radial5"/>
    <dgm:cxn modelId="{7B12B481-D0D1-4AF9-B79D-39F2DF6E3CD0}" type="presParOf" srcId="{2B7B9DF4-C8D6-4720-8887-7C3A4CEA3F4D}" destId="{EB9832BB-954F-4B4A-B263-094E6062EFE2}" srcOrd="21" destOrd="0" presId="urn:microsoft.com/office/officeart/2005/8/layout/radial5"/>
    <dgm:cxn modelId="{CB72C677-55AB-4671-881C-8C72A2285145}" type="presParOf" srcId="{EB9832BB-954F-4B4A-B263-094E6062EFE2}" destId="{D7C0FA50-2EBD-4E98-A52A-E32837791588}" srcOrd="0" destOrd="0" presId="urn:microsoft.com/office/officeart/2005/8/layout/radial5"/>
    <dgm:cxn modelId="{DA7F98D8-8330-4C7D-B1D2-CAF9076B77F0}" type="presParOf" srcId="{2B7B9DF4-C8D6-4720-8887-7C3A4CEA3F4D}" destId="{DB4D6E44-6100-4031-81F8-B3ABFA7EABA4}" srcOrd="22" destOrd="0" presId="urn:microsoft.com/office/officeart/2005/8/layout/radial5"/>
    <dgm:cxn modelId="{35C16F78-6223-441C-9AD5-AF78B255F99A}" type="presParOf" srcId="{2B7B9DF4-C8D6-4720-8887-7C3A4CEA3F4D}" destId="{4A907C07-1AA4-47F0-BA8F-9597321F1389}" srcOrd="23" destOrd="0" presId="urn:microsoft.com/office/officeart/2005/8/layout/radial5"/>
    <dgm:cxn modelId="{0B5178C1-0B1E-4951-B01A-D7CC19347C94}" type="presParOf" srcId="{4A907C07-1AA4-47F0-BA8F-9597321F1389}" destId="{438D50AA-36DC-4458-A763-8DB4215E1C6E}" srcOrd="0" destOrd="0" presId="urn:microsoft.com/office/officeart/2005/8/layout/radial5"/>
    <dgm:cxn modelId="{D5AD8D21-02BB-4DAB-BC94-6FF1F71E13E4}" type="presParOf" srcId="{2B7B9DF4-C8D6-4720-8887-7C3A4CEA3F4D}" destId="{F32803AF-DC17-49B5-9874-D263A7DC87DA}" srcOrd="24" destOrd="0" presId="urn:microsoft.com/office/officeart/2005/8/layout/radial5"/>
    <dgm:cxn modelId="{937E8B69-9440-47BD-BAAA-CB873095DE92}" type="presParOf" srcId="{2B7B9DF4-C8D6-4720-8887-7C3A4CEA3F4D}" destId="{E10269B7-55E7-408E-B76B-35FADA09CDF7}" srcOrd="25" destOrd="0" presId="urn:microsoft.com/office/officeart/2005/8/layout/radial5"/>
    <dgm:cxn modelId="{14442E28-8961-406C-97DF-D865F105DCB8}" type="presParOf" srcId="{E10269B7-55E7-408E-B76B-35FADA09CDF7}" destId="{6AC4FB46-BC66-4B7F-B00B-7B6E67B77899}" srcOrd="0" destOrd="0" presId="urn:microsoft.com/office/officeart/2005/8/layout/radial5"/>
    <dgm:cxn modelId="{1B515FEF-9C65-43F8-9B7A-8A57912D227A}" type="presParOf" srcId="{2B7B9DF4-C8D6-4720-8887-7C3A4CEA3F4D}" destId="{BBD20C13-D9F8-47BC-9F96-743EC140EF74}" srcOrd="26" destOrd="0" presId="urn:microsoft.com/office/officeart/2005/8/layout/radial5"/>
    <dgm:cxn modelId="{796DF983-74B5-487F-A1FF-603AFDBD1BC4}" type="presParOf" srcId="{2B7B9DF4-C8D6-4720-8887-7C3A4CEA3F4D}" destId="{638F502A-7E67-4D14-BF96-02B37E429814}" srcOrd="27" destOrd="0" presId="urn:microsoft.com/office/officeart/2005/8/layout/radial5"/>
    <dgm:cxn modelId="{0CA4DBD9-E4AD-44DB-92DF-33B1B01515F2}" type="presParOf" srcId="{638F502A-7E67-4D14-BF96-02B37E429814}" destId="{B551D5F8-069B-4724-A7D6-425B89A72527}" srcOrd="0" destOrd="0" presId="urn:microsoft.com/office/officeart/2005/8/layout/radial5"/>
    <dgm:cxn modelId="{C5E6D13E-ACC6-4685-9703-7BBDA2FEDEA5}" type="presParOf" srcId="{2B7B9DF4-C8D6-4720-8887-7C3A4CEA3F4D}" destId="{4341ADD4-405D-4FE5-A498-62E8AF180C14}" srcOrd="28" destOrd="0" presId="urn:microsoft.com/office/officeart/2005/8/layout/radial5"/>
    <dgm:cxn modelId="{1C89BF1C-31EE-484D-8CC1-6E1C9F79A010}" type="presParOf" srcId="{2B7B9DF4-C8D6-4720-8887-7C3A4CEA3F4D}" destId="{F1FACBA4-32A3-4407-BB5F-667E4B9DD041}" srcOrd="29" destOrd="0" presId="urn:microsoft.com/office/officeart/2005/8/layout/radial5"/>
    <dgm:cxn modelId="{47B6DBCF-7CC2-49AF-BADE-BC5598E55CF4}" type="presParOf" srcId="{F1FACBA4-32A3-4407-BB5F-667E4B9DD041}" destId="{FF3F4C10-0D46-4A5B-BFD7-C9942D3B2835}" srcOrd="0" destOrd="0" presId="urn:microsoft.com/office/officeart/2005/8/layout/radial5"/>
    <dgm:cxn modelId="{2C3E3FB8-2645-4879-A5B0-C06BF9600D5D}" type="presParOf" srcId="{2B7B9DF4-C8D6-4720-8887-7C3A4CEA3F4D}" destId="{B9827290-9732-4AF1-A666-E76BEB87BF4E}" srcOrd="3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437C1-8D8A-41EC-BB18-8FE46D25B33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0ED4EE-7773-4AFF-BFEF-C3E48FEF58CE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000" b="1" dirty="0"/>
            <a:t>Digitální gramotnost</a:t>
          </a:r>
        </a:p>
      </dgm:t>
    </dgm:pt>
    <dgm:pt modelId="{005E16C5-3BDC-430D-92EB-1505448106CA}" type="parTrans" cxnId="{D9DAD91E-AC0E-4D02-A051-F25425B20555}">
      <dgm:prSet/>
      <dgm:spPr/>
      <dgm:t>
        <a:bodyPr/>
        <a:lstStyle/>
        <a:p>
          <a:endParaRPr lang="cs-CZ"/>
        </a:p>
      </dgm:t>
    </dgm:pt>
    <dgm:pt modelId="{88CF7050-C91C-43B4-9334-8E6E5B70CAF4}" type="sibTrans" cxnId="{D9DAD91E-AC0E-4D02-A051-F25425B20555}">
      <dgm:prSet/>
      <dgm:spPr/>
      <dgm:t>
        <a:bodyPr/>
        <a:lstStyle/>
        <a:p>
          <a:endParaRPr lang="cs-CZ"/>
        </a:p>
      </dgm:t>
    </dgm:pt>
    <dgm:pt modelId="{9EA795E6-6961-4836-98F3-3EA7C421DC79}">
      <dgm:prSet phldrT="[Text]" custT="1"/>
      <dgm:spPr/>
      <dgm:t>
        <a:bodyPr/>
        <a:lstStyle/>
        <a:p>
          <a:r>
            <a:rPr lang="cs-CZ" sz="1300" b="1" dirty="0"/>
            <a:t>Český</a:t>
          </a:r>
          <a:r>
            <a:rPr lang="cs-CZ" sz="1300" dirty="0"/>
            <a:t> </a:t>
          </a:r>
          <a:r>
            <a:rPr lang="cs-CZ" sz="1300" b="1" dirty="0"/>
            <a:t>jazyk</a:t>
          </a:r>
        </a:p>
      </dgm:t>
    </dgm:pt>
    <dgm:pt modelId="{09D064E7-C6D8-451D-86DC-AF0D1B299E9F}" type="parTrans" cxnId="{7A0077AE-C4B8-4AB0-950D-A17BDF1678F0}">
      <dgm:prSet/>
      <dgm:spPr/>
      <dgm:t>
        <a:bodyPr/>
        <a:lstStyle/>
        <a:p>
          <a:endParaRPr lang="cs-CZ"/>
        </a:p>
      </dgm:t>
    </dgm:pt>
    <dgm:pt modelId="{26A79875-D394-4DB9-931C-870FBCFA9D4B}" type="sibTrans" cxnId="{7A0077AE-C4B8-4AB0-950D-A17BDF1678F0}">
      <dgm:prSet/>
      <dgm:spPr/>
      <dgm:t>
        <a:bodyPr/>
        <a:lstStyle/>
        <a:p>
          <a:endParaRPr lang="cs-CZ"/>
        </a:p>
      </dgm:t>
    </dgm:pt>
    <dgm:pt modelId="{EF2C7C47-8948-4C3B-B6D6-BA0189ACB2E8}">
      <dgm:prSet phldrT="[Text]"/>
      <dgm:spPr/>
      <dgm:t>
        <a:bodyPr/>
        <a:lstStyle/>
        <a:p>
          <a:r>
            <a:rPr lang="cs-CZ" b="1" dirty="0"/>
            <a:t>Přírodopis</a:t>
          </a:r>
        </a:p>
      </dgm:t>
    </dgm:pt>
    <dgm:pt modelId="{33EDA376-AACC-413F-B46B-729DD7706A91}" type="parTrans" cxnId="{B634AABF-90A4-41E2-92AF-AA497B123501}">
      <dgm:prSet/>
      <dgm:spPr/>
      <dgm:t>
        <a:bodyPr/>
        <a:lstStyle/>
        <a:p>
          <a:endParaRPr lang="cs-CZ"/>
        </a:p>
      </dgm:t>
    </dgm:pt>
    <dgm:pt modelId="{15423424-68A2-44B0-A4FA-95D98D6E7642}" type="sibTrans" cxnId="{B634AABF-90A4-41E2-92AF-AA497B123501}">
      <dgm:prSet/>
      <dgm:spPr/>
      <dgm:t>
        <a:bodyPr/>
        <a:lstStyle/>
        <a:p>
          <a:endParaRPr lang="cs-CZ"/>
        </a:p>
      </dgm:t>
    </dgm:pt>
    <dgm:pt modelId="{009A80A9-13ED-4E6C-BB37-5FFEC10B351E}">
      <dgm:prSet phldrT="[Text]"/>
      <dgm:spPr/>
      <dgm:t>
        <a:bodyPr/>
        <a:lstStyle/>
        <a:p>
          <a:r>
            <a:rPr lang="cs-CZ" b="1" dirty="0"/>
            <a:t>Člověk a jeho svět</a:t>
          </a:r>
        </a:p>
      </dgm:t>
    </dgm:pt>
    <dgm:pt modelId="{4A399C17-D7ED-47E9-9E33-3E5A70E52C8E}" type="parTrans" cxnId="{9BA9E80E-74C1-4D34-8265-6B501FAE9644}">
      <dgm:prSet/>
      <dgm:spPr/>
      <dgm:t>
        <a:bodyPr/>
        <a:lstStyle/>
        <a:p>
          <a:endParaRPr lang="cs-CZ"/>
        </a:p>
      </dgm:t>
    </dgm:pt>
    <dgm:pt modelId="{AFB0737E-30F8-48F6-A632-93019E5E4B7A}" type="sibTrans" cxnId="{9BA9E80E-74C1-4D34-8265-6B501FAE9644}">
      <dgm:prSet/>
      <dgm:spPr/>
      <dgm:t>
        <a:bodyPr/>
        <a:lstStyle/>
        <a:p>
          <a:endParaRPr lang="cs-CZ"/>
        </a:p>
      </dgm:t>
    </dgm:pt>
    <dgm:pt modelId="{26C0294F-AE20-4D22-81A3-64FBE3495D45}">
      <dgm:prSet phldrT="[Text]"/>
      <dgm:spPr/>
      <dgm:t>
        <a:bodyPr/>
        <a:lstStyle/>
        <a:p>
          <a:r>
            <a:rPr lang="cs-CZ" b="1" dirty="0"/>
            <a:t>Zeměpis</a:t>
          </a:r>
        </a:p>
      </dgm:t>
    </dgm:pt>
    <dgm:pt modelId="{EAADBBCB-33F3-479C-9258-E8C1C4A8C7A8}" type="parTrans" cxnId="{56276CD8-FC78-45DD-BC8C-1A4D8EB6473D}">
      <dgm:prSet/>
      <dgm:spPr/>
      <dgm:t>
        <a:bodyPr/>
        <a:lstStyle/>
        <a:p>
          <a:endParaRPr lang="cs-CZ"/>
        </a:p>
      </dgm:t>
    </dgm:pt>
    <dgm:pt modelId="{40EBBBCD-1A82-426E-B7D1-2BD1BB0F6FDD}" type="sibTrans" cxnId="{56276CD8-FC78-45DD-BC8C-1A4D8EB6473D}">
      <dgm:prSet/>
      <dgm:spPr/>
      <dgm:t>
        <a:bodyPr/>
        <a:lstStyle/>
        <a:p>
          <a:endParaRPr lang="cs-CZ"/>
        </a:p>
      </dgm:t>
    </dgm:pt>
    <dgm:pt modelId="{FBB4F722-66BB-478C-8DEA-F2C76BC294A0}">
      <dgm:prSet phldrT="[Text]"/>
      <dgm:spPr/>
      <dgm:t>
        <a:bodyPr/>
        <a:lstStyle/>
        <a:p>
          <a:r>
            <a:rPr lang="cs-CZ" b="1" dirty="0"/>
            <a:t>Chemie</a:t>
          </a:r>
        </a:p>
      </dgm:t>
    </dgm:pt>
    <dgm:pt modelId="{7261A91B-61F9-4DC8-ABBB-484916109962}" type="parTrans" cxnId="{B2E56FCE-2E28-4D3A-A56E-2519C8EB5610}">
      <dgm:prSet/>
      <dgm:spPr/>
      <dgm:t>
        <a:bodyPr/>
        <a:lstStyle/>
        <a:p>
          <a:endParaRPr lang="cs-CZ"/>
        </a:p>
      </dgm:t>
    </dgm:pt>
    <dgm:pt modelId="{AA221299-1D58-4F57-BD93-F75C719DCAB7}" type="sibTrans" cxnId="{B2E56FCE-2E28-4D3A-A56E-2519C8EB5610}">
      <dgm:prSet/>
      <dgm:spPr/>
      <dgm:t>
        <a:bodyPr/>
        <a:lstStyle/>
        <a:p>
          <a:endParaRPr lang="cs-CZ"/>
        </a:p>
      </dgm:t>
    </dgm:pt>
    <dgm:pt modelId="{86DA8944-A299-4768-9FCB-E2EC5B78B6B7}">
      <dgm:prSet phldrT="[Text]"/>
      <dgm:spPr/>
      <dgm:t>
        <a:bodyPr/>
        <a:lstStyle/>
        <a:p>
          <a:r>
            <a:rPr lang="cs-CZ" b="1" dirty="0"/>
            <a:t>Tělesná výchova</a:t>
          </a:r>
        </a:p>
      </dgm:t>
    </dgm:pt>
    <dgm:pt modelId="{DF0FC1DA-814A-4E9E-A08C-5F4C4FCE85F2}" type="parTrans" cxnId="{C5502D03-A2D8-47AF-B23F-86DA96CB34AB}">
      <dgm:prSet/>
      <dgm:spPr/>
      <dgm:t>
        <a:bodyPr/>
        <a:lstStyle/>
        <a:p>
          <a:endParaRPr lang="cs-CZ"/>
        </a:p>
      </dgm:t>
    </dgm:pt>
    <dgm:pt modelId="{0DCB8FAD-69D9-471A-BE69-131F2E18CAFE}" type="sibTrans" cxnId="{C5502D03-A2D8-47AF-B23F-86DA96CB34AB}">
      <dgm:prSet/>
      <dgm:spPr/>
      <dgm:t>
        <a:bodyPr/>
        <a:lstStyle/>
        <a:p>
          <a:endParaRPr lang="cs-CZ"/>
        </a:p>
      </dgm:t>
    </dgm:pt>
    <dgm:pt modelId="{1F4E9891-7773-47CB-B027-18A45E8EEE6B}">
      <dgm:prSet phldrT="[Text]"/>
      <dgm:spPr/>
      <dgm:t>
        <a:bodyPr/>
        <a:lstStyle/>
        <a:p>
          <a:r>
            <a:rPr lang="cs-CZ" b="1" dirty="0"/>
            <a:t>Matematika</a:t>
          </a:r>
        </a:p>
      </dgm:t>
    </dgm:pt>
    <dgm:pt modelId="{EE10A7C4-38E1-4EFF-A77C-B41BA0496DE2}" type="parTrans" cxnId="{5FD615F7-A963-4D15-A6C3-C34D8EABF7AA}">
      <dgm:prSet/>
      <dgm:spPr/>
      <dgm:t>
        <a:bodyPr/>
        <a:lstStyle/>
        <a:p>
          <a:endParaRPr lang="cs-CZ"/>
        </a:p>
      </dgm:t>
    </dgm:pt>
    <dgm:pt modelId="{7FEC8BAC-35EC-45A0-90A5-980397912D67}" type="sibTrans" cxnId="{5FD615F7-A963-4D15-A6C3-C34D8EABF7AA}">
      <dgm:prSet/>
      <dgm:spPr/>
      <dgm:t>
        <a:bodyPr/>
        <a:lstStyle/>
        <a:p>
          <a:endParaRPr lang="cs-CZ"/>
        </a:p>
      </dgm:t>
    </dgm:pt>
    <dgm:pt modelId="{107C5F2D-6BDC-4F68-82C8-CAC9FD60904F}">
      <dgm:prSet phldrT="[Text]"/>
      <dgm:spPr/>
      <dgm:t>
        <a:bodyPr/>
        <a:lstStyle/>
        <a:p>
          <a:r>
            <a:rPr lang="cs-CZ" b="1" dirty="0"/>
            <a:t>Cizí jazyk</a:t>
          </a:r>
        </a:p>
      </dgm:t>
    </dgm:pt>
    <dgm:pt modelId="{EAE354A5-08D6-4BAC-8B83-F471C86F80F9}" type="parTrans" cxnId="{58A874EB-5378-41A1-A365-150D53F74DE4}">
      <dgm:prSet/>
      <dgm:spPr/>
      <dgm:t>
        <a:bodyPr/>
        <a:lstStyle/>
        <a:p>
          <a:endParaRPr lang="cs-CZ"/>
        </a:p>
      </dgm:t>
    </dgm:pt>
    <dgm:pt modelId="{763AF3D3-787C-4B5B-B7C2-08389B8342FB}" type="sibTrans" cxnId="{58A874EB-5378-41A1-A365-150D53F74DE4}">
      <dgm:prSet/>
      <dgm:spPr/>
      <dgm:t>
        <a:bodyPr/>
        <a:lstStyle/>
        <a:p>
          <a:endParaRPr lang="cs-CZ"/>
        </a:p>
      </dgm:t>
    </dgm:pt>
    <dgm:pt modelId="{B927A25A-0AD5-425E-9937-58A73990B6E0}">
      <dgm:prSet phldrT="[Text]"/>
      <dgm:spPr/>
      <dgm:t>
        <a:bodyPr/>
        <a:lstStyle/>
        <a:p>
          <a:r>
            <a:rPr lang="cs-CZ" b="1" dirty="0"/>
            <a:t>Výchova k občanství</a:t>
          </a:r>
        </a:p>
      </dgm:t>
    </dgm:pt>
    <dgm:pt modelId="{3F53015E-A458-4BC9-92FE-003B495584C2}" type="parTrans" cxnId="{21FC0F02-83F5-4E45-B278-817EBE999E66}">
      <dgm:prSet/>
      <dgm:spPr/>
      <dgm:t>
        <a:bodyPr/>
        <a:lstStyle/>
        <a:p>
          <a:endParaRPr lang="cs-CZ"/>
        </a:p>
      </dgm:t>
    </dgm:pt>
    <dgm:pt modelId="{E790417D-4AF2-4D1A-9EC8-0A3708F337EF}" type="sibTrans" cxnId="{21FC0F02-83F5-4E45-B278-817EBE999E66}">
      <dgm:prSet/>
      <dgm:spPr/>
      <dgm:t>
        <a:bodyPr/>
        <a:lstStyle/>
        <a:p>
          <a:endParaRPr lang="cs-CZ"/>
        </a:p>
      </dgm:t>
    </dgm:pt>
    <dgm:pt modelId="{81A44E34-C5B2-45B9-885F-141390548697}">
      <dgm:prSet phldrT="[Text]"/>
      <dgm:spPr/>
      <dgm:t>
        <a:bodyPr/>
        <a:lstStyle/>
        <a:p>
          <a:r>
            <a:rPr lang="cs-CZ" b="1" dirty="0"/>
            <a:t>Fyzika</a:t>
          </a:r>
        </a:p>
      </dgm:t>
    </dgm:pt>
    <dgm:pt modelId="{17B7E841-AFDA-4F45-84FD-473EDADF199E}" type="parTrans" cxnId="{DBEF183F-3968-4CE1-B927-18CA41A52A31}">
      <dgm:prSet/>
      <dgm:spPr/>
      <dgm:t>
        <a:bodyPr/>
        <a:lstStyle/>
        <a:p>
          <a:endParaRPr lang="cs-CZ"/>
        </a:p>
      </dgm:t>
    </dgm:pt>
    <dgm:pt modelId="{5676AD05-8465-4651-90E3-CF99927AE131}" type="sibTrans" cxnId="{DBEF183F-3968-4CE1-B927-18CA41A52A31}">
      <dgm:prSet/>
      <dgm:spPr/>
      <dgm:t>
        <a:bodyPr/>
        <a:lstStyle/>
        <a:p>
          <a:endParaRPr lang="cs-CZ"/>
        </a:p>
      </dgm:t>
    </dgm:pt>
    <dgm:pt modelId="{2888D503-1FAC-47C1-9598-6D16DF2EA996}">
      <dgm:prSet phldrT="[Text]"/>
      <dgm:spPr/>
      <dgm:t>
        <a:bodyPr/>
        <a:lstStyle/>
        <a:p>
          <a:r>
            <a:rPr lang="cs-CZ" b="1" dirty="0"/>
            <a:t>Dějepis</a:t>
          </a:r>
        </a:p>
      </dgm:t>
    </dgm:pt>
    <dgm:pt modelId="{42F45992-47F2-4F6F-A7AA-B54CD7CFB20B}" type="parTrans" cxnId="{159448EA-0BE5-4A32-ABCF-1CF597149D4F}">
      <dgm:prSet/>
      <dgm:spPr/>
      <dgm:t>
        <a:bodyPr/>
        <a:lstStyle/>
        <a:p>
          <a:endParaRPr lang="cs-CZ"/>
        </a:p>
      </dgm:t>
    </dgm:pt>
    <dgm:pt modelId="{617D88BE-6026-444A-8810-B4660B3AF4FF}" type="sibTrans" cxnId="{159448EA-0BE5-4A32-ABCF-1CF597149D4F}">
      <dgm:prSet/>
      <dgm:spPr/>
      <dgm:t>
        <a:bodyPr/>
        <a:lstStyle/>
        <a:p>
          <a:endParaRPr lang="cs-CZ"/>
        </a:p>
      </dgm:t>
    </dgm:pt>
    <dgm:pt modelId="{E637E595-C12C-49B5-B3B8-350047B96602}">
      <dgm:prSet phldrT="[Text]"/>
      <dgm:spPr/>
      <dgm:t>
        <a:bodyPr/>
        <a:lstStyle/>
        <a:p>
          <a:r>
            <a:rPr lang="cs-CZ" b="1" dirty="0"/>
            <a:t>Člověk a svět práce</a:t>
          </a:r>
        </a:p>
      </dgm:t>
    </dgm:pt>
    <dgm:pt modelId="{9FA59EB2-B0C9-49E8-87DF-3E91ECCC6D5C}" type="parTrans" cxnId="{C572AE81-E555-4938-BA41-72943C280EE6}">
      <dgm:prSet/>
      <dgm:spPr/>
      <dgm:t>
        <a:bodyPr/>
        <a:lstStyle/>
        <a:p>
          <a:endParaRPr lang="cs-CZ"/>
        </a:p>
      </dgm:t>
    </dgm:pt>
    <dgm:pt modelId="{92106496-7814-4431-ADA6-7A7E811D3888}" type="sibTrans" cxnId="{C572AE81-E555-4938-BA41-72943C280EE6}">
      <dgm:prSet/>
      <dgm:spPr/>
      <dgm:t>
        <a:bodyPr/>
        <a:lstStyle/>
        <a:p>
          <a:endParaRPr lang="cs-CZ"/>
        </a:p>
      </dgm:t>
    </dgm:pt>
    <dgm:pt modelId="{1C5D1362-DCE1-45D4-BC11-82789F8AF51C}">
      <dgm:prSet phldrT="[Text]"/>
      <dgm:spPr/>
      <dgm:t>
        <a:bodyPr/>
        <a:lstStyle/>
        <a:p>
          <a:r>
            <a:rPr lang="cs-CZ" b="1" dirty="0"/>
            <a:t>Výchova ke zdraví</a:t>
          </a:r>
        </a:p>
      </dgm:t>
    </dgm:pt>
    <dgm:pt modelId="{AF7C34FD-1FA6-4C35-B91A-6F4364FE0BB4}" type="sibTrans" cxnId="{B74AF345-5430-4169-86D1-9B30001D21CF}">
      <dgm:prSet/>
      <dgm:spPr/>
      <dgm:t>
        <a:bodyPr/>
        <a:lstStyle/>
        <a:p>
          <a:endParaRPr lang="cs-CZ"/>
        </a:p>
      </dgm:t>
    </dgm:pt>
    <dgm:pt modelId="{941F6873-CB1D-4EA3-AAA7-22C9824F94F0}" type="parTrans" cxnId="{B74AF345-5430-4169-86D1-9B30001D21CF}">
      <dgm:prSet/>
      <dgm:spPr/>
      <dgm:t>
        <a:bodyPr/>
        <a:lstStyle/>
        <a:p>
          <a:endParaRPr lang="cs-CZ"/>
        </a:p>
      </dgm:t>
    </dgm:pt>
    <dgm:pt modelId="{3A2D3061-0865-4806-BEFE-07347296D867}">
      <dgm:prSet phldrT="[Text]"/>
      <dgm:spPr/>
      <dgm:t>
        <a:bodyPr/>
        <a:lstStyle/>
        <a:p>
          <a:r>
            <a:rPr lang="cs-CZ" b="1" dirty="0"/>
            <a:t>Informatika</a:t>
          </a:r>
        </a:p>
      </dgm:t>
    </dgm:pt>
    <dgm:pt modelId="{CF8FAC03-1C36-4CBF-B100-2EAD4FE63139}" type="parTrans" cxnId="{1E8CFBEA-7875-4FFB-AF3D-64E31A261C54}">
      <dgm:prSet/>
      <dgm:spPr/>
      <dgm:t>
        <a:bodyPr/>
        <a:lstStyle/>
        <a:p>
          <a:endParaRPr lang="cs-CZ"/>
        </a:p>
      </dgm:t>
    </dgm:pt>
    <dgm:pt modelId="{DD24664E-FA01-4CD9-BA5A-1FACFA9492FD}" type="sibTrans" cxnId="{1E8CFBEA-7875-4FFB-AF3D-64E31A261C54}">
      <dgm:prSet/>
      <dgm:spPr/>
      <dgm:t>
        <a:bodyPr/>
        <a:lstStyle/>
        <a:p>
          <a:endParaRPr lang="cs-CZ"/>
        </a:p>
      </dgm:t>
    </dgm:pt>
    <dgm:pt modelId="{5757212F-CF98-4C62-8038-0D0594B1327B}">
      <dgm:prSet phldrT="[Text]"/>
      <dgm:spPr/>
      <dgm:t>
        <a:bodyPr/>
        <a:lstStyle/>
        <a:p>
          <a:r>
            <a:rPr lang="cs-CZ" b="1" dirty="0"/>
            <a:t>Hudební výchova</a:t>
          </a:r>
        </a:p>
      </dgm:t>
    </dgm:pt>
    <dgm:pt modelId="{5C09F4E0-6412-4D46-9DAB-49B94FFB294E}" type="parTrans" cxnId="{CCB0CFD9-1CBA-4D74-BAA4-DA40A12A42B0}">
      <dgm:prSet/>
      <dgm:spPr/>
      <dgm:t>
        <a:bodyPr/>
        <a:lstStyle/>
        <a:p>
          <a:endParaRPr lang="cs-CZ"/>
        </a:p>
      </dgm:t>
    </dgm:pt>
    <dgm:pt modelId="{F3BA5C92-709E-48F3-BC1D-987069B8922E}" type="sibTrans" cxnId="{CCB0CFD9-1CBA-4D74-BAA4-DA40A12A42B0}">
      <dgm:prSet/>
      <dgm:spPr/>
      <dgm:t>
        <a:bodyPr/>
        <a:lstStyle/>
        <a:p>
          <a:endParaRPr lang="cs-CZ"/>
        </a:p>
      </dgm:t>
    </dgm:pt>
    <dgm:pt modelId="{5839A911-9D24-49C7-9DF3-82812701969A}">
      <dgm:prSet phldrT="[Text]"/>
      <dgm:spPr/>
      <dgm:t>
        <a:bodyPr/>
        <a:lstStyle/>
        <a:p>
          <a:r>
            <a:rPr lang="cs-CZ" b="1" dirty="0"/>
            <a:t>Výtvarná výchova</a:t>
          </a:r>
        </a:p>
      </dgm:t>
    </dgm:pt>
    <dgm:pt modelId="{84991AD1-701E-43B7-AC72-108958D8D500}" type="parTrans" cxnId="{B67C2D24-1D94-446C-B662-AE4DA576A0DB}">
      <dgm:prSet/>
      <dgm:spPr/>
      <dgm:t>
        <a:bodyPr/>
        <a:lstStyle/>
        <a:p>
          <a:endParaRPr lang="cs-CZ"/>
        </a:p>
      </dgm:t>
    </dgm:pt>
    <dgm:pt modelId="{783E562E-5F4B-477C-8652-4B3666B57C2A}" type="sibTrans" cxnId="{B67C2D24-1D94-446C-B662-AE4DA576A0DB}">
      <dgm:prSet/>
      <dgm:spPr/>
      <dgm:t>
        <a:bodyPr/>
        <a:lstStyle/>
        <a:p>
          <a:endParaRPr lang="cs-CZ"/>
        </a:p>
      </dgm:t>
    </dgm:pt>
    <dgm:pt modelId="{2B7B9DF4-C8D6-4720-8887-7C3A4CEA3F4D}" type="pres">
      <dgm:prSet presAssocID="{1F8437C1-8D8A-41EC-BB18-8FE46D25B3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AD6D1B-3E9B-48A5-97A8-8A36A3814F9A}" type="pres">
      <dgm:prSet presAssocID="{A90ED4EE-7773-4AFF-BFEF-C3E48FEF58CE}" presName="centerShape" presStyleLbl="node0" presStyleIdx="0" presStyleCnt="1" custScaleX="251983" custScaleY="251983"/>
      <dgm:spPr/>
    </dgm:pt>
    <dgm:pt modelId="{9F7FD442-2D41-47A3-8D5A-922477AF64B3}" type="pres">
      <dgm:prSet presAssocID="{09D064E7-C6D8-451D-86DC-AF0D1B299E9F}" presName="parTrans" presStyleLbl="sibTrans2D1" presStyleIdx="0" presStyleCnt="16" custAng="10800000" custScaleY="254349"/>
      <dgm:spPr/>
    </dgm:pt>
    <dgm:pt modelId="{57AA0CC1-2953-42C6-A592-4E515AA49144}" type="pres">
      <dgm:prSet presAssocID="{09D064E7-C6D8-451D-86DC-AF0D1B299E9F}" presName="connectorText" presStyleLbl="sibTrans2D1" presStyleIdx="0" presStyleCnt="16"/>
      <dgm:spPr/>
    </dgm:pt>
    <dgm:pt modelId="{B2971F46-FFD0-41B3-977E-1D3FF4607A90}" type="pres">
      <dgm:prSet presAssocID="{9EA795E6-6961-4836-98F3-3EA7C421DC79}" presName="node" presStyleLbl="node1" presStyleIdx="0" presStyleCnt="16" custScaleX="138366" custScaleY="138366" custRadScaleRad="100789" custRadScaleInc="-2954">
        <dgm:presLayoutVars>
          <dgm:bulletEnabled val="1"/>
        </dgm:presLayoutVars>
      </dgm:prSet>
      <dgm:spPr/>
    </dgm:pt>
    <dgm:pt modelId="{65105C9E-760A-42ED-BC7C-43A88BB189FD}" type="pres">
      <dgm:prSet presAssocID="{EAE354A5-08D6-4BAC-8B83-F471C86F80F9}" presName="parTrans" presStyleLbl="sibTrans2D1" presStyleIdx="1" presStyleCnt="16" custAng="10899151" custScaleY="254349"/>
      <dgm:spPr/>
    </dgm:pt>
    <dgm:pt modelId="{D7A5A40F-FEDA-4CEF-8D14-988ACF82D752}" type="pres">
      <dgm:prSet presAssocID="{EAE354A5-08D6-4BAC-8B83-F471C86F80F9}" presName="connectorText" presStyleLbl="sibTrans2D1" presStyleIdx="1" presStyleCnt="16"/>
      <dgm:spPr/>
    </dgm:pt>
    <dgm:pt modelId="{620E9AE5-770E-49C4-B15A-29D7E06299EA}" type="pres">
      <dgm:prSet presAssocID="{107C5F2D-6BDC-4F68-82C8-CAC9FD60904F}" presName="node" presStyleLbl="node1" presStyleIdx="1" presStyleCnt="16" custScaleX="138366" custScaleY="138366" custRadScaleRad="102228" custRadScaleInc="-7724">
        <dgm:presLayoutVars>
          <dgm:bulletEnabled val="1"/>
        </dgm:presLayoutVars>
      </dgm:prSet>
      <dgm:spPr/>
    </dgm:pt>
    <dgm:pt modelId="{993A949D-41AB-4DCA-A883-D7C843F1DD8F}" type="pres">
      <dgm:prSet presAssocID="{EE10A7C4-38E1-4EFF-A77C-B41BA0496DE2}" presName="parTrans" presStyleLbl="sibTrans2D1" presStyleIdx="2" presStyleCnt="16" custAng="10722490" custScaleY="254349"/>
      <dgm:spPr/>
    </dgm:pt>
    <dgm:pt modelId="{6B5D7133-51C3-4562-AA57-C9A8E46B87C0}" type="pres">
      <dgm:prSet presAssocID="{EE10A7C4-38E1-4EFF-A77C-B41BA0496DE2}" presName="connectorText" presStyleLbl="sibTrans2D1" presStyleIdx="2" presStyleCnt="16"/>
      <dgm:spPr/>
    </dgm:pt>
    <dgm:pt modelId="{83600C18-7302-4AAD-9E0A-8D3ACC0FC393}" type="pres">
      <dgm:prSet presAssocID="{1F4E9891-7773-47CB-B027-18A45E8EEE6B}" presName="node" presStyleLbl="node1" presStyleIdx="2" presStyleCnt="16" custScaleX="138366" custScaleY="138366" custRadScaleRad="101885" custRadScaleInc="-9334">
        <dgm:presLayoutVars>
          <dgm:bulletEnabled val="1"/>
        </dgm:presLayoutVars>
      </dgm:prSet>
      <dgm:spPr/>
    </dgm:pt>
    <dgm:pt modelId="{433D57BC-4352-4E89-BA9D-1846DDF07DF8}" type="pres">
      <dgm:prSet presAssocID="{CF8FAC03-1C36-4CBF-B100-2EAD4FE63139}" presName="parTrans" presStyleLbl="sibTrans2D1" presStyleIdx="3" presStyleCnt="16" custAng="10882956" custScaleY="254349"/>
      <dgm:spPr/>
    </dgm:pt>
    <dgm:pt modelId="{037592DF-A355-418A-89F0-F7007CBF78EB}" type="pres">
      <dgm:prSet presAssocID="{CF8FAC03-1C36-4CBF-B100-2EAD4FE63139}" presName="connectorText" presStyleLbl="sibTrans2D1" presStyleIdx="3" presStyleCnt="16"/>
      <dgm:spPr/>
    </dgm:pt>
    <dgm:pt modelId="{97192B33-94FA-402D-9F96-584C027D5185}" type="pres">
      <dgm:prSet presAssocID="{3A2D3061-0865-4806-BEFE-07347296D867}" presName="node" presStyleLbl="node1" presStyleIdx="3" presStyleCnt="16" custScaleX="138366" custScaleY="138366" custRadScaleRad="100738" custRadScaleInc="-8824">
        <dgm:presLayoutVars>
          <dgm:bulletEnabled val="1"/>
        </dgm:presLayoutVars>
      </dgm:prSet>
      <dgm:spPr/>
    </dgm:pt>
    <dgm:pt modelId="{B65F2DB2-30F0-41B2-843E-1C80052B5DA4}" type="pres">
      <dgm:prSet presAssocID="{4A399C17-D7ED-47E9-9E33-3E5A70E52C8E}" presName="parTrans" presStyleLbl="sibTrans2D1" presStyleIdx="4" presStyleCnt="16" custAng="10749986" custScaleY="254349"/>
      <dgm:spPr/>
    </dgm:pt>
    <dgm:pt modelId="{F4E3BEAB-9ADB-44CA-B1D7-072BA5AEB7B4}" type="pres">
      <dgm:prSet presAssocID="{4A399C17-D7ED-47E9-9E33-3E5A70E52C8E}" presName="connectorText" presStyleLbl="sibTrans2D1" presStyleIdx="4" presStyleCnt="16"/>
      <dgm:spPr/>
    </dgm:pt>
    <dgm:pt modelId="{D4617174-172C-4F07-A624-FCFECAC6AF43}" type="pres">
      <dgm:prSet presAssocID="{009A80A9-13ED-4E6C-BB37-5FFEC10B351E}" presName="node" presStyleLbl="node1" presStyleIdx="4" presStyleCnt="16" custScaleX="138366" custScaleY="138366" custRadScaleRad="100000" custRadScaleInc="-1239">
        <dgm:presLayoutVars>
          <dgm:bulletEnabled val="1"/>
        </dgm:presLayoutVars>
      </dgm:prSet>
      <dgm:spPr/>
    </dgm:pt>
    <dgm:pt modelId="{4BBB8755-265C-47E8-94B6-5908DD82C689}" type="pres">
      <dgm:prSet presAssocID="{42F45992-47F2-4F6F-A7AA-B54CD7CFB20B}" presName="parTrans" presStyleLbl="sibTrans2D1" presStyleIdx="5" presStyleCnt="16" custAng="10876452" custScaleY="254349"/>
      <dgm:spPr/>
    </dgm:pt>
    <dgm:pt modelId="{EB3BABD1-8D5C-4CF7-ACA9-8B4D95A2A197}" type="pres">
      <dgm:prSet presAssocID="{42F45992-47F2-4F6F-A7AA-B54CD7CFB20B}" presName="connectorText" presStyleLbl="sibTrans2D1" presStyleIdx="5" presStyleCnt="16"/>
      <dgm:spPr/>
    </dgm:pt>
    <dgm:pt modelId="{906BD25E-94E9-4EDB-9CBC-D2103EC5403F}" type="pres">
      <dgm:prSet presAssocID="{2888D503-1FAC-47C1-9598-6D16DF2EA996}" presName="node" presStyleLbl="node1" presStyleIdx="5" presStyleCnt="16" custScaleX="138366" custScaleY="138366">
        <dgm:presLayoutVars>
          <dgm:bulletEnabled val="1"/>
        </dgm:presLayoutVars>
      </dgm:prSet>
      <dgm:spPr/>
    </dgm:pt>
    <dgm:pt modelId="{80070AA5-35CA-4571-9515-0DFB4BB669B6}" type="pres">
      <dgm:prSet presAssocID="{3F53015E-A458-4BC9-92FE-003B495584C2}" presName="parTrans" presStyleLbl="sibTrans2D1" presStyleIdx="6" presStyleCnt="16" custAng="10893655" custScaleY="254349"/>
      <dgm:spPr/>
    </dgm:pt>
    <dgm:pt modelId="{02102143-2204-41D0-9770-67E61ED1C390}" type="pres">
      <dgm:prSet presAssocID="{3F53015E-A458-4BC9-92FE-003B495584C2}" presName="connectorText" presStyleLbl="sibTrans2D1" presStyleIdx="6" presStyleCnt="16"/>
      <dgm:spPr/>
    </dgm:pt>
    <dgm:pt modelId="{D102729D-7D72-4D23-9628-D6CFD575CDDA}" type="pres">
      <dgm:prSet presAssocID="{B927A25A-0AD5-425E-9937-58A73990B6E0}" presName="node" presStyleLbl="node1" presStyleIdx="6" presStyleCnt="16" custScaleX="138366" custScaleY="138366">
        <dgm:presLayoutVars>
          <dgm:bulletEnabled val="1"/>
        </dgm:presLayoutVars>
      </dgm:prSet>
      <dgm:spPr/>
    </dgm:pt>
    <dgm:pt modelId="{38DDB214-E1B3-4D3F-9CF6-9228B71594C1}" type="pres">
      <dgm:prSet presAssocID="{17B7E841-AFDA-4F45-84FD-473EDADF199E}" presName="parTrans" presStyleLbl="sibTrans2D1" presStyleIdx="7" presStyleCnt="16" custAng="10808439" custScaleY="254349"/>
      <dgm:spPr/>
    </dgm:pt>
    <dgm:pt modelId="{0882AC87-C1F9-45B2-87DB-C26C35A09103}" type="pres">
      <dgm:prSet presAssocID="{17B7E841-AFDA-4F45-84FD-473EDADF199E}" presName="connectorText" presStyleLbl="sibTrans2D1" presStyleIdx="7" presStyleCnt="16"/>
      <dgm:spPr/>
    </dgm:pt>
    <dgm:pt modelId="{D19FEE74-E73D-4CF3-976E-CDFD6AF7E027}" type="pres">
      <dgm:prSet presAssocID="{81A44E34-C5B2-45B9-885F-141390548697}" presName="node" presStyleLbl="node1" presStyleIdx="7" presStyleCnt="16" custScaleX="138366" custScaleY="138366">
        <dgm:presLayoutVars>
          <dgm:bulletEnabled val="1"/>
        </dgm:presLayoutVars>
      </dgm:prSet>
      <dgm:spPr/>
    </dgm:pt>
    <dgm:pt modelId="{B6DCFA35-4BEE-460F-939F-10F5661F4F3F}" type="pres">
      <dgm:prSet presAssocID="{33EDA376-AACC-413F-B46B-729DD7706A91}" presName="parTrans" presStyleLbl="sibTrans2D1" presStyleIdx="8" presStyleCnt="16" custAng="10676965" custScaleY="254349"/>
      <dgm:spPr/>
    </dgm:pt>
    <dgm:pt modelId="{AC773F44-83F9-43FA-997E-B2A7869DC6D4}" type="pres">
      <dgm:prSet presAssocID="{33EDA376-AACC-413F-B46B-729DD7706A91}" presName="connectorText" presStyleLbl="sibTrans2D1" presStyleIdx="8" presStyleCnt="16"/>
      <dgm:spPr/>
    </dgm:pt>
    <dgm:pt modelId="{776CDB88-4AEF-42D0-9FDD-BE76A5E294D6}" type="pres">
      <dgm:prSet presAssocID="{EF2C7C47-8948-4C3B-B6D6-BA0189ACB2E8}" presName="node" presStyleLbl="node1" presStyleIdx="8" presStyleCnt="16" custScaleX="138366" custScaleY="138366">
        <dgm:presLayoutVars>
          <dgm:bulletEnabled val="1"/>
        </dgm:presLayoutVars>
      </dgm:prSet>
      <dgm:spPr/>
    </dgm:pt>
    <dgm:pt modelId="{2EC24B1C-4018-4D51-BE80-78717AA15219}" type="pres">
      <dgm:prSet presAssocID="{EAADBBCB-33F3-479C-9258-E8C1C4A8C7A8}" presName="parTrans" presStyleLbl="sibTrans2D1" presStyleIdx="9" presStyleCnt="16" custAng="10948538" custScaleY="254349"/>
      <dgm:spPr/>
    </dgm:pt>
    <dgm:pt modelId="{8912146C-54D4-4CFF-BE3F-112F52FF5B6D}" type="pres">
      <dgm:prSet presAssocID="{EAADBBCB-33F3-479C-9258-E8C1C4A8C7A8}" presName="connectorText" presStyleLbl="sibTrans2D1" presStyleIdx="9" presStyleCnt="16"/>
      <dgm:spPr/>
    </dgm:pt>
    <dgm:pt modelId="{879614D1-37DA-4D7A-A006-0C3B6F50A6E8}" type="pres">
      <dgm:prSet presAssocID="{26C0294F-AE20-4D22-81A3-64FBE3495D45}" presName="node" presStyleLbl="node1" presStyleIdx="9" presStyleCnt="16" custScaleX="138366" custScaleY="138366">
        <dgm:presLayoutVars>
          <dgm:bulletEnabled val="1"/>
        </dgm:presLayoutVars>
      </dgm:prSet>
      <dgm:spPr/>
    </dgm:pt>
    <dgm:pt modelId="{D942E800-0ECB-486E-9579-315FFA6116BC}" type="pres">
      <dgm:prSet presAssocID="{7261A91B-61F9-4DC8-ABBB-484916109962}" presName="parTrans" presStyleLbl="sibTrans2D1" presStyleIdx="10" presStyleCnt="16" custAng="10755695" custScaleY="254349"/>
      <dgm:spPr/>
    </dgm:pt>
    <dgm:pt modelId="{5F974FC6-892B-4560-9691-32FF0AE0260A}" type="pres">
      <dgm:prSet presAssocID="{7261A91B-61F9-4DC8-ABBB-484916109962}" presName="connectorText" presStyleLbl="sibTrans2D1" presStyleIdx="10" presStyleCnt="16"/>
      <dgm:spPr/>
    </dgm:pt>
    <dgm:pt modelId="{753C2BEE-C9A5-4E31-BE26-DC7AB49198B5}" type="pres">
      <dgm:prSet presAssocID="{FBB4F722-66BB-478C-8DEA-F2C76BC294A0}" presName="node" presStyleLbl="node1" presStyleIdx="10" presStyleCnt="16" custScaleX="138366" custScaleY="138366">
        <dgm:presLayoutVars>
          <dgm:bulletEnabled val="1"/>
        </dgm:presLayoutVars>
      </dgm:prSet>
      <dgm:spPr/>
    </dgm:pt>
    <dgm:pt modelId="{E549EA4D-4BA3-4F56-802A-DF080CFF7A1E}" type="pres">
      <dgm:prSet presAssocID="{5C09F4E0-6412-4D46-9DAB-49B94FFB294E}" presName="parTrans" presStyleLbl="sibTrans2D1" presStyleIdx="11" presStyleCnt="16" custAng="10791475" custScaleY="254349"/>
      <dgm:spPr/>
    </dgm:pt>
    <dgm:pt modelId="{64E71DCA-0E07-4980-A68E-B4122C52CC27}" type="pres">
      <dgm:prSet presAssocID="{5C09F4E0-6412-4D46-9DAB-49B94FFB294E}" presName="connectorText" presStyleLbl="sibTrans2D1" presStyleIdx="11" presStyleCnt="16"/>
      <dgm:spPr/>
    </dgm:pt>
    <dgm:pt modelId="{C9E0204C-5F55-452A-AE89-3B8A9D8635BE}" type="pres">
      <dgm:prSet presAssocID="{5757212F-CF98-4C62-8038-0D0594B1327B}" presName="node" presStyleLbl="node1" presStyleIdx="11" presStyleCnt="16" custScaleX="138366" custScaleY="138366">
        <dgm:presLayoutVars>
          <dgm:bulletEnabled val="1"/>
        </dgm:presLayoutVars>
      </dgm:prSet>
      <dgm:spPr/>
    </dgm:pt>
    <dgm:pt modelId="{CDF06C07-7179-4F9E-AB1E-E0E3C4C64CBA}" type="pres">
      <dgm:prSet presAssocID="{84991AD1-701E-43B7-AC72-108958D8D500}" presName="parTrans" presStyleLbl="sibTrans2D1" presStyleIdx="12" presStyleCnt="16" custAng="10800000" custScaleY="254349"/>
      <dgm:spPr/>
    </dgm:pt>
    <dgm:pt modelId="{624DA8AB-EB65-47B2-888B-789C41EFE597}" type="pres">
      <dgm:prSet presAssocID="{84991AD1-701E-43B7-AC72-108958D8D500}" presName="connectorText" presStyleLbl="sibTrans2D1" presStyleIdx="12" presStyleCnt="16"/>
      <dgm:spPr/>
    </dgm:pt>
    <dgm:pt modelId="{4544A95A-9E69-4283-85C1-EC9CE468D043}" type="pres">
      <dgm:prSet presAssocID="{5839A911-9D24-49C7-9DF3-82812701969A}" presName="node" presStyleLbl="node1" presStyleIdx="12" presStyleCnt="16" custScaleX="138366" custScaleY="138366">
        <dgm:presLayoutVars>
          <dgm:bulletEnabled val="1"/>
        </dgm:presLayoutVars>
      </dgm:prSet>
      <dgm:spPr/>
    </dgm:pt>
    <dgm:pt modelId="{E10269B7-55E7-408E-B76B-35FADA09CDF7}" type="pres">
      <dgm:prSet presAssocID="{941F6873-CB1D-4EA3-AAA7-22C9824F94F0}" presName="parTrans" presStyleLbl="sibTrans2D1" presStyleIdx="13" presStyleCnt="16" custAng="11174824" custScaleY="254349"/>
      <dgm:spPr/>
    </dgm:pt>
    <dgm:pt modelId="{6AC4FB46-BC66-4B7F-B00B-7B6E67B77899}" type="pres">
      <dgm:prSet presAssocID="{941F6873-CB1D-4EA3-AAA7-22C9824F94F0}" presName="connectorText" presStyleLbl="sibTrans2D1" presStyleIdx="13" presStyleCnt="16"/>
      <dgm:spPr/>
    </dgm:pt>
    <dgm:pt modelId="{BBD20C13-D9F8-47BC-9F96-743EC140EF74}" type="pres">
      <dgm:prSet presAssocID="{1C5D1362-DCE1-45D4-BC11-82789F8AF51C}" presName="node" presStyleLbl="node1" presStyleIdx="13" presStyleCnt="16" custScaleX="138366" custScaleY="138366">
        <dgm:presLayoutVars>
          <dgm:bulletEnabled val="1"/>
        </dgm:presLayoutVars>
      </dgm:prSet>
      <dgm:spPr/>
    </dgm:pt>
    <dgm:pt modelId="{638F502A-7E67-4D14-BF96-02B37E429814}" type="pres">
      <dgm:prSet presAssocID="{DF0FC1DA-814A-4E9E-A08C-5F4C4FCE85F2}" presName="parTrans" presStyleLbl="sibTrans2D1" presStyleIdx="14" presStyleCnt="16" custAng="10916723" custScaleY="254349"/>
      <dgm:spPr/>
    </dgm:pt>
    <dgm:pt modelId="{B551D5F8-069B-4724-A7D6-425B89A72527}" type="pres">
      <dgm:prSet presAssocID="{DF0FC1DA-814A-4E9E-A08C-5F4C4FCE85F2}" presName="connectorText" presStyleLbl="sibTrans2D1" presStyleIdx="14" presStyleCnt="16"/>
      <dgm:spPr/>
    </dgm:pt>
    <dgm:pt modelId="{4341ADD4-405D-4FE5-A498-62E8AF180C14}" type="pres">
      <dgm:prSet presAssocID="{86DA8944-A299-4768-9FCB-E2EC5B78B6B7}" presName="node" presStyleLbl="node1" presStyleIdx="14" presStyleCnt="16" custScaleX="138366" custScaleY="138366">
        <dgm:presLayoutVars>
          <dgm:bulletEnabled val="1"/>
        </dgm:presLayoutVars>
      </dgm:prSet>
      <dgm:spPr/>
    </dgm:pt>
    <dgm:pt modelId="{F1FACBA4-32A3-4407-BB5F-667E4B9DD041}" type="pres">
      <dgm:prSet presAssocID="{9FA59EB2-B0C9-49E8-87DF-3E91ECCC6D5C}" presName="parTrans" presStyleLbl="sibTrans2D1" presStyleIdx="15" presStyleCnt="16" custAng="10792104" custScaleY="254349"/>
      <dgm:spPr/>
    </dgm:pt>
    <dgm:pt modelId="{FF3F4C10-0D46-4A5B-BFD7-C9942D3B2835}" type="pres">
      <dgm:prSet presAssocID="{9FA59EB2-B0C9-49E8-87DF-3E91ECCC6D5C}" presName="connectorText" presStyleLbl="sibTrans2D1" presStyleIdx="15" presStyleCnt="16"/>
      <dgm:spPr/>
    </dgm:pt>
    <dgm:pt modelId="{B9827290-9732-4AF1-A666-E76BEB87BF4E}" type="pres">
      <dgm:prSet presAssocID="{E637E595-C12C-49B5-B3B8-350047B96602}" presName="node" presStyleLbl="node1" presStyleIdx="15" presStyleCnt="16" custScaleX="138366" custScaleY="138366">
        <dgm:presLayoutVars>
          <dgm:bulletEnabled val="1"/>
        </dgm:presLayoutVars>
      </dgm:prSet>
      <dgm:spPr/>
    </dgm:pt>
  </dgm:ptLst>
  <dgm:cxnLst>
    <dgm:cxn modelId="{21FC0F02-83F5-4E45-B278-817EBE999E66}" srcId="{A90ED4EE-7773-4AFF-BFEF-C3E48FEF58CE}" destId="{B927A25A-0AD5-425E-9937-58A73990B6E0}" srcOrd="6" destOrd="0" parTransId="{3F53015E-A458-4BC9-92FE-003B495584C2}" sibTransId="{E790417D-4AF2-4D1A-9EC8-0A3708F337EF}"/>
    <dgm:cxn modelId="{C5502D03-A2D8-47AF-B23F-86DA96CB34AB}" srcId="{A90ED4EE-7773-4AFF-BFEF-C3E48FEF58CE}" destId="{86DA8944-A299-4768-9FCB-E2EC5B78B6B7}" srcOrd="14" destOrd="0" parTransId="{DF0FC1DA-814A-4E9E-A08C-5F4C4FCE85F2}" sibTransId="{0DCB8FAD-69D9-471A-BE69-131F2E18CAFE}"/>
    <dgm:cxn modelId="{123A0D0C-6629-40A5-836F-35B361BE13D4}" type="presOf" srcId="{EAE354A5-08D6-4BAC-8B83-F471C86F80F9}" destId="{D7A5A40F-FEDA-4CEF-8D14-988ACF82D752}" srcOrd="1" destOrd="0" presId="urn:microsoft.com/office/officeart/2005/8/layout/radial5"/>
    <dgm:cxn modelId="{9BA9E80E-74C1-4D34-8265-6B501FAE9644}" srcId="{A90ED4EE-7773-4AFF-BFEF-C3E48FEF58CE}" destId="{009A80A9-13ED-4E6C-BB37-5FFEC10B351E}" srcOrd="4" destOrd="0" parTransId="{4A399C17-D7ED-47E9-9E33-3E5A70E52C8E}" sibTransId="{AFB0737E-30F8-48F6-A632-93019E5E4B7A}"/>
    <dgm:cxn modelId="{9A3C6513-B6EC-42E7-9723-56BDB7D10762}" type="presOf" srcId="{DF0FC1DA-814A-4E9E-A08C-5F4C4FCE85F2}" destId="{B551D5F8-069B-4724-A7D6-425B89A72527}" srcOrd="1" destOrd="0" presId="urn:microsoft.com/office/officeart/2005/8/layout/radial5"/>
    <dgm:cxn modelId="{4DC39E14-A479-4498-82EF-29259F91330E}" type="presOf" srcId="{2888D503-1FAC-47C1-9598-6D16DF2EA996}" destId="{906BD25E-94E9-4EDB-9CBC-D2103EC5403F}" srcOrd="0" destOrd="0" presId="urn:microsoft.com/office/officeart/2005/8/layout/radial5"/>
    <dgm:cxn modelId="{81883615-D708-4F46-877F-C1D1D1A6F621}" type="presOf" srcId="{009A80A9-13ED-4E6C-BB37-5FFEC10B351E}" destId="{D4617174-172C-4F07-A624-FCFECAC6AF43}" srcOrd="0" destOrd="0" presId="urn:microsoft.com/office/officeart/2005/8/layout/radial5"/>
    <dgm:cxn modelId="{568BCA17-D43E-48AA-8236-BBE62BD914CF}" type="presOf" srcId="{09D064E7-C6D8-451D-86DC-AF0D1B299E9F}" destId="{9F7FD442-2D41-47A3-8D5A-922477AF64B3}" srcOrd="0" destOrd="0" presId="urn:microsoft.com/office/officeart/2005/8/layout/radial5"/>
    <dgm:cxn modelId="{D9DAD91E-AC0E-4D02-A051-F25425B20555}" srcId="{1F8437C1-8D8A-41EC-BB18-8FE46D25B339}" destId="{A90ED4EE-7773-4AFF-BFEF-C3E48FEF58CE}" srcOrd="0" destOrd="0" parTransId="{005E16C5-3BDC-430D-92EB-1505448106CA}" sibTransId="{88CF7050-C91C-43B4-9334-8E6E5B70CAF4}"/>
    <dgm:cxn modelId="{B67C2D24-1D94-446C-B662-AE4DA576A0DB}" srcId="{A90ED4EE-7773-4AFF-BFEF-C3E48FEF58CE}" destId="{5839A911-9D24-49C7-9DF3-82812701969A}" srcOrd="12" destOrd="0" parTransId="{84991AD1-701E-43B7-AC72-108958D8D500}" sibTransId="{783E562E-5F4B-477C-8652-4B3666B57C2A}"/>
    <dgm:cxn modelId="{77E45C29-E4F3-4D48-BE94-E4E2CA1263EB}" type="presOf" srcId="{7261A91B-61F9-4DC8-ABBB-484916109962}" destId="{5F974FC6-892B-4560-9691-32FF0AE0260A}" srcOrd="1" destOrd="0" presId="urn:microsoft.com/office/officeart/2005/8/layout/radial5"/>
    <dgm:cxn modelId="{5B4E392F-B1EA-4896-B468-DA167B3A93F8}" type="presOf" srcId="{E637E595-C12C-49B5-B3B8-350047B96602}" destId="{B9827290-9732-4AF1-A666-E76BEB87BF4E}" srcOrd="0" destOrd="0" presId="urn:microsoft.com/office/officeart/2005/8/layout/radial5"/>
    <dgm:cxn modelId="{BFFAFC32-1998-4709-BD7D-4C4097921C81}" type="presOf" srcId="{33EDA376-AACC-413F-B46B-729DD7706A91}" destId="{B6DCFA35-4BEE-460F-939F-10F5661F4F3F}" srcOrd="0" destOrd="0" presId="urn:microsoft.com/office/officeart/2005/8/layout/radial5"/>
    <dgm:cxn modelId="{1177AD39-0FF3-4D86-9C98-7BBB71035CB8}" type="presOf" srcId="{EAADBBCB-33F3-479C-9258-E8C1C4A8C7A8}" destId="{2EC24B1C-4018-4D51-BE80-78717AA15219}" srcOrd="0" destOrd="0" presId="urn:microsoft.com/office/officeart/2005/8/layout/radial5"/>
    <dgm:cxn modelId="{B88C393C-1296-460F-B7C0-1ACF770E507C}" type="presOf" srcId="{CF8FAC03-1C36-4CBF-B100-2EAD4FE63139}" destId="{433D57BC-4352-4E89-BA9D-1846DDF07DF8}" srcOrd="0" destOrd="0" presId="urn:microsoft.com/office/officeart/2005/8/layout/radial5"/>
    <dgm:cxn modelId="{20D6B33C-ABBF-4EB9-8CBA-6EA4E52730B9}" type="presOf" srcId="{9FA59EB2-B0C9-49E8-87DF-3E91ECCC6D5C}" destId="{FF3F4C10-0D46-4A5B-BFD7-C9942D3B2835}" srcOrd="1" destOrd="0" presId="urn:microsoft.com/office/officeart/2005/8/layout/radial5"/>
    <dgm:cxn modelId="{1A6E893D-EABC-4912-92B4-565C000A4ECD}" type="presOf" srcId="{EE10A7C4-38E1-4EFF-A77C-B41BA0496DE2}" destId="{993A949D-41AB-4DCA-A883-D7C843F1DD8F}" srcOrd="0" destOrd="0" presId="urn:microsoft.com/office/officeart/2005/8/layout/radial5"/>
    <dgm:cxn modelId="{F3A2933D-0A34-4B93-8285-06FEFFEC1320}" type="presOf" srcId="{107C5F2D-6BDC-4F68-82C8-CAC9FD60904F}" destId="{620E9AE5-770E-49C4-B15A-29D7E06299EA}" srcOrd="0" destOrd="0" presId="urn:microsoft.com/office/officeart/2005/8/layout/radial5"/>
    <dgm:cxn modelId="{DBEF183F-3968-4CE1-B927-18CA41A52A31}" srcId="{A90ED4EE-7773-4AFF-BFEF-C3E48FEF58CE}" destId="{81A44E34-C5B2-45B9-885F-141390548697}" srcOrd="7" destOrd="0" parTransId="{17B7E841-AFDA-4F45-84FD-473EDADF199E}" sibTransId="{5676AD05-8465-4651-90E3-CF99927AE131}"/>
    <dgm:cxn modelId="{6EB3595C-A457-4DA3-8952-8A9376A8F43B}" type="presOf" srcId="{5C09F4E0-6412-4D46-9DAB-49B94FFB294E}" destId="{64E71DCA-0E07-4980-A68E-B4122C52CC27}" srcOrd="1" destOrd="0" presId="urn:microsoft.com/office/officeart/2005/8/layout/radial5"/>
    <dgm:cxn modelId="{31883041-DFF1-4D7F-BE76-FE6B155B783A}" type="presOf" srcId="{3F53015E-A458-4BC9-92FE-003B495584C2}" destId="{02102143-2204-41D0-9770-67E61ED1C390}" srcOrd="1" destOrd="0" presId="urn:microsoft.com/office/officeart/2005/8/layout/radial5"/>
    <dgm:cxn modelId="{B74AF345-5430-4169-86D1-9B30001D21CF}" srcId="{A90ED4EE-7773-4AFF-BFEF-C3E48FEF58CE}" destId="{1C5D1362-DCE1-45D4-BC11-82789F8AF51C}" srcOrd="13" destOrd="0" parTransId="{941F6873-CB1D-4EA3-AAA7-22C9824F94F0}" sibTransId="{AF7C34FD-1FA6-4C35-B91A-6F4364FE0BB4}"/>
    <dgm:cxn modelId="{6FEA286A-2603-4874-A7FD-7EF02E3F335D}" type="presOf" srcId="{FBB4F722-66BB-478C-8DEA-F2C76BC294A0}" destId="{753C2BEE-C9A5-4E31-BE26-DC7AB49198B5}" srcOrd="0" destOrd="0" presId="urn:microsoft.com/office/officeart/2005/8/layout/radial5"/>
    <dgm:cxn modelId="{CEEA6A6A-C202-4DBB-9766-376403A16786}" type="presOf" srcId="{26C0294F-AE20-4D22-81A3-64FBE3495D45}" destId="{879614D1-37DA-4D7A-A006-0C3B6F50A6E8}" srcOrd="0" destOrd="0" presId="urn:microsoft.com/office/officeart/2005/8/layout/radial5"/>
    <dgm:cxn modelId="{34366F4B-FDDB-46BB-A57F-C720203E4F32}" type="presOf" srcId="{09D064E7-C6D8-451D-86DC-AF0D1B299E9F}" destId="{57AA0CC1-2953-42C6-A592-4E515AA49144}" srcOrd="1" destOrd="0" presId="urn:microsoft.com/office/officeart/2005/8/layout/radial5"/>
    <dgm:cxn modelId="{7EFC264C-7FD9-4D50-B52F-B552994B033F}" type="presOf" srcId="{1C5D1362-DCE1-45D4-BC11-82789F8AF51C}" destId="{BBD20C13-D9F8-47BC-9F96-743EC140EF74}" srcOrd="0" destOrd="0" presId="urn:microsoft.com/office/officeart/2005/8/layout/radial5"/>
    <dgm:cxn modelId="{085EAF6D-9A4C-44B5-9E37-AE82725B1226}" type="presOf" srcId="{81A44E34-C5B2-45B9-885F-141390548697}" destId="{D19FEE74-E73D-4CF3-976E-CDFD6AF7E027}" srcOrd="0" destOrd="0" presId="urn:microsoft.com/office/officeart/2005/8/layout/radial5"/>
    <dgm:cxn modelId="{EE54B86D-D7AE-419F-AE12-F88D86F5B2C9}" type="presOf" srcId="{EE10A7C4-38E1-4EFF-A77C-B41BA0496DE2}" destId="{6B5D7133-51C3-4562-AA57-C9A8E46B87C0}" srcOrd="1" destOrd="0" presId="urn:microsoft.com/office/officeart/2005/8/layout/radial5"/>
    <dgm:cxn modelId="{D434CC4F-A3E2-405E-B145-F7BE03173293}" type="presOf" srcId="{86DA8944-A299-4768-9FCB-E2EC5B78B6B7}" destId="{4341ADD4-405D-4FE5-A498-62E8AF180C14}" srcOrd="0" destOrd="0" presId="urn:microsoft.com/office/officeart/2005/8/layout/radial5"/>
    <dgm:cxn modelId="{83F78071-6B2E-4A11-9A95-F69F06A250C0}" type="presOf" srcId="{84991AD1-701E-43B7-AC72-108958D8D500}" destId="{624DA8AB-EB65-47B2-888B-789C41EFE597}" srcOrd="1" destOrd="0" presId="urn:microsoft.com/office/officeart/2005/8/layout/radial5"/>
    <dgm:cxn modelId="{982B1055-0F0F-4D54-81E8-DC454B564459}" type="presOf" srcId="{4A399C17-D7ED-47E9-9E33-3E5A70E52C8E}" destId="{B65F2DB2-30F0-41B2-843E-1C80052B5DA4}" srcOrd="0" destOrd="0" presId="urn:microsoft.com/office/officeart/2005/8/layout/radial5"/>
    <dgm:cxn modelId="{4FCE8075-3258-4292-9F71-4560D3779F42}" type="presOf" srcId="{EF2C7C47-8948-4C3B-B6D6-BA0189ACB2E8}" destId="{776CDB88-4AEF-42D0-9FDD-BE76A5E294D6}" srcOrd="0" destOrd="0" presId="urn:microsoft.com/office/officeart/2005/8/layout/radial5"/>
    <dgm:cxn modelId="{ABD4DB75-FA42-47C4-86C0-3C058C94AA57}" type="presOf" srcId="{941F6873-CB1D-4EA3-AAA7-22C9824F94F0}" destId="{6AC4FB46-BC66-4B7F-B00B-7B6E67B77899}" srcOrd="1" destOrd="0" presId="urn:microsoft.com/office/officeart/2005/8/layout/radial5"/>
    <dgm:cxn modelId="{286A4E5A-FB0C-4B87-B1EA-766E6CBB1C3B}" type="presOf" srcId="{84991AD1-701E-43B7-AC72-108958D8D500}" destId="{CDF06C07-7179-4F9E-AB1E-E0E3C4C64CBA}" srcOrd="0" destOrd="0" presId="urn:microsoft.com/office/officeart/2005/8/layout/radial5"/>
    <dgm:cxn modelId="{1364177D-E3E7-43FB-AD61-A95C8F878479}" type="presOf" srcId="{17B7E841-AFDA-4F45-84FD-473EDADF199E}" destId="{0882AC87-C1F9-45B2-87DB-C26C35A09103}" srcOrd="1" destOrd="0" presId="urn:microsoft.com/office/officeart/2005/8/layout/radial5"/>
    <dgm:cxn modelId="{1D13767D-7034-4097-956B-4CD643E5242E}" type="presOf" srcId="{EAE354A5-08D6-4BAC-8B83-F471C86F80F9}" destId="{65105C9E-760A-42ED-BC7C-43A88BB189FD}" srcOrd="0" destOrd="0" presId="urn:microsoft.com/office/officeart/2005/8/layout/radial5"/>
    <dgm:cxn modelId="{C572AE81-E555-4938-BA41-72943C280EE6}" srcId="{A90ED4EE-7773-4AFF-BFEF-C3E48FEF58CE}" destId="{E637E595-C12C-49B5-B3B8-350047B96602}" srcOrd="15" destOrd="0" parTransId="{9FA59EB2-B0C9-49E8-87DF-3E91ECCC6D5C}" sibTransId="{92106496-7814-4431-ADA6-7A7E811D3888}"/>
    <dgm:cxn modelId="{5251F184-E7C5-4F10-9D75-A78BFC19E901}" type="presOf" srcId="{1F8437C1-8D8A-41EC-BB18-8FE46D25B339}" destId="{2B7B9DF4-C8D6-4720-8887-7C3A4CEA3F4D}" srcOrd="0" destOrd="0" presId="urn:microsoft.com/office/officeart/2005/8/layout/radial5"/>
    <dgm:cxn modelId="{1433C986-5275-4F02-88D2-430A4F76DCC1}" type="presOf" srcId="{A90ED4EE-7773-4AFF-BFEF-C3E48FEF58CE}" destId="{8BAD6D1B-3E9B-48A5-97A8-8A36A3814F9A}" srcOrd="0" destOrd="0" presId="urn:microsoft.com/office/officeart/2005/8/layout/radial5"/>
    <dgm:cxn modelId="{EDFC138B-C5DD-4B83-9422-17681EECE02C}" type="presOf" srcId="{3A2D3061-0865-4806-BEFE-07347296D867}" destId="{97192B33-94FA-402D-9F96-584C027D5185}" srcOrd="0" destOrd="0" presId="urn:microsoft.com/office/officeart/2005/8/layout/radial5"/>
    <dgm:cxn modelId="{E3747F9B-A332-4C7D-B338-20428D290D7F}" type="presOf" srcId="{7261A91B-61F9-4DC8-ABBB-484916109962}" destId="{D942E800-0ECB-486E-9579-315FFA6116BC}" srcOrd="0" destOrd="0" presId="urn:microsoft.com/office/officeart/2005/8/layout/radial5"/>
    <dgm:cxn modelId="{A454BE9F-810A-4A19-AB45-8968E97E5D73}" type="presOf" srcId="{B927A25A-0AD5-425E-9937-58A73990B6E0}" destId="{D102729D-7D72-4D23-9628-D6CFD575CDDA}" srcOrd="0" destOrd="0" presId="urn:microsoft.com/office/officeart/2005/8/layout/radial5"/>
    <dgm:cxn modelId="{412D7DA0-E741-4804-B85D-9A82E1744BEA}" type="presOf" srcId="{17B7E841-AFDA-4F45-84FD-473EDADF199E}" destId="{38DDB214-E1B3-4D3F-9CF6-9228B71594C1}" srcOrd="0" destOrd="0" presId="urn:microsoft.com/office/officeart/2005/8/layout/radial5"/>
    <dgm:cxn modelId="{F0E7C9A0-AF9A-42FB-B428-530CFAE177B7}" type="presOf" srcId="{33EDA376-AACC-413F-B46B-729DD7706A91}" destId="{AC773F44-83F9-43FA-997E-B2A7869DC6D4}" srcOrd="1" destOrd="0" presId="urn:microsoft.com/office/officeart/2005/8/layout/radial5"/>
    <dgm:cxn modelId="{8A9472A3-390F-4546-B5D8-8C637E842D57}" type="presOf" srcId="{5757212F-CF98-4C62-8038-0D0594B1327B}" destId="{C9E0204C-5F55-452A-AE89-3B8A9D8635BE}" srcOrd="0" destOrd="0" presId="urn:microsoft.com/office/officeart/2005/8/layout/radial5"/>
    <dgm:cxn modelId="{7A0077AE-C4B8-4AB0-950D-A17BDF1678F0}" srcId="{A90ED4EE-7773-4AFF-BFEF-C3E48FEF58CE}" destId="{9EA795E6-6961-4836-98F3-3EA7C421DC79}" srcOrd="0" destOrd="0" parTransId="{09D064E7-C6D8-451D-86DC-AF0D1B299E9F}" sibTransId="{26A79875-D394-4DB9-931C-870FBCFA9D4B}"/>
    <dgm:cxn modelId="{BAB97CBF-0C14-4ADA-96FA-D1C668142C07}" type="presOf" srcId="{CF8FAC03-1C36-4CBF-B100-2EAD4FE63139}" destId="{037592DF-A355-418A-89F0-F7007CBF78EB}" srcOrd="1" destOrd="0" presId="urn:microsoft.com/office/officeart/2005/8/layout/radial5"/>
    <dgm:cxn modelId="{B634AABF-90A4-41E2-92AF-AA497B123501}" srcId="{A90ED4EE-7773-4AFF-BFEF-C3E48FEF58CE}" destId="{EF2C7C47-8948-4C3B-B6D6-BA0189ACB2E8}" srcOrd="8" destOrd="0" parTransId="{33EDA376-AACC-413F-B46B-729DD7706A91}" sibTransId="{15423424-68A2-44B0-A4FA-95D98D6E7642}"/>
    <dgm:cxn modelId="{00A753C8-8E6D-4158-B6B8-5A2BAC7DE7C0}" type="presOf" srcId="{EAADBBCB-33F3-479C-9258-E8C1C4A8C7A8}" destId="{8912146C-54D4-4CFF-BE3F-112F52FF5B6D}" srcOrd="1" destOrd="0" presId="urn:microsoft.com/office/officeart/2005/8/layout/radial5"/>
    <dgm:cxn modelId="{B2E56FCE-2E28-4D3A-A56E-2519C8EB5610}" srcId="{A90ED4EE-7773-4AFF-BFEF-C3E48FEF58CE}" destId="{FBB4F722-66BB-478C-8DEA-F2C76BC294A0}" srcOrd="10" destOrd="0" parTransId="{7261A91B-61F9-4DC8-ABBB-484916109962}" sibTransId="{AA221299-1D58-4F57-BD93-F75C719DCAB7}"/>
    <dgm:cxn modelId="{56276CD8-FC78-45DD-BC8C-1A4D8EB6473D}" srcId="{A90ED4EE-7773-4AFF-BFEF-C3E48FEF58CE}" destId="{26C0294F-AE20-4D22-81A3-64FBE3495D45}" srcOrd="9" destOrd="0" parTransId="{EAADBBCB-33F3-479C-9258-E8C1C4A8C7A8}" sibTransId="{40EBBBCD-1A82-426E-B7D1-2BD1BB0F6FDD}"/>
    <dgm:cxn modelId="{CCB0CFD9-1CBA-4D74-BAA4-DA40A12A42B0}" srcId="{A90ED4EE-7773-4AFF-BFEF-C3E48FEF58CE}" destId="{5757212F-CF98-4C62-8038-0D0594B1327B}" srcOrd="11" destOrd="0" parTransId="{5C09F4E0-6412-4D46-9DAB-49B94FFB294E}" sibTransId="{F3BA5C92-709E-48F3-BC1D-987069B8922E}"/>
    <dgm:cxn modelId="{BACB4CDC-4B37-4071-82B3-89655BDDC14F}" type="presOf" srcId="{DF0FC1DA-814A-4E9E-A08C-5F4C4FCE85F2}" destId="{638F502A-7E67-4D14-BF96-02B37E429814}" srcOrd="0" destOrd="0" presId="urn:microsoft.com/office/officeart/2005/8/layout/radial5"/>
    <dgm:cxn modelId="{434B4FE1-1621-4AD7-902A-2D9F363A1AFA}" type="presOf" srcId="{5C09F4E0-6412-4D46-9DAB-49B94FFB294E}" destId="{E549EA4D-4BA3-4F56-802A-DF080CFF7A1E}" srcOrd="0" destOrd="0" presId="urn:microsoft.com/office/officeart/2005/8/layout/radial5"/>
    <dgm:cxn modelId="{67EA67E6-308B-4CD6-A4A2-E6A692F7BDA5}" type="presOf" srcId="{42F45992-47F2-4F6F-A7AA-B54CD7CFB20B}" destId="{4BBB8755-265C-47E8-94B6-5908DD82C689}" srcOrd="0" destOrd="0" presId="urn:microsoft.com/office/officeart/2005/8/layout/radial5"/>
    <dgm:cxn modelId="{14F971E7-8CA0-4CD2-AFE0-F386E01841DC}" type="presOf" srcId="{42F45992-47F2-4F6F-A7AA-B54CD7CFB20B}" destId="{EB3BABD1-8D5C-4CF7-ACA9-8B4D95A2A197}" srcOrd="1" destOrd="0" presId="urn:microsoft.com/office/officeart/2005/8/layout/radial5"/>
    <dgm:cxn modelId="{ED0F52E9-C1D9-4A42-95B2-F2A1C95B889A}" type="presOf" srcId="{5839A911-9D24-49C7-9DF3-82812701969A}" destId="{4544A95A-9E69-4283-85C1-EC9CE468D043}" srcOrd="0" destOrd="0" presId="urn:microsoft.com/office/officeart/2005/8/layout/radial5"/>
    <dgm:cxn modelId="{159448EA-0BE5-4A32-ABCF-1CF597149D4F}" srcId="{A90ED4EE-7773-4AFF-BFEF-C3E48FEF58CE}" destId="{2888D503-1FAC-47C1-9598-6D16DF2EA996}" srcOrd="5" destOrd="0" parTransId="{42F45992-47F2-4F6F-A7AA-B54CD7CFB20B}" sibTransId="{617D88BE-6026-444A-8810-B4660B3AF4FF}"/>
    <dgm:cxn modelId="{1E8CFBEA-7875-4FFB-AF3D-64E31A261C54}" srcId="{A90ED4EE-7773-4AFF-BFEF-C3E48FEF58CE}" destId="{3A2D3061-0865-4806-BEFE-07347296D867}" srcOrd="3" destOrd="0" parTransId="{CF8FAC03-1C36-4CBF-B100-2EAD4FE63139}" sibTransId="{DD24664E-FA01-4CD9-BA5A-1FACFA9492FD}"/>
    <dgm:cxn modelId="{C5FB1BEB-A6DE-4689-BA47-21A1E38FB7D8}" type="presOf" srcId="{4A399C17-D7ED-47E9-9E33-3E5A70E52C8E}" destId="{F4E3BEAB-9ADB-44CA-B1D7-072BA5AEB7B4}" srcOrd="1" destOrd="0" presId="urn:microsoft.com/office/officeart/2005/8/layout/radial5"/>
    <dgm:cxn modelId="{58A874EB-5378-41A1-A365-150D53F74DE4}" srcId="{A90ED4EE-7773-4AFF-BFEF-C3E48FEF58CE}" destId="{107C5F2D-6BDC-4F68-82C8-CAC9FD60904F}" srcOrd="1" destOrd="0" parTransId="{EAE354A5-08D6-4BAC-8B83-F471C86F80F9}" sibTransId="{763AF3D3-787C-4B5B-B7C2-08389B8342FB}"/>
    <dgm:cxn modelId="{CFD112ED-7984-4D47-970A-DD32FB562019}" type="presOf" srcId="{9EA795E6-6961-4836-98F3-3EA7C421DC79}" destId="{B2971F46-FFD0-41B3-977E-1D3FF4607A90}" srcOrd="0" destOrd="0" presId="urn:microsoft.com/office/officeart/2005/8/layout/radial5"/>
    <dgm:cxn modelId="{274B5DEE-0C70-4EA9-85C3-2571FD9245E7}" type="presOf" srcId="{941F6873-CB1D-4EA3-AAA7-22C9824F94F0}" destId="{E10269B7-55E7-408E-B76B-35FADA09CDF7}" srcOrd="0" destOrd="0" presId="urn:microsoft.com/office/officeart/2005/8/layout/radial5"/>
    <dgm:cxn modelId="{5C400BF4-D35F-42F6-A4EA-F3E2B19BD2AA}" type="presOf" srcId="{1F4E9891-7773-47CB-B027-18A45E8EEE6B}" destId="{83600C18-7302-4AAD-9E0A-8D3ACC0FC393}" srcOrd="0" destOrd="0" presId="urn:microsoft.com/office/officeart/2005/8/layout/radial5"/>
    <dgm:cxn modelId="{A0AB20F4-0928-4CEA-8384-A0A6F523BF80}" type="presOf" srcId="{9FA59EB2-B0C9-49E8-87DF-3E91ECCC6D5C}" destId="{F1FACBA4-32A3-4407-BB5F-667E4B9DD041}" srcOrd="0" destOrd="0" presId="urn:microsoft.com/office/officeart/2005/8/layout/radial5"/>
    <dgm:cxn modelId="{5FD615F7-A963-4D15-A6C3-C34D8EABF7AA}" srcId="{A90ED4EE-7773-4AFF-BFEF-C3E48FEF58CE}" destId="{1F4E9891-7773-47CB-B027-18A45E8EEE6B}" srcOrd="2" destOrd="0" parTransId="{EE10A7C4-38E1-4EFF-A77C-B41BA0496DE2}" sibTransId="{7FEC8BAC-35EC-45A0-90A5-980397912D67}"/>
    <dgm:cxn modelId="{FA68E6FD-075E-4772-921E-99BF0D8E2DF8}" type="presOf" srcId="{3F53015E-A458-4BC9-92FE-003B495584C2}" destId="{80070AA5-35CA-4571-9515-0DFB4BB669B6}" srcOrd="0" destOrd="0" presId="urn:microsoft.com/office/officeart/2005/8/layout/radial5"/>
    <dgm:cxn modelId="{D1F86C03-48F9-4DD5-A447-2A55BBBD8326}" type="presParOf" srcId="{2B7B9DF4-C8D6-4720-8887-7C3A4CEA3F4D}" destId="{8BAD6D1B-3E9B-48A5-97A8-8A36A3814F9A}" srcOrd="0" destOrd="0" presId="urn:microsoft.com/office/officeart/2005/8/layout/radial5"/>
    <dgm:cxn modelId="{3E364FB5-AC68-463C-ADEB-09E79EEC22D0}" type="presParOf" srcId="{2B7B9DF4-C8D6-4720-8887-7C3A4CEA3F4D}" destId="{9F7FD442-2D41-47A3-8D5A-922477AF64B3}" srcOrd="1" destOrd="0" presId="urn:microsoft.com/office/officeart/2005/8/layout/radial5"/>
    <dgm:cxn modelId="{F588D7EB-0642-4AED-92AA-27188E427EDE}" type="presParOf" srcId="{9F7FD442-2D41-47A3-8D5A-922477AF64B3}" destId="{57AA0CC1-2953-42C6-A592-4E515AA49144}" srcOrd="0" destOrd="0" presId="urn:microsoft.com/office/officeart/2005/8/layout/radial5"/>
    <dgm:cxn modelId="{7EABB13F-8F9E-4410-8E1D-4819E91F2EEC}" type="presParOf" srcId="{2B7B9DF4-C8D6-4720-8887-7C3A4CEA3F4D}" destId="{B2971F46-FFD0-41B3-977E-1D3FF4607A90}" srcOrd="2" destOrd="0" presId="urn:microsoft.com/office/officeart/2005/8/layout/radial5"/>
    <dgm:cxn modelId="{DFF22AC2-0B6B-443F-B62E-26BACF8D39EB}" type="presParOf" srcId="{2B7B9DF4-C8D6-4720-8887-7C3A4CEA3F4D}" destId="{65105C9E-760A-42ED-BC7C-43A88BB189FD}" srcOrd="3" destOrd="0" presId="urn:microsoft.com/office/officeart/2005/8/layout/radial5"/>
    <dgm:cxn modelId="{609FEBF2-02A6-493C-99A5-EEEED06BCBCF}" type="presParOf" srcId="{65105C9E-760A-42ED-BC7C-43A88BB189FD}" destId="{D7A5A40F-FEDA-4CEF-8D14-988ACF82D752}" srcOrd="0" destOrd="0" presId="urn:microsoft.com/office/officeart/2005/8/layout/radial5"/>
    <dgm:cxn modelId="{B4BC40D9-BDA0-4500-B513-32AA0B5BBE3B}" type="presParOf" srcId="{2B7B9DF4-C8D6-4720-8887-7C3A4CEA3F4D}" destId="{620E9AE5-770E-49C4-B15A-29D7E06299EA}" srcOrd="4" destOrd="0" presId="urn:microsoft.com/office/officeart/2005/8/layout/radial5"/>
    <dgm:cxn modelId="{7D0D1520-002C-44BA-868E-3E6D8B18FA9F}" type="presParOf" srcId="{2B7B9DF4-C8D6-4720-8887-7C3A4CEA3F4D}" destId="{993A949D-41AB-4DCA-A883-D7C843F1DD8F}" srcOrd="5" destOrd="0" presId="urn:microsoft.com/office/officeart/2005/8/layout/radial5"/>
    <dgm:cxn modelId="{83FDDB1A-B31D-4171-965B-EB7DDC178E8D}" type="presParOf" srcId="{993A949D-41AB-4DCA-A883-D7C843F1DD8F}" destId="{6B5D7133-51C3-4562-AA57-C9A8E46B87C0}" srcOrd="0" destOrd="0" presId="urn:microsoft.com/office/officeart/2005/8/layout/radial5"/>
    <dgm:cxn modelId="{47B78A69-B468-490D-8500-A5D47628EB2E}" type="presParOf" srcId="{2B7B9DF4-C8D6-4720-8887-7C3A4CEA3F4D}" destId="{83600C18-7302-4AAD-9E0A-8D3ACC0FC393}" srcOrd="6" destOrd="0" presId="urn:microsoft.com/office/officeart/2005/8/layout/radial5"/>
    <dgm:cxn modelId="{44D46CB8-AFEC-41A1-8168-3B1F6FA4E28C}" type="presParOf" srcId="{2B7B9DF4-C8D6-4720-8887-7C3A4CEA3F4D}" destId="{433D57BC-4352-4E89-BA9D-1846DDF07DF8}" srcOrd="7" destOrd="0" presId="urn:microsoft.com/office/officeart/2005/8/layout/radial5"/>
    <dgm:cxn modelId="{2009B6F2-DE10-485D-B022-638B1E533A37}" type="presParOf" srcId="{433D57BC-4352-4E89-BA9D-1846DDF07DF8}" destId="{037592DF-A355-418A-89F0-F7007CBF78EB}" srcOrd="0" destOrd="0" presId="urn:microsoft.com/office/officeart/2005/8/layout/radial5"/>
    <dgm:cxn modelId="{42992A13-8743-4013-8746-55B18D4F21DB}" type="presParOf" srcId="{2B7B9DF4-C8D6-4720-8887-7C3A4CEA3F4D}" destId="{97192B33-94FA-402D-9F96-584C027D5185}" srcOrd="8" destOrd="0" presId="urn:microsoft.com/office/officeart/2005/8/layout/radial5"/>
    <dgm:cxn modelId="{1C0E7459-8856-4CF6-AADF-933D71F27001}" type="presParOf" srcId="{2B7B9DF4-C8D6-4720-8887-7C3A4CEA3F4D}" destId="{B65F2DB2-30F0-41B2-843E-1C80052B5DA4}" srcOrd="9" destOrd="0" presId="urn:microsoft.com/office/officeart/2005/8/layout/radial5"/>
    <dgm:cxn modelId="{4DCC46FF-B7DF-4709-824A-4DCABD527063}" type="presParOf" srcId="{B65F2DB2-30F0-41B2-843E-1C80052B5DA4}" destId="{F4E3BEAB-9ADB-44CA-B1D7-072BA5AEB7B4}" srcOrd="0" destOrd="0" presId="urn:microsoft.com/office/officeart/2005/8/layout/radial5"/>
    <dgm:cxn modelId="{04B7986B-6F76-41B4-96C6-E0E9475B14FD}" type="presParOf" srcId="{2B7B9DF4-C8D6-4720-8887-7C3A4CEA3F4D}" destId="{D4617174-172C-4F07-A624-FCFECAC6AF43}" srcOrd="10" destOrd="0" presId="urn:microsoft.com/office/officeart/2005/8/layout/radial5"/>
    <dgm:cxn modelId="{40CAEA88-0561-4076-B34C-431819E09089}" type="presParOf" srcId="{2B7B9DF4-C8D6-4720-8887-7C3A4CEA3F4D}" destId="{4BBB8755-265C-47E8-94B6-5908DD82C689}" srcOrd="11" destOrd="0" presId="urn:microsoft.com/office/officeart/2005/8/layout/radial5"/>
    <dgm:cxn modelId="{3157E45A-C98C-467D-8594-7A7138B21611}" type="presParOf" srcId="{4BBB8755-265C-47E8-94B6-5908DD82C689}" destId="{EB3BABD1-8D5C-4CF7-ACA9-8B4D95A2A197}" srcOrd="0" destOrd="0" presId="urn:microsoft.com/office/officeart/2005/8/layout/radial5"/>
    <dgm:cxn modelId="{F7A5C7C6-ECA9-4506-894B-424644369089}" type="presParOf" srcId="{2B7B9DF4-C8D6-4720-8887-7C3A4CEA3F4D}" destId="{906BD25E-94E9-4EDB-9CBC-D2103EC5403F}" srcOrd="12" destOrd="0" presId="urn:microsoft.com/office/officeart/2005/8/layout/radial5"/>
    <dgm:cxn modelId="{46946306-C7EF-4349-B3D9-A4D1544EC727}" type="presParOf" srcId="{2B7B9DF4-C8D6-4720-8887-7C3A4CEA3F4D}" destId="{80070AA5-35CA-4571-9515-0DFB4BB669B6}" srcOrd="13" destOrd="0" presId="urn:microsoft.com/office/officeart/2005/8/layout/radial5"/>
    <dgm:cxn modelId="{DD0FC0E8-6451-4FB8-B82C-B1F2526EFC0A}" type="presParOf" srcId="{80070AA5-35CA-4571-9515-0DFB4BB669B6}" destId="{02102143-2204-41D0-9770-67E61ED1C390}" srcOrd="0" destOrd="0" presId="urn:microsoft.com/office/officeart/2005/8/layout/radial5"/>
    <dgm:cxn modelId="{B5FC6031-8881-45C9-937D-EF375A8E6ACC}" type="presParOf" srcId="{2B7B9DF4-C8D6-4720-8887-7C3A4CEA3F4D}" destId="{D102729D-7D72-4D23-9628-D6CFD575CDDA}" srcOrd="14" destOrd="0" presId="urn:microsoft.com/office/officeart/2005/8/layout/radial5"/>
    <dgm:cxn modelId="{80D6880F-F0C0-47DC-A94D-1C08EF94C0EF}" type="presParOf" srcId="{2B7B9DF4-C8D6-4720-8887-7C3A4CEA3F4D}" destId="{38DDB214-E1B3-4D3F-9CF6-9228B71594C1}" srcOrd="15" destOrd="0" presId="urn:microsoft.com/office/officeart/2005/8/layout/radial5"/>
    <dgm:cxn modelId="{E24C3951-1D6A-478B-AE3B-DA0D14EFCAC6}" type="presParOf" srcId="{38DDB214-E1B3-4D3F-9CF6-9228B71594C1}" destId="{0882AC87-C1F9-45B2-87DB-C26C35A09103}" srcOrd="0" destOrd="0" presId="urn:microsoft.com/office/officeart/2005/8/layout/radial5"/>
    <dgm:cxn modelId="{BCBFD4E0-6CF7-4BF4-A018-9CA0F796D2B9}" type="presParOf" srcId="{2B7B9DF4-C8D6-4720-8887-7C3A4CEA3F4D}" destId="{D19FEE74-E73D-4CF3-976E-CDFD6AF7E027}" srcOrd="16" destOrd="0" presId="urn:microsoft.com/office/officeart/2005/8/layout/radial5"/>
    <dgm:cxn modelId="{B7080297-299B-444C-8158-257A56AEE7E7}" type="presParOf" srcId="{2B7B9DF4-C8D6-4720-8887-7C3A4CEA3F4D}" destId="{B6DCFA35-4BEE-460F-939F-10F5661F4F3F}" srcOrd="17" destOrd="0" presId="urn:microsoft.com/office/officeart/2005/8/layout/radial5"/>
    <dgm:cxn modelId="{4D19A7F8-67EF-4D1A-B041-FD385801ED12}" type="presParOf" srcId="{B6DCFA35-4BEE-460F-939F-10F5661F4F3F}" destId="{AC773F44-83F9-43FA-997E-B2A7869DC6D4}" srcOrd="0" destOrd="0" presId="urn:microsoft.com/office/officeart/2005/8/layout/radial5"/>
    <dgm:cxn modelId="{EF03A361-34FF-4D49-9A6A-1D2D3FA60423}" type="presParOf" srcId="{2B7B9DF4-C8D6-4720-8887-7C3A4CEA3F4D}" destId="{776CDB88-4AEF-42D0-9FDD-BE76A5E294D6}" srcOrd="18" destOrd="0" presId="urn:microsoft.com/office/officeart/2005/8/layout/radial5"/>
    <dgm:cxn modelId="{2DE773C8-F570-41FD-A6F6-A4471DA473A4}" type="presParOf" srcId="{2B7B9DF4-C8D6-4720-8887-7C3A4CEA3F4D}" destId="{2EC24B1C-4018-4D51-BE80-78717AA15219}" srcOrd="19" destOrd="0" presId="urn:microsoft.com/office/officeart/2005/8/layout/radial5"/>
    <dgm:cxn modelId="{B1D8FEAF-2774-4D82-BB07-480E19B03B40}" type="presParOf" srcId="{2EC24B1C-4018-4D51-BE80-78717AA15219}" destId="{8912146C-54D4-4CFF-BE3F-112F52FF5B6D}" srcOrd="0" destOrd="0" presId="urn:microsoft.com/office/officeart/2005/8/layout/radial5"/>
    <dgm:cxn modelId="{253F53FC-6D75-4735-A93F-BF27792E182B}" type="presParOf" srcId="{2B7B9DF4-C8D6-4720-8887-7C3A4CEA3F4D}" destId="{879614D1-37DA-4D7A-A006-0C3B6F50A6E8}" srcOrd="20" destOrd="0" presId="urn:microsoft.com/office/officeart/2005/8/layout/radial5"/>
    <dgm:cxn modelId="{AD5D33D8-01E5-4A5C-9260-F6B832E76584}" type="presParOf" srcId="{2B7B9DF4-C8D6-4720-8887-7C3A4CEA3F4D}" destId="{D942E800-0ECB-486E-9579-315FFA6116BC}" srcOrd="21" destOrd="0" presId="urn:microsoft.com/office/officeart/2005/8/layout/radial5"/>
    <dgm:cxn modelId="{9FBACC29-FC19-42B3-8C71-D2B4046BAFE0}" type="presParOf" srcId="{D942E800-0ECB-486E-9579-315FFA6116BC}" destId="{5F974FC6-892B-4560-9691-32FF0AE0260A}" srcOrd="0" destOrd="0" presId="urn:microsoft.com/office/officeart/2005/8/layout/radial5"/>
    <dgm:cxn modelId="{657328E9-EFC8-4DE8-9122-1734F3B72379}" type="presParOf" srcId="{2B7B9DF4-C8D6-4720-8887-7C3A4CEA3F4D}" destId="{753C2BEE-C9A5-4E31-BE26-DC7AB49198B5}" srcOrd="22" destOrd="0" presId="urn:microsoft.com/office/officeart/2005/8/layout/radial5"/>
    <dgm:cxn modelId="{1F34E09E-7116-450D-ADDD-B1D65F1FC4BE}" type="presParOf" srcId="{2B7B9DF4-C8D6-4720-8887-7C3A4CEA3F4D}" destId="{E549EA4D-4BA3-4F56-802A-DF080CFF7A1E}" srcOrd="23" destOrd="0" presId="urn:microsoft.com/office/officeart/2005/8/layout/radial5"/>
    <dgm:cxn modelId="{0B62D338-837B-48E4-8047-2884EA469E6E}" type="presParOf" srcId="{E549EA4D-4BA3-4F56-802A-DF080CFF7A1E}" destId="{64E71DCA-0E07-4980-A68E-B4122C52CC27}" srcOrd="0" destOrd="0" presId="urn:microsoft.com/office/officeart/2005/8/layout/radial5"/>
    <dgm:cxn modelId="{E746EE1F-C9D3-4EFF-87D2-06F357C96DB2}" type="presParOf" srcId="{2B7B9DF4-C8D6-4720-8887-7C3A4CEA3F4D}" destId="{C9E0204C-5F55-452A-AE89-3B8A9D8635BE}" srcOrd="24" destOrd="0" presId="urn:microsoft.com/office/officeart/2005/8/layout/radial5"/>
    <dgm:cxn modelId="{6814D4BB-7520-49FA-A69F-91A83443E94A}" type="presParOf" srcId="{2B7B9DF4-C8D6-4720-8887-7C3A4CEA3F4D}" destId="{CDF06C07-7179-4F9E-AB1E-E0E3C4C64CBA}" srcOrd="25" destOrd="0" presId="urn:microsoft.com/office/officeart/2005/8/layout/radial5"/>
    <dgm:cxn modelId="{A2B9D469-547A-43ED-865C-75E28669345C}" type="presParOf" srcId="{CDF06C07-7179-4F9E-AB1E-E0E3C4C64CBA}" destId="{624DA8AB-EB65-47B2-888B-789C41EFE597}" srcOrd="0" destOrd="0" presId="urn:microsoft.com/office/officeart/2005/8/layout/radial5"/>
    <dgm:cxn modelId="{153E7C25-B1FA-448F-92C8-75FF6A18DFA7}" type="presParOf" srcId="{2B7B9DF4-C8D6-4720-8887-7C3A4CEA3F4D}" destId="{4544A95A-9E69-4283-85C1-EC9CE468D043}" srcOrd="26" destOrd="0" presId="urn:microsoft.com/office/officeart/2005/8/layout/radial5"/>
    <dgm:cxn modelId="{937E8B69-9440-47BD-BAAA-CB873095DE92}" type="presParOf" srcId="{2B7B9DF4-C8D6-4720-8887-7C3A4CEA3F4D}" destId="{E10269B7-55E7-408E-B76B-35FADA09CDF7}" srcOrd="27" destOrd="0" presId="urn:microsoft.com/office/officeart/2005/8/layout/radial5"/>
    <dgm:cxn modelId="{14442E28-8961-406C-97DF-D865F105DCB8}" type="presParOf" srcId="{E10269B7-55E7-408E-B76B-35FADA09CDF7}" destId="{6AC4FB46-BC66-4B7F-B00B-7B6E67B77899}" srcOrd="0" destOrd="0" presId="urn:microsoft.com/office/officeart/2005/8/layout/radial5"/>
    <dgm:cxn modelId="{1B515FEF-9C65-43F8-9B7A-8A57912D227A}" type="presParOf" srcId="{2B7B9DF4-C8D6-4720-8887-7C3A4CEA3F4D}" destId="{BBD20C13-D9F8-47BC-9F96-743EC140EF74}" srcOrd="28" destOrd="0" presId="urn:microsoft.com/office/officeart/2005/8/layout/radial5"/>
    <dgm:cxn modelId="{796DF983-74B5-487F-A1FF-603AFDBD1BC4}" type="presParOf" srcId="{2B7B9DF4-C8D6-4720-8887-7C3A4CEA3F4D}" destId="{638F502A-7E67-4D14-BF96-02B37E429814}" srcOrd="29" destOrd="0" presId="urn:microsoft.com/office/officeart/2005/8/layout/radial5"/>
    <dgm:cxn modelId="{0CA4DBD9-E4AD-44DB-92DF-33B1B01515F2}" type="presParOf" srcId="{638F502A-7E67-4D14-BF96-02B37E429814}" destId="{B551D5F8-069B-4724-A7D6-425B89A72527}" srcOrd="0" destOrd="0" presId="urn:microsoft.com/office/officeart/2005/8/layout/radial5"/>
    <dgm:cxn modelId="{C5E6D13E-ACC6-4685-9703-7BBDA2FEDEA5}" type="presParOf" srcId="{2B7B9DF4-C8D6-4720-8887-7C3A4CEA3F4D}" destId="{4341ADD4-405D-4FE5-A498-62E8AF180C14}" srcOrd="30" destOrd="0" presId="urn:microsoft.com/office/officeart/2005/8/layout/radial5"/>
    <dgm:cxn modelId="{1C89BF1C-31EE-484D-8CC1-6E1C9F79A010}" type="presParOf" srcId="{2B7B9DF4-C8D6-4720-8887-7C3A4CEA3F4D}" destId="{F1FACBA4-32A3-4407-BB5F-667E4B9DD041}" srcOrd="31" destOrd="0" presId="urn:microsoft.com/office/officeart/2005/8/layout/radial5"/>
    <dgm:cxn modelId="{47B6DBCF-7CC2-49AF-BADE-BC5598E55CF4}" type="presParOf" srcId="{F1FACBA4-32A3-4407-BB5F-667E4B9DD041}" destId="{FF3F4C10-0D46-4A5B-BFD7-C9942D3B2835}" srcOrd="0" destOrd="0" presId="urn:microsoft.com/office/officeart/2005/8/layout/radial5"/>
    <dgm:cxn modelId="{2C3E3FB8-2645-4879-A5B0-C06BF9600D5D}" type="presParOf" srcId="{2B7B9DF4-C8D6-4720-8887-7C3A4CEA3F4D}" destId="{B9827290-9732-4AF1-A666-E76BEB87BF4E}" srcOrd="3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6D1B-3E9B-48A5-97A8-8A36A3814F9A}">
      <dsp:nvSpPr>
        <dsp:cNvPr id="0" name=""/>
        <dsp:cNvSpPr/>
      </dsp:nvSpPr>
      <dsp:spPr>
        <a:xfrm>
          <a:off x="5687098" y="3618806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ICT</a:t>
          </a:r>
        </a:p>
      </dsp:txBody>
      <dsp:txXfrm>
        <a:off x="5929614" y="3861322"/>
        <a:ext cx="1170971" cy="1170971"/>
      </dsp:txXfrm>
    </dsp:sp>
    <dsp:sp modelId="{9F7FD442-2D41-47A3-8D5A-922477AF64B3}">
      <dsp:nvSpPr>
        <dsp:cNvPr id="0" name=""/>
        <dsp:cNvSpPr/>
      </dsp:nvSpPr>
      <dsp:spPr>
        <a:xfrm rot="16247722">
          <a:off x="5971881" y="2404607"/>
          <a:ext cx="1138345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6022967" y="2525482"/>
        <a:ext cx="1034734" cy="207223"/>
      </dsp:txXfrm>
    </dsp:sp>
    <dsp:sp modelId="{B2971F46-FFD0-41B3-977E-1D3FF4607A90}">
      <dsp:nvSpPr>
        <dsp:cNvPr id="0" name=""/>
        <dsp:cNvSpPr/>
      </dsp:nvSpPr>
      <dsp:spPr>
        <a:xfrm>
          <a:off x="5739900" y="-184652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Český jazyk</a:t>
          </a:r>
        </a:p>
      </dsp:txBody>
      <dsp:txXfrm>
        <a:off x="5982416" y="57864"/>
        <a:ext cx="1170971" cy="1170971"/>
      </dsp:txXfrm>
    </dsp:sp>
    <dsp:sp modelId="{65105C9E-760A-42ED-BC7C-43A88BB189FD}">
      <dsp:nvSpPr>
        <dsp:cNvPr id="0" name=""/>
        <dsp:cNvSpPr/>
      </dsp:nvSpPr>
      <dsp:spPr>
        <a:xfrm rot="17683351">
          <a:off x="6726549" y="2566373"/>
          <a:ext cx="114968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6756688" y="2682504"/>
        <a:ext cx="1046070" cy="207223"/>
      </dsp:txXfrm>
    </dsp:sp>
    <dsp:sp modelId="{620E9AE5-770E-49C4-B15A-29D7E06299EA}">
      <dsp:nvSpPr>
        <dsp:cNvPr id="0" name=""/>
        <dsp:cNvSpPr/>
      </dsp:nvSpPr>
      <dsp:spPr>
        <a:xfrm>
          <a:off x="7286895" y="144196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Cizí jazyk</a:t>
          </a:r>
        </a:p>
      </dsp:txBody>
      <dsp:txXfrm>
        <a:off x="7529411" y="386712"/>
        <a:ext cx="1170971" cy="1170971"/>
      </dsp:txXfrm>
    </dsp:sp>
    <dsp:sp modelId="{993A949D-41AB-4DCA-A883-D7C843F1DD8F}">
      <dsp:nvSpPr>
        <dsp:cNvPr id="0" name=""/>
        <dsp:cNvSpPr/>
      </dsp:nvSpPr>
      <dsp:spPr>
        <a:xfrm rot="19111608">
          <a:off x="7350667" y="3023341"/>
          <a:ext cx="1159035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363656" y="3126724"/>
        <a:ext cx="1055424" cy="207223"/>
      </dsp:txXfrm>
    </dsp:sp>
    <dsp:sp modelId="{83600C18-7302-4AAD-9E0A-8D3ACC0FC393}">
      <dsp:nvSpPr>
        <dsp:cNvPr id="0" name=""/>
        <dsp:cNvSpPr/>
      </dsp:nvSpPr>
      <dsp:spPr>
        <a:xfrm>
          <a:off x="8566423" y="1073795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Matematika</a:t>
          </a:r>
        </a:p>
      </dsp:txBody>
      <dsp:txXfrm>
        <a:off x="8808939" y="1316311"/>
        <a:ext cx="1170971" cy="1170971"/>
      </dsp:txXfrm>
    </dsp:sp>
    <dsp:sp modelId="{B65F2DB2-30F0-41B2-843E-1C80052B5DA4}">
      <dsp:nvSpPr>
        <dsp:cNvPr id="0" name=""/>
        <dsp:cNvSpPr/>
      </dsp:nvSpPr>
      <dsp:spPr>
        <a:xfrm rot="20534558">
          <a:off x="7736372" y="3696507"/>
          <a:ext cx="1164800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738840" y="3781381"/>
        <a:ext cx="1061189" cy="207223"/>
      </dsp:txXfrm>
    </dsp:sp>
    <dsp:sp modelId="{D4617174-172C-4F07-A624-FCFECAC6AF43}">
      <dsp:nvSpPr>
        <dsp:cNvPr id="0" name=""/>
        <dsp:cNvSpPr/>
      </dsp:nvSpPr>
      <dsp:spPr>
        <a:xfrm>
          <a:off x="9357234" y="2443467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Člověk a jeho svět</a:t>
          </a:r>
        </a:p>
      </dsp:txBody>
      <dsp:txXfrm>
        <a:off x="9599750" y="2685983"/>
        <a:ext cx="1170971" cy="1170971"/>
      </dsp:txXfrm>
    </dsp:sp>
    <dsp:sp modelId="{4BBB8755-265C-47E8-94B6-5908DD82C689}">
      <dsp:nvSpPr>
        <dsp:cNvPr id="0" name=""/>
        <dsp:cNvSpPr/>
      </dsp:nvSpPr>
      <dsp:spPr>
        <a:xfrm rot="358200">
          <a:off x="7809536" y="4469526"/>
          <a:ext cx="1148230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809817" y="4533212"/>
        <a:ext cx="1044619" cy="207223"/>
      </dsp:txXfrm>
    </dsp:sp>
    <dsp:sp modelId="{906BD25E-94E9-4EDB-9CBC-D2103EC5403F}">
      <dsp:nvSpPr>
        <dsp:cNvPr id="0" name=""/>
        <dsp:cNvSpPr/>
      </dsp:nvSpPr>
      <dsp:spPr>
        <a:xfrm>
          <a:off x="9488843" y="4016373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Dějepis</a:t>
          </a:r>
        </a:p>
      </dsp:txBody>
      <dsp:txXfrm>
        <a:off x="9731359" y="4258889"/>
        <a:ext cx="1170971" cy="1170971"/>
      </dsp:txXfrm>
    </dsp:sp>
    <dsp:sp modelId="{80070AA5-35CA-4571-9515-0DFB4BB669B6}">
      <dsp:nvSpPr>
        <dsp:cNvPr id="0" name=""/>
        <dsp:cNvSpPr/>
      </dsp:nvSpPr>
      <dsp:spPr>
        <a:xfrm rot="1791396">
          <a:off x="7569989" y="5208830"/>
          <a:ext cx="1146940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576865" y="5252114"/>
        <a:ext cx="1043329" cy="207223"/>
      </dsp:txXfrm>
    </dsp:sp>
    <dsp:sp modelId="{D102729D-7D72-4D23-9628-D6CFD575CDDA}">
      <dsp:nvSpPr>
        <dsp:cNvPr id="0" name=""/>
        <dsp:cNvSpPr/>
      </dsp:nvSpPr>
      <dsp:spPr>
        <a:xfrm>
          <a:off x="9000122" y="5520541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Výchova k občanství</a:t>
          </a:r>
        </a:p>
      </dsp:txBody>
      <dsp:txXfrm>
        <a:off x="9242638" y="5763057"/>
        <a:ext cx="1170971" cy="1170971"/>
      </dsp:txXfrm>
    </dsp:sp>
    <dsp:sp modelId="{38DDB214-E1B3-4D3F-9CF6-9228B71594C1}">
      <dsp:nvSpPr>
        <dsp:cNvPr id="0" name=""/>
        <dsp:cNvSpPr/>
      </dsp:nvSpPr>
      <dsp:spPr>
        <a:xfrm rot="3226061">
          <a:off x="7051267" y="5786530"/>
          <a:ext cx="1144118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072452" y="5813816"/>
        <a:ext cx="1040507" cy="207223"/>
      </dsp:txXfrm>
    </dsp:sp>
    <dsp:sp modelId="{D19FEE74-E73D-4CF3-976E-CDFD6AF7E027}">
      <dsp:nvSpPr>
        <dsp:cNvPr id="0" name=""/>
        <dsp:cNvSpPr/>
      </dsp:nvSpPr>
      <dsp:spPr>
        <a:xfrm>
          <a:off x="7941828" y="6695860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Fyzika</a:t>
          </a:r>
        </a:p>
      </dsp:txBody>
      <dsp:txXfrm>
        <a:off x="8184344" y="6938376"/>
        <a:ext cx="1170971" cy="1170971"/>
      </dsp:txXfrm>
    </dsp:sp>
    <dsp:sp modelId="{B6DCFA35-4BEE-460F-939F-10F5661F4F3F}">
      <dsp:nvSpPr>
        <dsp:cNvPr id="0" name=""/>
        <dsp:cNvSpPr/>
      </dsp:nvSpPr>
      <dsp:spPr>
        <a:xfrm rot="4680000">
          <a:off x="6334719" y="6102787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6375754" y="6121188"/>
        <a:ext cx="1034540" cy="207223"/>
      </dsp:txXfrm>
    </dsp:sp>
    <dsp:sp modelId="{776CDB88-4AEF-42D0-9FDD-BE76A5E294D6}">
      <dsp:nvSpPr>
        <dsp:cNvPr id="0" name=""/>
        <dsp:cNvSpPr/>
      </dsp:nvSpPr>
      <dsp:spPr>
        <a:xfrm>
          <a:off x="6477882" y="7339150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Přírodopis</a:t>
          </a:r>
        </a:p>
      </dsp:txBody>
      <dsp:txXfrm>
        <a:off x="6720398" y="7581666"/>
        <a:ext cx="1170971" cy="1170971"/>
      </dsp:txXfrm>
    </dsp:sp>
    <dsp:sp modelId="{2EC24B1C-4018-4D51-BE80-78717AA15219}">
      <dsp:nvSpPr>
        <dsp:cNvPr id="0" name=""/>
        <dsp:cNvSpPr/>
      </dsp:nvSpPr>
      <dsp:spPr>
        <a:xfrm rot="6120000">
          <a:off x="5557330" y="6102787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5619906" y="6121188"/>
        <a:ext cx="1034540" cy="207223"/>
      </dsp:txXfrm>
    </dsp:sp>
    <dsp:sp modelId="{879614D1-37DA-4D7A-A006-0C3B6F50A6E8}">
      <dsp:nvSpPr>
        <dsp:cNvPr id="0" name=""/>
        <dsp:cNvSpPr/>
      </dsp:nvSpPr>
      <dsp:spPr>
        <a:xfrm>
          <a:off x="4896315" y="7339150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Zeměpis</a:t>
          </a:r>
        </a:p>
      </dsp:txBody>
      <dsp:txXfrm>
        <a:off x="5138831" y="7581666"/>
        <a:ext cx="1170971" cy="1170971"/>
      </dsp:txXfrm>
    </dsp:sp>
    <dsp:sp modelId="{D942E800-0ECB-486E-9579-315FFA6116BC}">
      <dsp:nvSpPr>
        <dsp:cNvPr id="0" name=""/>
        <dsp:cNvSpPr/>
      </dsp:nvSpPr>
      <dsp:spPr>
        <a:xfrm rot="7560000">
          <a:off x="4847149" y="5786594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929405" y="5813756"/>
        <a:ext cx="1034540" cy="207223"/>
      </dsp:txXfrm>
    </dsp:sp>
    <dsp:sp modelId="{753C2BEE-C9A5-4E31-BE26-DC7AB49198B5}">
      <dsp:nvSpPr>
        <dsp:cNvPr id="0" name=""/>
        <dsp:cNvSpPr/>
      </dsp:nvSpPr>
      <dsp:spPr>
        <a:xfrm>
          <a:off x="3451481" y="6695869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Chemie</a:t>
          </a:r>
        </a:p>
      </dsp:txBody>
      <dsp:txXfrm>
        <a:off x="3693997" y="6938385"/>
        <a:ext cx="1170971" cy="1170971"/>
      </dsp:txXfrm>
    </dsp:sp>
    <dsp:sp modelId="{EB9832BB-954F-4B4A-B263-094E6062EFE2}">
      <dsp:nvSpPr>
        <dsp:cNvPr id="0" name=""/>
        <dsp:cNvSpPr/>
      </dsp:nvSpPr>
      <dsp:spPr>
        <a:xfrm rot="9000000">
          <a:off x="4326975" y="5208881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423645" y="5252052"/>
        <a:ext cx="1034540" cy="207223"/>
      </dsp:txXfrm>
    </dsp:sp>
    <dsp:sp modelId="{DB4D6E44-6100-4031-81F8-B3ABFA7EABA4}">
      <dsp:nvSpPr>
        <dsp:cNvPr id="0" name=""/>
        <dsp:cNvSpPr/>
      </dsp:nvSpPr>
      <dsp:spPr>
        <a:xfrm>
          <a:off x="2393206" y="5520536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Výtvarná výchova</a:t>
          </a:r>
        </a:p>
      </dsp:txBody>
      <dsp:txXfrm>
        <a:off x="2635722" y="5763052"/>
        <a:ext cx="1170971" cy="1170971"/>
      </dsp:txXfrm>
    </dsp:sp>
    <dsp:sp modelId="{4A907C07-1AA4-47F0-BA8F-9597321F1389}">
      <dsp:nvSpPr>
        <dsp:cNvPr id="0" name=""/>
        <dsp:cNvSpPr/>
      </dsp:nvSpPr>
      <dsp:spPr>
        <a:xfrm rot="10440000">
          <a:off x="4086748" y="4469540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190075" y="4533199"/>
        <a:ext cx="1034540" cy="207223"/>
      </dsp:txXfrm>
    </dsp:sp>
    <dsp:sp modelId="{F32803AF-DC17-49B5-9874-D263A7DC87DA}">
      <dsp:nvSpPr>
        <dsp:cNvPr id="0" name=""/>
        <dsp:cNvSpPr/>
      </dsp:nvSpPr>
      <dsp:spPr>
        <a:xfrm>
          <a:off x="1904475" y="4016376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Hudební výchova</a:t>
          </a:r>
        </a:p>
      </dsp:txBody>
      <dsp:txXfrm>
        <a:off x="2146991" y="4258892"/>
        <a:ext cx="1170971" cy="1170971"/>
      </dsp:txXfrm>
    </dsp:sp>
    <dsp:sp modelId="{E10269B7-55E7-408E-B76B-35FADA09CDF7}">
      <dsp:nvSpPr>
        <dsp:cNvPr id="0" name=""/>
        <dsp:cNvSpPr/>
      </dsp:nvSpPr>
      <dsp:spPr>
        <a:xfrm rot="11880000">
          <a:off x="4168007" y="3696410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269082" y="3781493"/>
        <a:ext cx="1034540" cy="207223"/>
      </dsp:txXfrm>
    </dsp:sp>
    <dsp:sp modelId="{BBD20C13-D9F8-47BC-9F96-743EC140EF74}">
      <dsp:nvSpPr>
        <dsp:cNvPr id="0" name=""/>
        <dsp:cNvSpPr/>
      </dsp:nvSpPr>
      <dsp:spPr>
        <a:xfrm>
          <a:off x="2069794" y="2443473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Výchova ke zdraví</a:t>
          </a:r>
        </a:p>
      </dsp:txBody>
      <dsp:txXfrm>
        <a:off x="2312310" y="2685989"/>
        <a:ext cx="1170971" cy="1170971"/>
      </dsp:txXfrm>
    </dsp:sp>
    <dsp:sp modelId="{638F502A-7E67-4D14-BF96-02B37E429814}">
      <dsp:nvSpPr>
        <dsp:cNvPr id="0" name=""/>
        <dsp:cNvSpPr/>
      </dsp:nvSpPr>
      <dsp:spPr>
        <a:xfrm rot="13320000">
          <a:off x="4556702" y="3023171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647006" y="3126910"/>
        <a:ext cx="1034540" cy="207223"/>
      </dsp:txXfrm>
    </dsp:sp>
    <dsp:sp modelId="{4341ADD4-405D-4FE5-A498-62E8AF180C14}">
      <dsp:nvSpPr>
        <dsp:cNvPr id="0" name=""/>
        <dsp:cNvSpPr/>
      </dsp:nvSpPr>
      <dsp:spPr>
        <a:xfrm>
          <a:off x="2860577" y="1073795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Tělesná výchova</a:t>
          </a:r>
        </a:p>
      </dsp:txBody>
      <dsp:txXfrm>
        <a:off x="3103093" y="1316311"/>
        <a:ext cx="1170971" cy="1170971"/>
      </dsp:txXfrm>
    </dsp:sp>
    <dsp:sp modelId="{F1FACBA4-32A3-4407-BB5F-667E4B9DD041}">
      <dsp:nvSpPr>
        <dsp:cNvPr id="0" name=""/>
        <dsp:cNvSpPr/>
      </dsp:nvSpPr>
      <dsp:spPr>
        <a:xfrm rot="14760000">
          <a:off x="5185623" y="2566233"/>
          <a:ext cx="1138151" cy="345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5258500" y="2682634"/>
        <a:ext cx="1034540" cy="207223"/>
      </dsp:txXfrm>
    </dsp:sp>
    <dsp:sp modelId="{B9827290-9732-4AF1-A666-E76BEB87BF4E}">
      <dsp:nvSpPr>
        <dsp:cNvPr id="0" name=""/>
        <dsp:cNvSpPr/>
      </dsp:nvSpPr>
      <dsp:spPr>
        <a:xfrm>
          <a:off x="4140092" y="144173"/>
          <a:ext cx="1656003" cy="165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Člověk a svět práce</a:t>
          </a:r>
        </a:p>
      </dsp:txBody>
      <dsp:txXfrm>
        <a:off x="4382608" y="386689"/>
        <a:ext cx="1170971" cy="1170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6D1B-3E9B-48A5-97A8-8A36A3814F9A}">
      <dsp:nvSpPr>
        <dsp:cNvPr id="0" name=""/>
        <dsp:cNvSpPr/>
      </dsp:nvSpPr>
      <dsp:spPr>
        <a:xfrm>
          <a:off x="5930823" y="3364664"/>
          <a:ext cx="2491344" cy="249134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Digitální gramotnost</a:t>
          </a:r>
        </a:p>
      </dsp:txBody>
      <dsp:txXfrm>
        <a:off x="6295672" y="3729513"/>
        <a:ext cx="1761646" cy="1761646"/>
      </dsp:txXfrm>
    </dsp:sp>
    <dsp:sp modelId="{9F7FD442-2D41-47A3-8D5A-922477AF64B3}">
      <dsp:nvSpPr>
        <dsp:cNvPr id="0" name=""/>
        <dsp:cNvSpPr/>
      </dsp:nvSpPr>
      <dsp:spPr>
        <a:xfrm rot="5379904">
          <a:off x="6664527" y="2023303"/>
          <a:ext cx="998687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6792029" y="2066056"/>
        <a:ext cx="742184" cy="513006"/>
      </dsp:txXfrm>
    </dsp:sp>
    <dsp:sp modelId="{B2971F46-FFD0-41B3-977E-1D3FF4607A90}">
      <dsp:nvSpPr>
        <dsp:cNvPr id="0" name=""/>
        <dsp:cNvSpPr/>
      </dsp:nvSpPr>
      <dsp:spPr>
        <a:xfrm>
          <a:off x="6298188" y="-229606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Český</a:t>
          </a:r>
          <a:r>
            <a:rPr lang="cs-CZ" sz="1300" kern="1200" dirty="0"/>
            <a:t> </a:t>
          </a:r>
          <a:r>
            <a:rPr lang="cs-CZ" sz="1300" b="1" kern="1200" dirty="0"/>
            <a:t>jazyk</a:t>
          </a:r>
        </a:p>
      </dsp:txBody>
      <dsp:txXfrm>
        <a:off x="6548615" y="20821"/>
        <a:ext cx="1209168" cy="1209168"/>
      </dsp:txXfrm>
    </dsp:sp>
    <dsp:sp modelId="{65105C9E-760A-42ED-BC7C-43A88BB189FD}">
      <dsp:nvSpPr>
        <dsp:cNvPr id="0" name=""/>
        <dsp:cNvSpPr/>
      </dsp:nvSpPr>
      <dsp:spPr>
        <a:xfrm rot="6806886">
          <a:off x="7473942" y="2150874"/>
          <a:ext cx="1030193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653227" y="2204215"/>
        <a:ext cx="773690" cy="513006"/>
      </dsp:txXfrm>
    </dsp:sp>
    <dsp:sp modelId="{620E9AE5-770E-49C4-B15A-29D7E06299EA}">
      <dsp:nvSpPr>
        <dsp:cNvPr id="0" name=""/>
        <dsp:cNvSpPr/>
      </dsp:nvSpPr>
      <dsp:spPr>
        <a:xfrm>
          <a:off x="7823171" y="0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Cizí jazyk</a:t>
          </a:r>
        </a:p>
      </dsp:txBody>
      <dsp:txXfrm>
        <a:off x="8073598" y="250427"/>
        <a:ext cx="1209168" cy="1209168"/>
      </dsp:txXfrm>
    </dsp:sp>
    <dsp:sp modelId="{993A949D-41AB-4DCA-A883-D7C843F1DD8F}">
      <dsp:nvSpPr>
        <dsp:cNvPr id="0" name=""/>
        <dsp:cNvSpPr/>
      </dsp:nvSpPr>
      <dsp:spPr>
        <a:xfrm rot="7959485">
          <a:off x="8181327" y="2601854"/>
          <a:ext cx="1038463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8396485" y="2678538"/>
        <a:ext cx="781960" cy="513006"/>
      </dsp:txXfrm>
    </dsp:sp>
    <dsp:sp modelId="{83600C18-7302-4AAD-9E0A-8D3ACC0FC393}">
      <dsp:nvSpPr>
        <dsp:cNvPr id="0" name=""/>
        <dsp:cNvSpPr/>
      </dsp:nvSpPr>
      <dsp:spPr>
        <a:xfrm>
          <a:off x="9139276" y="832307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Matematika</a:t>
          </a:r>
        </a:p>
      </dsp:txBody>
      <dsp:txXfrm>
        <a:off x="9389703" y="1082734"/>
        <a:ext cx="1209168" cy="1209168"/>
      </dsp:txXfrm>
    </dsp:sp>
    <dsp:sp modelId="{433D57BC-4352-4E89-BA9D-1846DDF07DF8}">
      <dsp:nvSpPr>
        <dsp:cNvPr id="0" name=""/>
        <dsp:cNvSpPr/>
      </dsp:nvSpPr>
      <dsp:spPr>
        <a:xfrm rot="9473394">
          <a:off x="8662988" y="3316286"/>
          <a:ext cx="1014238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8910060" y="3439016"/>
        <a:ext cx="757735" cy="513006"/>
      </dsp:txXfrm>
    </dsp:sp>
    <dsp:sp modelId="{97192B33-94FA-402D-9F96-584C027D5185}">
      <dsp:nvSpPr>
        <dsp:cNvPr id="0" name=""/>
        <dsp:cNvSpPr/>
      </dsp:nvSpPr>
      <dsp:spPr>
        <a:xfrm>
          <a:off x="10003079" y="2155080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Informatika</a:t>
          </a:r>
        </a:p>
      </dsp:txBody>
      <dsp:txXfrm>
        <a:off x="10253506" y="2405507"/>
        <a:ext cx="1209168" cy="1209168"/>
      </dsp:txXfrm>
    </dsp:sp>
    <dsp:sp modelId="{B65F2DB2-30F0-41B2-843E-1C80052B5DA4}">
      <dsp:nvSpPr>
        <dsp:cNvPr id="0" name=""/>
        <dsp:cNvSpPr/>
      </dsp:nvSpPr>
      <dsp:spPr>
        <a:xfrm rot="10741623">
          <a:off x="8836695" y="4177578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9093180" y="4346402"/>
        <a:ext cx="742148" cy="513006"/>
      </dsp:txXfrm>
    </dsp:sp>
    <dsp:sp modelId="{D4617174-172C-4F07-A624-FCFECAC6AF43}">
      <dsp:nvSpPr>
        <dsp:cNvPr id="0" name=""/>
        <dsp:cNvSpPr/>
      </dsp:nvSpPr>
      <dsp:spPr>
        <a:xfrm>
          <a:off x="10306404" y="3745631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Člověk a jeho svět</a:t>
          </a:r>
        </a:p>
      </dsp:txBody>
      <dsp:txXfrm>
        <a:off x="10556831" y="3996058"/>
        <a:ext cx="1209168" cy="1209168"/>
      </dsp:txXfrm>
    </dsp:sp>
    <dsp:sp modelId="{4BBB8755-265C-47E8-94B6-5908DD82C689}">
      <dsp:nvSpPr>
        <dsp:cNvPr id="0" name=""/>
        <dsp:cNvSpPr/>
      </dsp:nvSpPr>
      <dsp:spPr>
        <a:xfrm rot="12226452">
          <a:off x="8672317" y="5009249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8917937" y="5231953"/>
        <a:ext cx="742148" cy="513006"/>
      </dsp:txXfrm>
    </dsp:sp>
    <dsp:sp modelId="{906BD25E-94E9-4EDB-9CBC-D2103EC5403F}">
      <dsp:nvSpPr>
        <dsp:cNvPr id="0" name=""/>
        <dsp:cNvSpPr/>
      </dsp:nvSpPr>
      <dsp:spPr>
        <a:xfrm>
          <a:off x="10003081" y="5280292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Dějepis</a:t>
          </a:r>
        </a:p>
      </dsp:txBody>
      <dsp:txXfrm>
        <a:off x="10253508" y="5530719"/>
        <a:ext cx="1209168" cy="1209168"/>
      </dsp:txXfrm>
    </dsp:sp>
    <dsp:sp modelId="{80070AA5-35CA-4571-9515-0DFB4BB669B6}">
      <dsp:nvSpPr>
        <dsp:cNvPr id="0" name=""/>
        <dsp:cNvSpPr/>
      </dsp:nvSpPr>
      <dsp:spPr>
        <a:xfrm rot="13593655">
          <a:off x="8204189" y="5709851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8420624" y="5973977"/>
        <a:ext cx="742148" cy="513006"/>
      </dsp:txXfrm>
    </dsp:sp>
    <dsp:sp modelId="{D102729D-7D72-4D23-9628-D6CFD575CDDA}">
      <dsp:nvSpPr>
        <dsp:cNvPr id="0" name=""/>
        <dsp:cNvSpPr/>
      </dsp:nvSpPr>
      <dsp:spPr>
        <a:xfrm>
          <a:off x="9139256" y="6573097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Výchova k občanství</a:t>
          </a:r>
        </a:p>
      </dsp:txBody>
      <dsp:txXfrm>
        <a:off x="9389683" y="6823524"/>
        <a:ext cx="1209168" cy="1209168"/>
      </dsp:txXfrm>
    </dsp:sp>
    <dsp:sp modelId="{38DDB214-E1B3-4D3F-9CF6-9228B71594C1}">
      <dsp:nvSpPr>
        <dsp:cNvPr id="0" name=""/>
        <dsp:cNvSpPr/>
      </dsp:nvSpPr>
      <dsp:spPr>
        <a:xfrm rot="14858439">
          <a:off x="7503587" y="6177979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680627" y="6467590"/>
        <a:ext cx="742148" cy="513006"/>
      </dsp:txXfrm>
    </dsp:sp>
    <dsp:sp modelId="{D19FEE74-E73D-4CF3-976E-CDFD6AF7E027}">
      <dsp:nvSpPr>
        <dsp:cNvPr id="0" name=""/>
        <dsp:cNvSpPr/>
      </dsp:nvSpPr>
      <dsp:spPr>
        <a:xfrm>
          <a:off x="7846451" y="7436922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Fyzika</a:t>
          </a:r>
        </a:p>
      </dsp:txBody>
      <dsp:txXfrm>
        <a:off x="8096878" y="7687349"/>
        <a:ext cx="1209168" cy="1209168"/>
      </dsp:txXfrm>
    </dsp:sp>
    <dsp:sp modelId="{B6DCFA35-4BEE-460F-939F-10F5661F4F3F}">
      <dsp:nvSpPr>
        <dsp:cNvPr id="0" name=""/>
        <dsp:cNvSpPr/>
      </dsp:nvSpPr>
      <dsp:spPr>
        <a:xfrm rot="16076965">
          <a:off x="6677169" y="6342364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6810010" y="6641535"/>
        <a:ext cx="742148" cy="513006"/>
      </dsp:txXfrm>
    </dsp:sp>
    <dsp:sp modelId="{776CDB88-4AEF-42D0-9FDD-BE76A5E294D6}">
      <dsp:nvSpPr>
        <dsp:cNvPr id="0" name=""/>
        <dsp:cNvSpPr/>
      </dsp:nvSpPr>
      <dsp:spPr>
        <a:xfrm>
          <a:off x="6321484" y="7740257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Přírodopis</a:t>
          </a:r>
        </a:p>
      </dsp:txBody>
      <dsp:txXfrm>
        <a:off x="6571911" y="7990684"/>
        <a:ext cx="1209168" cy="1209168"/>
      </dsp:txXfrm>
    </dsp:sp>
    <dsp:sp modelId="{2EC24B1C-4018-4D51-BE80-78717AA15219}">
      <dsp:nvSpPr>
        <dsp:cNvPr id="0" name=""/>
        <dsp:cNvSpPr/>
      </dsp:nvSpPr>
      <dsp:spPr>
        <a:xfrm rot="17698538">
          <a:off x="5850752" y="6177979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5924852" y="6465239"/>
        <a:ext cx="742148" cy="513006"/>
      </dsp:txXfrm>
    </dsp:sp>
    <dsp:sp modelId="{879614D1-37DA-4D7A-A006-0C3B6F50A6E8}">
      <dsp:nvSpPr>
        <dsp:cNvPr id="0" name=""/>
        <dsp:cNvSpPr/>
      </dsp:nvSpPr>
      <dsp:spPr>
        <a:xfrm>
          <a:off x="4796516" y="7436922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Zeměpis</a:t>
          </a:r>
        </a:p>
      </dsp:txBody>
      <dsp:txXfrm>
        <a:off x="5046943" y="7687349"/>
        <a:ext cx="1209168" cy="1209168"/>
      </dsp:txXfrm>
    </dsp:sp>
    <dsp:sp modelId="{D942E800-0ECB-486E-9579-315FFA6116BC}">
      <dsp:nvSpPr>
        <dsp:cNvPr id="0" name=""/>
        <dsp:cNvSpPr/>
      </dsp:nvSpPr>
      <dsp:spPr>
        <a:xfrm rot="18855695">
          <a:off x="5150149" y="5709851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5188889" y="5972702"/>
        <a:ext cx="742148" cy="513006"/>
      </dsp:txXfrm>
    </dsp:sp>
    <dsp:sp modelId="{753C2BEE-C9A5-4E31-BE26-DC7AB49198B5}">
      <dsp:nvSpPr>
        <dsp:cNvPr id="0" name=""/>
        <dsp:cNvSpPr/>
      </dsp:nvSpPr>
      <dsp:spPr>
        <a:xfrm>
          <a:off x="3503711" y="6573097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Chemie</a:t>
          </a:r>
        </a:p>
      </dsp:txBody>
      <dsp:txXfrm>
        <a:off x="3754138" y="6823524"/>
        <a:ext cx="1209168" cy="1209168"/>
      </dsp:txXfrm>
    </dsp:sp>
    <dsp:sp modelId="{E549EA4D-4BA3-4F56-802A-DF080CFF7A1E}">
      <dsp:nvSpPr>
        <dsp:cNvPr id="0" name=""/>
        <dsp:cNvSpPr/>
      </dsp:nvSpPr>
      <dsp:spPr>
        <a:xfrm rot="20241475">
          <a:off x="4682021" y="5009249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691906" y="5229624"/>
        <a:ext cx="742148" cy="513006"/>
      </dsp:txXfrm>
    </dsp:sp>
    <dsp:sp modelId="{C9E0204C-5F55-452A-AE89-3B8A9D8635BE}">
      <dsp:nvSpPr>
        <dsp:cNvPr id="0" name=""/>
        <dsp:cNvSpPr/>
      </dsp:nvSpPr>
      <dsp:spPr>
        <a:xfrm>
          <a:off x="2639887" y="5280292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Hudební výchova</a:t>
          </a:r>
        </a:p>
      </dsp:txBody>
      <dsp:txXfrm>
        <a:off x="2890314" y="5530719"/>
        <a:ext cx="1209168" cy="1209168"/>
      </dsp:txXfrm>
    </dsp:sp>
    <dsp:sp modelId="{CDF06C07-7179-4F9E-AB1E-E0E3C4C64CBA}">
      <dsp:nvSpPr>
        <dsp:cNvPr id="0" name=""/>
        <dsp:cNvSpPr/>
      </dsp:nvSpPr>
      <dsp:spPr>
        <a:xfrm>
          <a:off x="4517637" y="4182831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517637" y="4353833"/>
        <a:ext cx="742148" cy="513006"/>
      </dsp:txXfrm>
    </dsp:sp>
    <dsp:sp modelId="{4544A95A-9E69-4283-85C1-EC9CE468D043}">
      <dsp:nvSpPr>
        <dsp:cNvPr id="0" name=""/>
        <dsp:cNvSpPr/>
      </dsp:nvSpPr>
      <dsp:spPr>
        <a:xfrm>
          <a:off x="2336552" y="3755325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Výtvarná výchova</a:t>
          </a:r>
        </a:p>
      </dsp:txBody>
      <dsp:txXfrm>
        <a:off x="2586979" y="4005752"/>
        <a:ext cx="1209168" cy="1209168"/>
      </dsp:txXfrm>
    </dsp:sp>
    <dsp:sp modelId="{E10269B7-55E7-408E-B76B-35FADA09CDF7}">
      <dsp:nvSpPr>
        <dsp:cNvPr id="0" name=""/>
        <dsp:cNvSpPr/>
      </dsp:nvSpPr>
      <dsp:spPr>
        <a:xfrm rot="1724824">
          <a:off x="4682021" y="3356414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4697828" y="3465734"/>
        <a:ext cx="742148" cy="513006"/>
      </dsp:txXfrm>
    </dsp:sp>
    <dsp:sp modelId="{BBD20C13-D9F8-47BC-9F96-743EC140EF74}">
      <dsp:nvSpPr>
        <dsp:cNvPr id="0" name=""/>
        <dsp:cNvSpPr/>
      </dsp:nvSpPr>
      <dsp:spPr>
        <a:xfrm>
          <a:off x="2639887" y="2230358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Výchova ke zdraví</a:t>
          </a:r>
        </a:p>
      </dsp:txBody>
      <dsp:txXfrm>
        <a:off x="2890314" y="2480785"/>
        <a:ext cx="1209168" cy="1209168"/>
      </dsp:txXfrm>
    </dsp:sp>
    <dsp:sp modelId="{638F502A-7E67-4D14-BF96-02B37E429814}">
      <dsp:nvSpPr>
        <dsp:cNvPr id="0" name=""/>
        <dsp:cNvSpPr/>
      </dsp:nvSpPr>
      <dsp:spPr>
        <a:xfrm rot="2816723">
          <a:off x="5150149" y="2655811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5190844" y="2733099"/>
        <a:ext cx="742148" cy="513006"/>
      </dsp:txXfrm>
    </dsp:sp>
    <dsp:sp modelId="{4341ADD4-405D-4FE5-A498-62E8AF180C14}">
      <dsp:nvSpPr>
        <dsp:cNvPr id="0" name=""/>
        <dsp:cNvSpPr/>
      </dsp:nvSpPr>
      <dsp:spPr>
        <a:xfrm>
          <a:off x="3503711" y="937553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Tělesná výchova</a:t>
          </a:r>
        </a:p>
      </dsp:txBody>
      <dsp:txXfrm>
        <a:off x="3754138" y="1187980"/>
        <a:ext cx="1209168" cy="1209168"/>
      </dsp:txXfrm>
    </dsp:sp>
    <dsp:sp modelId="{F1FACBA4-32A3-4407-BB5F-667E4B9DD041}">
      <dsp:nvSpPr>
        <dsp:cNvPr id="0" name=""/>
        <dsp:cNvSpPr/>
      </dsp:nvSpPr>
      <dsp:spPr>
        <a:xfrm rot="4042104">
          <a:off x="5850752" y="2187683"/>
          <a:ext cx="998651" cy="855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10800000">
        <a:off x="5929652" y="2240309"/>
        <a:ext cx="742148" cy="513006"/>
      </dsp:txXfrm>
    </dsp:sp>
    <dsp:sp modelId="{B9827290-9732-4AF1-A666-E76BEB87BF4E}">
      <dsp:nvSpPr>
        <dsp:cNvPr id="0" name=""/>
        <dsp:cNvSpPr/>
      </dsp:nvSpPr>
      <dsp:spPr>
        <a:xfrm>
          <a:off x="4796516" y="73728"/>
          <a:ext cx="1710022" cy="171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Člověk a svět práce</a:t>
          </a:r>
        </a:p>
      </dsp:txBody>
      <dsp:txXfrm>
        <a:off x="5046943" y="324155"/>
        <a:ext cx="1209168" cy="120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04063" cy="341154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893459"/>
            <a:ext cx="7102419" cy="341154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634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9ABE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PPUČ, Eva Fanfulová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952500" y="2095500"/>
            <a:ext cx="16497300" cy="662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11937732" y="-48042"/>
            <a:ext cx="6400800" cy="10287000"/>
            <a:chOff x="11723" y="-1240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11723" y="-12400"/>
              <a:ext cx="6400800" cy="10287000"/>
            </a:xfrm>
            <a:prstGeom prst="rect">
              <a:avLst/>
            </a:prstGeom>
            <a:solidFill>
              <a:srgbClr val="00B0F0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418391" y="2512142"/>
              <a:ext cx="5486400" cy="2743200"/>
              <a:chOff x="6361991" y="4937564"/>
              <a:chExt cx="5486400" cy="2743200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571824" y="5318564"/>
                <a:ext cx="51629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40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Lato Semibold" panose="020F0502020204030203" pitchFamily="34" charset="0"/>
                    <a:cs typeface="Arial" panose="020B0604020202020204" pitchFamily="34" charset="0"/>
                  </a:rPr>
                  <a:t>rozvíjení informatického myšlení</a:t>
                </a:r>
                <a:endPara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361991" y="4937564"/>
                <a:ext cx="685800" cy="685800"/>
                <a:chOff x="5974641" y="4594663"/>
                <a:chExt cx="685800" cy="685800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5974641" y="4594663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5974641" y="4594663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1162591" y="6994964"/>
                <a:ext cx="685800" cy="685800"/>
                <a:chOff x="6052259" y="2263335"/>
                <a:chExt cx="685800" cy="685800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052259" y="2263335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052259" y="226333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Zaoblený obdélník 1"/>
          <p:cNvSpPr/>
          <p:nvPr/>
        </p:nvSpPr>
        <p:spPr>
          <a:xfrm>
            <a:off x="6172200" y="586248"/>
            <a:ext cx="5234307" cy="22098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5400" b="1" dirty="0">
                <a:solidFill>
                  <a:schemeClr val="bg2">
                    <a:lumMod val="95000"/>
                  </a:schemeClr>
                </a:solidFill>
              </a:rPr>
              <a:t>1. stupeň ZŠ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E63CB99-A2C2-4385-AAF3-022B2AC29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0" y="5753100"/>
            <a:ext cx="2680845" cy="3340247"/>
          </a:xfrm>
          <a:prstGeom prst="rect">
            <a:avLst/>
          </a:prstGeom>
        </p:spPr>
      </p:pic>
      <p:pic>
        <p:nvPicPr>
          <p:cNvPr id="15" name="Obrázek 14" descr="Obsah obrázku text&#10;&#10;Popis se vygeneroval automaticky.">
            <a:extLst>
              <a:ext uri="{FF2B5EF4-FFF2-40B4-BE49-F238E27FC236}">
                <a16:creationId xmlns:a16="http://schemas.microsoft.com/office/drawing/2014/main" id="{2EA27239-F2F3-4A78-BDAB-3062264E7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25" y="2743869"/>
            <a:ext cx="2209817" cy="284617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E078B77-7AAB-4B63-8EA5-300489B81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79" y="5274586"/>
            <a:ext cx="2693844" cy="327147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8201A59-34E8-4EDB-AF36-C417B4C39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" y="586248"/>
            <a:ext cx="2906863" cy="3580710"/>
          </a:xfrm>
          <a:prstGeom prst="rect">
            <a:avLst/>
          </a:prstGeom>
        </p:spPr>
      </p:pic>
      <p:pic>
        <p:nvPicPr>
          <p:cNvPr id="6" name="Obrázek 5" descr="Obsah obrázku kreslení, hrnek&#10;&#10;Popis byl vytvořen automaticky">
            <a:extLst>
              <a:ext uri="{FF2B5EF4-FFF2-40B4-BE49-F238E27FC236}">
                <a16:creationId xmlns:a16="http://schemas.microsoft.com/office/drawing/2014/main" id="{DCD0EE74-394A-4B0C-A308-6211C487A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591300"/>
            <a:ext cx="3178947" cy="3340247"/>
          </a:xfrm>
          <a:prstGeom prst="rect">
            <a:avLst/>
          </a:prstGeom>
        </p:spPr>
      </p:pic>
      <p:sp>
        <p:nvSpPr>
          <p:cNvPr id="28" name="Myšlenková bublina: obláček 27">
            <a:extLst>
              <a:ext uri="{FF2B5EF4-FFF2-40B4-BE49-F238E27FC236}">
                <a16:creationId xmlns:a16="http://schemas.microsoft.com/office/drawing/2014/main" id="{A6B325F7-0BD9-43B6-8C93-4D90F0F29610}"/>
              </a:ext>
            </a:extLst>
          </p:cNvPr>
          <p:cNvSpPr/>
          <p:nvPr/>
        </p:nvSpPr>
        <p:spPr>
          <a:xfrm>
            <a:off x="12102230" y="6910325"/>
            <a:ext cx="4293977" cy="2501990"/>
          </a:xfrm>
          <a:prstGeom prst="cloudCallout">
            <a:avLst>
              <a:gd name="adj1" fmla="val -72233"/>
              <a:gd name="adj2" fmla="val 241"/>
            </a:avLst>
          </a:prstGeom>
          <a:solidFill>
            <a:srgbClr val="00B0F0"/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čau </a:t>
            </a:r>
            <a:r>
              <a:rPr lang="cs-CZ" sz="2800" dirty="0" err="1">
                <a:solidFill>
                  <a:schemeClr val="tx1"/>
                </a:solidFill>
              </a:rPr>
              <a:t>klucííí</a:t>
            </a:r>
            <a:r>
              <a:rPr lang="cs-CZ" sz="2800" dirty="0">
                <a:solidFill>
                  <a:schemeClr val="tx1"/>
                </a:solidFill>
              </a:rPr>
              <a:t>…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nebo holky?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Kdo se v tom má vyznat?</a:t>
            </a:r>
          </a:p>
        </p:txBody>
      </p:sp>
    </p:spTree>
    <p:extLst>
      <p:ext uri="{BB962C8B-B14F-4D97-AF65-F5344CB8AC3E}">
        <p14:creationId xmlns:p14="http://schemas.microsoft.com/office/powerpoint/2010/main" val="30014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informatické myšlení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informatika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rgbClr val="FF0000"/>
                </a:solidFill>
                <a:latin typeface="Verdana" panose="020B0604030504040204" pitchFamily="34" charset="0"/>
              </a:rPr>
              <a:t>Data, informace a modelování</a:t>
            </a:r>
          </a:p>
          <a:p>
            <a:pPr lvl="2">
              <a:spcBef>
                <a:spcPts val="1200"/>
              </a:spcBef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Očekávané výstupy – 1. období</a:t>
            </a:r>
          </a:p>
          <a:p>
            <a:pPr lvl="3">
              <a:spcBef>
                <a:spcPts val="1200"/>
              </a:spcBef>
            </a:pPr>
            <a:r>
              <a:rPr lang="cs-CZ" sz="2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…</a:t>
            </a:r>
          </a:p>
          <a:p>
            <a:pPr lvl="3">
              <a:spcBef>
                <a:spcPts val="1200"/>
              </a:spcBef>
            </a:pPr>
            <a:r>
              <a:rPr lang="cs-CZ" sz="2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vyčte informace z daného modelu</a:t>
            </a:r>
          </a:p>
          <a:p>
            <a:pPr lvl="2">
              <a:spcBef>
                <a:spcPts val="1200"/>
              </a:spcBef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Očekávané výstupy – 2. období</a:t>
            </a:r>
          </a:p>
          <a:p>
            <a:pPr lvl="3">
              <a:spcBef>
                <a:spcPts val="1200"/>
              </a:spcBef>
            </a:pPr>
            <a:r>
              <a:rPr lang="cs-CZ" sz="2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…</a:t>
            </a:r>
          </a:p>
          <a:p>
            <a:pPr lvl="3">
              <a:spcBef>
                <a:spcPts val="1200"/>
              </a:spcBef>
            </a:pPr>
            <a:r>
              <a:rPr lang="cs-CZ" sz="2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zakóduje a dekóduje jednoduchý text a obrázek</a:t>
            </a:r>
          </a:p>
          <a:p>
            <a:pPr lvl="3">
              <a:spcBef>
                <a:spcPts val="1200"/>
              </a:spcBef>
            </a:pPr>
            <a:r>
              <a:rPr lang="cs-CZ" sz="2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popíše konkrétní situaci, určí, co k ní již ví, a znázorní ji</a:t>
            </a:r>
          </a:p>
          <a:p>
            <a:pPr lvl="3">
              <a:spcBef>
                <a:spcPts val="1200"/>
              </a:spcBef>
            </a:pPr>
            <a:r>
              <a:rPr lang="cs-CZ" sz="25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…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Algoritmizace a programování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Informační systémy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Digitální technologie</a:t>
            </a:r>
          </a:p>
          <a:p>
            <a:pPr>
              <a:spcBef>
                <a:spcPts val="1200"/>
              </a:spcBef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93E54F77-6B1B-4EEA-A304-75CC6FBD0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8200" y="2892999"/>
            <a:ext cx="3722062" cy="4000500"/>
          </a:xfrm>
          <a:prstGeom prst="rect">
            <a:avLst/>
          </a:prstGeom>
        </p:spPr>
      </p:pic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C1D8C961-E0D2-4AC9-883B-D3D547644D90}"/>
              </a:ext>
            </a:extLst>
          </p:cNvPr>
          <p:cNvSpPr/>
          <p:nvPr/>
        </p:nvSpPr>
        <p:spPr>
          <a:xfrm>
            <a:off x="14782799" y="799274"/>
            <a:ext cx="3124201" cy="1947543"/>
          </a:xfrm>
          <a:prstGeom prst="cloudCallout">
            <a:avLst>
              <a:gd name="adj1" fmla="val -41022"/>
              <a:gd name="adj2" fmla="val 112378"/>
            </a:avLst>
          </a:prstGeom>
          <a:solidFill>
            <a:schemeClr val="bg2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bude aktivita?</a:t>
            </a:r>
          </a:p>
        </p:txBody>
      </p:sp>
    </p:spTree>
    <p:extLst>
      <p:ext uri="{BB962C8B-B14F-4D97-AF65-F5344CB8AC3E}">
        <p14:creationId xmlns:p14="http://schemas.microsoft.com/office/powerpoint/2010/main" val="76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11937732" y="-48042"/>
            <a:ext cx="6400800" cy="10287000"/>
            <a:chOff x="11723" y="-1240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11723" y="-12400"/>
              <a:ext cx="6400800" cy="10287000"/>
            </a:xfrm>
            <a:prstGeom prst="rect">
              <a:avLst/>
            </a:prstGeom>
            <a:solidFill>
              <a:srgbClr val="29ABE3">
                <a:alpha val="74902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628224" y="2512142"/>
              <a:ext cx="5162976" cy="2743200"/>
              <a:chOff x="6571824" y="4937564"/>
              <a:chExt cx="5162976" cy="2743200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571824" y="5318564"/>
                <a:ext cx="51629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40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Lato Semibold" panose="020F0502020204030203" pitchFamily="34" charset="0"/>
                    <a:cs typeface="Arial" panose="020B0604020202020204" pitchFamily="34" charset="0"/>
                  </a:rPr>
                  <a:t>rozvíjení digitální gramotnosti</a:t>
                </a:r>
                <a:endPara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895391" y="4937564"/>
                <a:ext cx="685800" cy="685800"/>
                <a:chOff x="6508041" y="4594663"/>
                <a:chExt cx="685800" cy="685800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508041" y="4594663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508041" y="4594663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933991" y="6994964"/>
                <a:ext cx="685800" cy="685800"/>
                <a:chOff x="6280859" y="2263335"/>
                <a:chExt cx="685800" cy="685800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280859" y="2263335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280859" y="226333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5" name="Obrázek 34">
            <a:extLst>
              <a:ext uri="{FF2B5EF4-FFF2-40B4-BE49-F238E27FC236}">
                <a16:creationId xmlns:a16="http://schemas.microsoft.com/office/drawing/2014/main" id="{3D62D168-2DC8-489F-9377-FE681AB1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49" y="3390900"/>
            <a:ext cx="8210579" cy="6138894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6172200" y="586248"/>
            <a:ext cx="5234307" cy="2209800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5400" b="1" dirty="0">
                <a:solidFill>
                  <a:schemeClr val="bg2">
                    <a:lumMod val="95000"/>
                  </a:schemeClr>
                </a:solidFill>
              </a:rPr>
              <a:t>1. stupeň ZŠ</a:t>
            </a:r>
          </a:p>
        </p:txBody>
      </p:sp>
    </p:spTree>
    <p:extLst>
      <p:ext uri="{BB962C8B-B14F-4D97-AF65-F5344CB8AC3E}">
        <p14:creationId xmlns:p14="http://schemas.microsoft.com/office/powerpoint/2010/main" val="39541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informatické myšlení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digitální gramotnost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Člověk, společnost a digitální technologie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rgbClr val="FF0000"/>
                </a:solidFill>
                <a:latin typeface="Verdana" panose="020B0604030504040204" pitchFamily="34" charset="0"/>
              </a:rPr>
              <a:t>Tvorba digitálního obsahu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Informace, sdílení a komunikace v digitálním světě</a:t>
            </a:r>
          </a:p>
          <a:p>
            <a:pPr marL="0" indent="0">
              <a:spcBef>
                <a:spcPts val="1200"/>
              </a:spcBef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C0ED03-11DA-449D-8CEB-A24CC347F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0" y="804259"/>
            <a:ext cx="3666946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314495-CF78-4A22-9621-E1DEC8CA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42" y="4642929"/>
            <a:ext cx="11621995" cy="444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2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70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0225" algn="l"/>
              </a:tabLst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[1]	</a:t>
            </a: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Revize v ICT – D. Růžičková, 2018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odkazy, zdroje</a:t>
            </a:r>
          </a:p>
        </p:txBody>
      </p:sp>
    </p:spTree>
    <p:extLst>
      <p:ext uri="{BB962C8B-B14F-4D97-AF65-F5344CB8AC3E}">
        <p14:creationId xmlns:p14="http://schemas.microsoft.com/office/powerpoint/2010/main" val="324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2" y="4683761"/>
            <a:ext cx="13639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pozornost.</a:t>
            </a:r>
            <a:endParaRPr lang="en-US" sz="66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9400" y="43053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782800" y="5524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" y="419100"/>
            <a:ext cx="35843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2" y="410554"/>
            <a:ext cx="7750359" cy="9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15" y="1410336"/>
            <a:ext cx="5742599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0CF4DF4-AD56-4189-B3F5-BE4E660BCEED}"/>
              </a:ext>
            </a:extLst>
          </p:cNvPr>
          <p:cNvSpPr/>
          <p:nvPr/>
        </p:nvSpPr>
        <p:spPr>
          <a:xfrm>
            <a:off x="5791200" y="9029700"/>
            <a:ext cx="708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Eva Fanfulová, eva.fanfulova@npicr.cz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C625C7E-83E2-4510-B3C1-8B32F282C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54" y="5954076"/>
            <a:ext cx="5795154" cy="433292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7F98F9B-DADF-408E-BB8A-2C090014210B}"/>
              </a:ext>
            </a:extLst>
          </p:cNvPr>
          <p:cNvSpPr/>
          <p:nvPr/>
        </p:nvSpPr>
        <p:spPr>
          <a:xfrm>
            <a:off x="5791200" y="9816525"/>
            <a:ext cx="11519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29ABE3"/>
                </a:solidFill>
              </a:rPr>
              <a:t>Obrázek: Eva Fanfulová, vlastní, 2019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  <p:pic>
        <p:nvPicPr>
          <p:cNvPr id="15" name="Obrázek 14" descr="Obsah obrázku kreslení, hrnek&#10;&#10;Popis byl vytvořen automaticky">
            <a:extLst>
              <a:ext uri="{FF2B5EF4-FFF2-40B4-BE49-F238E27FC236}">
                <a16:creationId xmlns:a16="http://schemas.microsoft.com/office/drawing/2014/main" id="{F036891B-8A99-4A80-8A1F-098840AA4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6550126"/>
            <a:ext cx="2864553" cy="3009900"/>
          </a:xfrm>
          <a:prstGeom prst="rect">
            <a:avLst/>
          </a:prstGeom>
        </p:spPr>
      </p:pic>
      <p:sp>
        <p:nvSpPr>
          <p:cNvPr id="19" name="Myšlenková bublina: obláček 18">
            <a:extLst>
              <a:ext uri="{FF2B5EF4-FFF2-40B4-BE49-F238E27FC236}">
                <a16:creationId xmlns:a16="http://schemas.microsoft.com/office/drawing/2014/main" id="{8FF1C3F8-937F-49B5-BC16-5EA2A4BFD747}"/>
              </a:ext>
            </a:extLst>
          </p:cNvPr>
          <p:cNvSpPr/>
          <p:nvPr/>
        </p:nvSpPr>
        <p:spPr>
          <a:xfrm>
            <a:off x="15773400" y="6055362"/>
            <a:ext cx="2200602" cy="1209556"/>
          </a:xfrm>
          <a:prstGeom prst="cloudCallout">
            <a:avLst>
              <a:gd name="adj1" fmla="val -52347"/>
              <a:gd name="adj2" fmla="val 101785"/>
            </a:avLst>
          </a:prstGeom>
          <a:solidFill>
            <a:schemeClr val="bg2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já taky</a:t>
            </a:r>
          </a:p>
        </p:txBody>
      </p:sp>
    </p:spTree>
    <p:extLst>
      <p:ext uri="{BB962C8B-B14F-4D97-AF65-F5344CB8AC3E}">
        <p14:creationId xmlns:p14="http://schemas.microsoft.com/office/powerpoint/2010/main" val="29663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Verdana" panose="020B0604030504040204" pitchFamily="34" charset="0"/>
              </a:rPr>
              <a:t>Podpora</a:t>
            </a:r>
            <a:r>
              <a:rPr lang="en-US" sz="2600" dirty="0">
                <a:latin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</a:rPr>
              <a:t>budování</a:t>
            </a:r>
            <a:r>
              <a:rPr lang="en-US" sz="2600" dirty="0">
                <a:latin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</a:rPr>
              <a:t>kapacit</a:t>
            </a:r>
            <a:r>
              <a:rPr lang="en-US" sz="2600" dirty="0">
                <a:latin typeface="Verdana" panose="020B0604030504040204" pitchFamily="34" charset="0"/>
              </a:rPr>
              <a:t> pro </a:t>
            </a:r>
            <a:r>
              <a:rPr lang="en-US" sz="2600" dirty="0" err="1">
                <a:latin typeface="Verdana" panose="020B0604030504040204" pitchFamily="34" charset="0"/>
              </a:rPr>
              <a:t>rozvoj</a:t>
            </a:r>
            <a:r>
              <a:rPr lang="en-US" sz="2600" dirty="0">
                <a:latin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</a:rPr>
              <a:t>základních</a:t>
            </a:r>
            <a:r>
              <a:rPr lang="en-US" sz="2600" dirty="0">
                <a:latin typeface="Verdana" panose="020B0604030504040204" pitchFamily="34" charset="0"/>
              </a:rPr>
              <a:t> pre/</a:t>
            </a:r>
            <a:r>
              <a:rPr lang="en-US" sz="2600" dirty="0" err="1">
                <a:latin typeface="Verdana" panose="020B0604030504040204" pitchFamily="34" charset="0"/>
              </a:rPr>
              <a:t>gramotností</a:t>
            </a:r>
            <a:r>
              <a:rPr lang="en-US" sz="2600" dirty="0">
                <a:latin typeface="Verdana" panose="020B0604030504040204" pitchFamily="34" charset="0"/>
              </a:rPr>
              <a:t> v </a:t>
            </a:r>
            <a:r>
              <a:rPr lang="en-US" sz="2600" dirty="0" err="1">
                <a:latin typeface="Verdana" panose="020B0604030504040204" pitchFamily="34" charset="0"/>
              </a:rPr>
              <a:t>předškolním</a:t>
            </a:r>
            <a:r>
              <a:rPr lang="en-US" sz="2600" dirty="0">
                <a:latin typeface="Verdana" panose="020B0604030504040204" pitchFamily="34" charset="0"/>
              </a:rPr>
              <a:t> </a:t>
            </a:r>
            <a:br>
              <a:rPr lang="cs-CZ" sz="2600" dirty="0">
                <a:latin typeface="Verdana" panose="020B0604030504040204" pitchFamily="34" charset="0"/>
              </a:rPr>
            </a:br>
            <a:r>
              <a:rPr lang="en-US" sz="2600" dirty="0">
                <a:latin typeface="Verdana" panose="020B0604030504040204" pitchFamily="34" charset="0"/>
              </a:rPr>
              <a:t>a </a:t>
            </a:r>
            <a:r>
              <a:rPr lang="en-US" sz="2600" dirty="0" err="1">
                <a:latin typeface="Verdana" panose="020B0604030504040204" pitchFamily="34" charset="0"/>
              </a:rPr>
              <a:t>základním</a:t>
            </a:r>
            <a:r>
              <a:rPr lang="en-US" sz="2600" dirty="0">
                <a:latin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</a:rPr>
              <a:t>vzdělávání</a:t>
            </a:r>
            <a:r>
              <a:rPr lang="en-US" sz="2600" dirty="0">
                <a:latin typeface="Verdana" panose="020B0604030504040204" pitchFamily="34" charset="0"/>
              </a:rPr>
              <a:t> - </a:t>
            </a:r>
            <a:r>
              <a:rPr lang="en-US" sz="2600" dirty="0" err="1">
                <a:latin typeface="Verdana" panose="020B0604030504040204" pitchFamily="34" charset="0"/>
              </a:rPr>
              <a:t>Podpora</a:t>
            </a:r>
            <a:r>
              <a:rPr lang="en-US" sz="2600" dirty="0">
                <a:latin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</a:rPr>
              <a:t>práce</a:t>
            </a:r>
            <a:r>
              <a:rPr lang="en-US" sz="2600" dirty="0">
                <a:latin typeface="Verdana" panose="020B0604030504040204" pitchFamily="34" charset="0"/>
              </a:rPr>
              <a:t> </a:t>
            </a:r>
            <a:r>
              <a:rPr lang="en-US" sz="2600" dirty="0" err="1">
                <a:latin typeface="Verdana" panose="020B0604030504040204" pitchFamily="34" charset="0"/>
              </a:rPr>
              <a:t>učitelů</a:t>
            </a:r>
            <a:r>
              <a:rPr lang="en-US" sz="2600" dirty="0">
                <a:latin typeface="Verdana" panose="020B0604030504040204" pitchFamily="34" charset="0"/>
              </a:rPr>
              <a:t> (PPUČ)</a:t>
            </a:r>
            <a:r>
              <a:rPr lang="cs-CZ" sz="2600" dirty="0">
                <a:latin typeface="Verdana" panose="020B060403050404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754820"/>
            <a:ext cx="11887200" cy="23698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Společenství praxe</a:t>
            </a:r>
            <a:br>
              <a:rPr lang="cs-CZ" sz="60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4400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1. stupeň</a:t>
            </a:r>
            <a:br>
              <a:rPr lang="cs-CZ" sz="4400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44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ZŠ Odolena Voda – 16. června 2020</a:t>
            </a:r>
            <a:endParaRPr lang="en-US" sz="44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24200" y="42291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859000" y="69723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" y="419100"/>
            <a:ext cx="35843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2" y="410554"/>
            <a:ext cx="7750359" cy="9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15" y="1410336"/>
            <a:ext cx="5742599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/>
          <p:nvPr/>
        </p:nvSpPr>
        <p:spPr>
          <a:xfrm>
            <a:off x="11887200" y="0"/>
            <a:ext cx="6400800" cy="10287000"/>
          </a:xfrm>
          <a:prstGeom prst="rect">
            <a:avLst/>
          </a:prstGeom>
          <a:solidFill>
            <a:srgbClr val="29ABE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7B5EF800-0C4E-4CF2-ABB9-374894708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1" y="410554"/>
            <a:ext cx="296372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6EBA515-121B-44D7-9180-DB9A027E37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83" y="316365"/>
            <a:ext cx="6408332" cy="77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F7A1F075-65B2-46D1-9D1C-813C643631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01" y="1093973"/>
            <a:ext cx="4748229" cy="47166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B4586C1B-7173-4A52-BD7A-1538E717E404}"/>
              </a:ext>
            </a:extLst>
          </p:cNvPr>
          <p:cNvSpPr txBox="1"/>
          <p:nvPr/>
        </p:nvSpPr>
        <p:spPr>
          <a:xfrm>
            <a:off x="1259543" y="5478840"/>
            <a:ext cx="990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Změny kolem nás</a:t>
            </a:r>
            <a:endParaRPr lang="en-US" sz="48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BDA76E10-0297-490F-A206-453ACE723F2F}"/>
              </a:ext>
            </a:extLst>
          </p:cNvPr>
          <p:cNvGrpSpPr/>
          <p:nvPr/>
        </p:nvGrpSpPr>
        <p:grpSpPr>
          <a:xfrm>
            <a:off x="2438400" y="4991100"/>
            <a:ext cx="685800" cy="685800"/>
            <a:chOff x="6324600" y="4114799"/>
            <a:chExt cx="685800" cy="685800"/>
          </a:xfrm>
        </p:grpSpPr>
        <p:cxnSp>
          <p:nvCxnSpPr>
            <p:cNvPr id="32" name="Straight Connector 5">
              <a:extLst>
                <a:ext uri="{FF2B5EF4-FFF2-40B4-BE49-F238E27FC236}">
                  <a16:creationId xmlns:a16="http://schemas.microsoft.com/office/drawing/2014/main" id="{3AA9342C-E699-4EF5-BF2E-F78AE1B92419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">
              <a:extLst>
                <a:ext uri="{FF2B5EF4-FFF2-40B4-BE49-F238E27FC236}">
                  <a16:creationId xmlns:a16="http://schemas.microsoft.com/office/drawing/2014/main" id="{D6D1E867-6235-49E4-A64B-E7AE287DC842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1E66281F-374A-4947-8D9D-1F240DE35675}"/>
              </a:ext>
            </a:extLst>
          </p:cNvPr>
          <p:cNvGrpSpPr/>
          <p:nvPr/>
        </p:nvGrpSpPr>
        <p:grpSpPr>
          <a:xfrm rot="10800000">
            <a:off x="9220200" y="6210300"/>
            <a:ext cx="685800" cy="685800"/>
            <a:chOff x="6324600" y="4114799"/>
            <a:chExt cx="685800" cy="685800"/>
          </a:xfrm>
        </p:grpSpPr>
        <p:cxnSp>
          <p:nvCxnSpPr>
            <p:cNvPr id="35" name="Straight Connector 8">
              <a:extLst>
                <a:ext uri="{FF2B5EF4-FFF2-40B4-BE49-F238E27FC236}">
                  <a16:creationId xmlns:a16="http://schemas.microsoft.com/office/drawing/2014/main" id="{DBB9290C-F3B7-4BED-8244-55D483E01D6C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">
              <a:extLst>
                <a:ext uri="{FF2B5EF4-FFF2-40B4-BE49-F238E27FC236}">
                  <a16:creationId xmlns:a16="http://schemas.microsoft.com/office/drawing/2014/main" id="{E337EDDC-B8AA-4739-82F5-B974B5D5F790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DB8D94F9-6159-4EDF-8DC3-1DC53A9D5B52}"/>
              </a:ext>
            </a:extLst>
          </p:cNvPr>
          <p:cNvSpPr txBox="1"/>
          <p:nvPr/>
        </p:nvSpPr>
        <p:spPr>
          <a:xfrm>
            <a:off x="12420600" y="9798077"/>
            <a:ext cx="572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2">
                    <a:lumMod val="85000"/>
                  </a:schemeClr>
                </a:solidFill>
              </a:rPr>
              <a:t>obrázek: CC0 Public </a:t>
            </a:r>
            <a:r>
              <a:rPr lang="cs-CZ" sz="1800" dirty="0" err="1">
                <a:solidFill>
                  <a:schemeClr val="bg2">
                    <a:lumMod val="85000"/>
                  </a:schemeClr>
                </a:solidFill>
              </a:rPr>
              <a:t>Domain</a:t>
            </a:r>
            <a:endParaRPr lang="cs-CZ" sz="1800" dirty="0">
              <a:solidFill>
                <a:schemeClr val="bg2">
                  <a:lumMod val="85000"/>
                </a:schemeClr>
              </a:solidFill>
            </a:endParaRPr>
          </a:p>
        </p:txBody>
      </p:sp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5F4B97F4-BF92-4163-BD2D-51DD40EF5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5603232"/>
            <a:ext cx="6265564" cy="40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590371"/>
            <a:ext cx="16506678" cy="1200329"/>
          </a:xfrm>
        </p:spPr>
        <p:txBody>
          <a:bodyPr/>
          <a:lstStyle/>
          <a:p>
            <a:r>
              <a:rPr lang="cs-CZ" dirty="0"/>
              <a:t>Co a jak se okolo nás změnilo za posledních 30 let?</a:t>
            </a:r>
            <a:br>
              <a:rPr lang="cs-CZ" dirty="0"/>
            </a:br>
            <a:r>
              <a:rPr lang="cs-CZ" dirty="0">
                <a:solidFill>
                  <a:srgbClr val="FF3300"/>
                </a:solidFill>
              </a:rPr>
              <a:t>počítač a internet v českých domácnostech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095500"/>
            <a:ext cx="5887500" cy="66294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cs-CZ" sz="3200" dirty="0">
              <a:solidFill>
                <a:srgbClr val="00C800"/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5FCDBF-699E-49B8-A773-4D4251C5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99" y="1821215"/>
            <a:ext cx="10800000" cy="7243773"/>
          </a:xfrm>
          <a:prstGeom prst="rect">
            <a:avLst/>
          </a:prstGeom>
        </p:spPr>
      </p:pic>
      <p:pic>
        <p:nvPicPr>
          <p:cNvPr id="6" name="Obrázek 5" descr="Obsah obrázku kreslení, hrnek&#10;&#10;Popis byl vytvořen automaticky">
            <a:extLst>
              <a:ext uri="{FF2B5EF4-FFF2-40B4-BE49-F238E27FC236}">
                <a16:creationId xmlns:a16="http://schemas.microsoft.com/office/drawing/2014/main" id="{F3692CF2-B92A-4BC7-BDA0-7C8FD4C41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5219288"/>
            <a:ext cx="3659992" cy="3845700"/>
          </a:xfrm>
          <a:prstGeom prst="rect">
            <a:avLst/>
          </a:prstGeom>
        </p:spPr>
      </p:pic>
      <p:sp>
        <p:nvSpPr>
          <p:cNvPr id="5" name="Myšlenková bublina: obláček 4">
            <a:extLst>
              <a:ext uri="{FF2B5EF4-FFF2-40B4-BE49-F238E27FC236}">
                <a16:creationId xmlns:a16="http://schemas.microsoft.com/office/drawing/2014/main" id="{9207F1D4-8816-446F-B0F5-198DBD2112A9}"/>
              </a:ext>
            </a:extLst>
          </p:cNvPr>
          <p:cNvSpPr/>
          <p:nvPr/>
        </p:nvSpPr>
        <p:spPr>
          <a:xfrm>
            <a:off x="3657600" y="3924300"/>
            <a:ext cx="2895600" cy="2590800"/>
          </a:xfrm>
          <a:prstGeom prst="cloudCallout">
            <a:avLst>
              <a:gd name="adj1" fmla="val -68383"/>
              <a:gd name="adj2" fmla="val 59255"/>
            </a:avLst>
          </a:prstGeom>
          <a:solidFill>
            <a:schemeClr val="bg2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taky surfuju…</a:t>
            </a:r>
          </a:p>
        </p:txBody>
      </p:sp>
    </p:spTree>
    <p:extLst>
      <p:ext uri="{BB962C8B-B14F-4D97-AF65-F5344CB8AC3E}">
        <p14:creationId xmlns:p14="http://schemas.microsoft.com/office/powerpoint/2010/main" val="29452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nás technologie ovlivnily? 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všichni máme mobil (nejméně jeden)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všichni využíváme internet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data ukládáme do cloudu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formuláře vyplňujeme online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komunikujeme prostřednictvím sociálních sítí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vytváříme digitální stopy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používáme zkratky BTW, ASAP, FYI, …, OMG!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nakupujeme online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platíme kartou, mobilem</a:t>
            </a:r>
          </a:p>
          <a:p>
            <a:pPr marL="457200" indent="-457200"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…</a:t>
            </a:r>
          </a:p>
          <a:p>
            <a:pPr marL="457200" indent="-457200">
              <a:spcBef>
                <a:spcPts val="1200"/>
              </a:spcBef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</a:pPr>
            <a:endParaRPr lang="cs-CZ" sz="3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B5364632-5B40-4305-BF23-F3AD28D38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198852"/>
            <a:ext cx="2165037" cy="222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Obsah obrázku počítač, stůl&#10;&#10;Popis byl vytvořen automaticky">
            <a:extLst>
              <a:ext uri="{FF2B5EF4-FFF2-40B4-BE49-F238E27FC236}">
                <a16:creationId xmlns:a16="http://schemas.microsoft.com/office/drawing/2014/main" id="{EC3DECEF-C515-48B4-A6B9-101FDB675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753" y="4284387"/>
            <a:ext cx="2357731" cy="210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 descr="Obsah obrázku stůl, kreslení&#10;&#10;Popis byl vytvořen automaticky">
            <a:extLst>
              <a:ext uri="{FF2B5EF4-FFF2-40B4-BE49-F238E27FC236}">
                <a16:creationId xmlns:a16="http://schemas.microsoft.com/office/drawing/2014/main" id="{BB128FF8-9AA2-4AE1-A4E6-EFA08B100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949" y="1256995"/>
            <a:ext cx="2357731" cy="211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 descr="Obsah obrázku místnost, kreslení, podepsat&#10;&#10;Popis byl vytvořen automaticky">
            <a:extLst>
              <a:ext uri="{FF2B5EF4-FFF2-40B4-BE49-F238E27FC236}">
                <a16:creationId xmlns:a16="http://schemas.microsoft.com/office/drawing/2014/main" id="{62891077-8EE6-4A24-B2BE-0B41B4D51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94" y="7105644"/>
            <a:ext cx="7449006" cy="270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BD5C1E66-5249-4E0F-BDD8-6A17EAEF603A}"/>
              </a:ext>
            </a:extLst>
          </p:cNvPr>
          <p:cNvSpPr/>
          <p:nvPr/>
        </p:nvSpPr>
        <p:spPr>
          <a:xfrm>
            <a:off x="13868400" y="9907326"/>
            <a:ext cx="11519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29ABE3"/>
                </a:solidFill>
              </a:rPr>
              <a:t>Obrázky: Eva Fanfulová, vlastní, 2019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6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i ve vzdělávání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využití digitálních technologií ve výuce</a:t>
            </a:r>
          </a:p>
          <a:p>
            <a:pPr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sdílení, komunikace online, využití cloudu</a:t>
            </a:r>
          </a:p>
          <a:p>
            <a:pPr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rozvoj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</a:rPr>
              <a:t>digitální gramotnosti </a:t>
            </a: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žáků</a:t>
            </a:r>
          </a:p>
          <a:p>
            <a:pPr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rozvoj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</a:rPr>
              <a:t>informatického myšlení </a:t>
            </a: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žáků</a:t>
            </a:r>
          </a:p>
          <a:p>
            <a:pPr>
              <a:spcBef>
                <a:spcPts val="1200"/>
              </a:spcBef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zapojení různých vzdělávacích oblastí</a:t>
            </a:r>
          </a:p>
          <a:p>
            <a:pPr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příprava učitele</a:t>
            </a:r>
          </a:p>
        </p:txBody>
      </p:sp>
    </p:spTree>
    <p:extLst>
      <p:ext uri="{BB962C8B-B14F-4D97-AF65-F5344CB8AC3E}">
        <p14:creationId xmlns:p14="http://schemas.microsoft.com/office/powerpoint/2010/main" val="23044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Jak vypadá ICT (IKT) v RVP dnes? 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06800" y="9834433"/>
            <a:ext cx="1905000" cy="381000"/>
          </a:xfrm>
        </p:spPr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cs-CZ" sz="180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Zdroj: [1]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46D452-3566-4335-8ABD-FA1105C29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127424"/>
          <a:ext cx="13030201" cy="881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7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Jaká změna se chystá? 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06800" y="9834433"/>
            <a:ext cx="1905000" cy="381000"/>
          </a:xfrm>
        </p:spPr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cs-CZ" sz="180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Zdroj: [1]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9F0D70B-3D26-4E30-81D5-FF6D23928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799" y="804260"/>
          <a:ext cx="14352991" cy="922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0267E3D-EB12-443F-8D19-420986CA8BDA}"/>
              </a:ext>
            </a:extLst>
          </p:cNvPr>
          <p:cNvSpPr txBox="1"/>
          <p:nvPr/>
        </p:nvSpPr>
        <p:spPr>
          <a:xfrm>
            <a:off x="15316189" y="2688537"/>
            <a:ext cx="312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C0000"/>
                </a:solidFill>
              </a:rPr>
              <a:t>Informatika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C9C3A6-BBCD-4760-90FE-C3E53575C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4099" flipV="1">
            <a:off x="14288535" y="2313445"/>
            <a:ext cx="1648964" cy="1076751"/>
          </a:xfrm>
          <a:prstGeom prst="rect">
            <a:avLst/>
          </a:prstGeom>
        </p:spPr>
      </p:pic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D45A22DB-9A11-446D-8A61-4DF0678686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3" y="3619500"/>
            <a:ext cx="3578036" cy="3845700"/>
          </a:xfrm>
          <a:prstGeom prst="rect">
            <a:avLst/>
          </a:prstGeom>
        </p:spPr>
      </p:pic>
      <p:pic>
        <p:nvPicPr>
          <p:cNvPr id="11" name="Obrázek 10" descr="Obsah obrázku kreslení, hrnek&#10;&#10;Popis byl vytvořen automaticky">
            <a:extLst>
              <a:ext uri="{FF2B5EF4-FFF2-40B4-BE49-F238E27FC236}">
                <a16:creationId xmlns:a16="http://schemas.microsoft.com/office/drawing/2014/main" id="{6B42DC50-1846-4E94-B97F-84ED935489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673" y="5875757"/>
            <a:ext cx="3659992" cy="3845700"/>
          </a:xfrm>
          <a:prstGeom prst="rect">
            <a:avLst/>
          </a:prstGeom>
        </p:spPr>
      </p:pic>
      <p:sp>
        <p:nvSpPr>
          <p:cNvPr id="12" name="Myšlenková bublina: obláček 11">
            <a:extLst>
              <a:ext uri="{FF2B5EF4-FFF2-40B4-BE49-F238E27FC236}">
                <a16:creationId xmlns:a16="http://schemas.microsoft.com/office/drawing/2014/main" id="{ED073D40-110B-4225-AFF9-19496A7423D2}"/>
              </a:ext>
            </a:extLst>
          </p:cNvPr>
          <p:cNvSpPr/>
          <p:nvPr/>
        </p:nvSpPr>
        <p:spPr>
          <a:xfrm>
            <a:off x="2899283" y="2195761"/>
            <a:ext cx="3124201" cy="1947543"/>
          </a:xfrm>
          <a:prstGeom prst="cloudCallout">
            <a:avLst>
              <a:gd name="adj1" fmla="val -26216"/>
              <a:gd name="adj2" fmla="val 102435"/>
            </a:avLst>
          </a:prstGeom>
          <a:solidFill>
            <a:schemeClr val="bg2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 err="1">
                <a:solidFill>
                  <a:schemeClr val="tx1"/>
                </a:solidFill>
              </a:rPr>
              <a:t>digi</a:t>
            </a:r>
            <a:r>
              <a:rPr lang="cs-CZ" sz="2800" dirty="0">
                <a:solidFill>
                  <a:schemeClr val="tx1"/>
                </a:solidFill>
              </a:rPr>
              <a:t> všude?</a:t>
            </a:r>
          </a:p>
        </p:txBody>
      </p:sp>
      <p:sp>
        <p:nvSpPr>
          <p:cNvPr id="13" name="Myšlenková bublina: obláček 12">
            <a:extLst>
              <a:ext uri="{FF2B5EF4-FFF2-40B4-BE49-F238E27FC236}">
                <a16:creationId xmlns:a16="http://schemas.microsoft.com/office/drawing/2014/main" id="{1710CBAE-1EA2-448E-AB5A-34266F2610A1}"/>
              </a:ext>
            </a:extLst>
          </p:cNvPr>
          <p:cNvSpPr/>
          <p:nvPr/>
        </p:nvSpPr>
        <p:spPr>
          <a:xfrm>
            <a:off x="15388717" y="3694747"/>
            <a:ext cx="2823083" cy="1947543"/>
          </a:xfrm>
          <a:prstGeom prst="cloudCallout">
            <a:avLst>
              <a:gd name="adj1" fmla="val -21004"/>
              <a:gd name="adj2" fmla="val 106752"/>
            </a:avLst>
          </a:prstGeom>
          <a:solidFill>
            <a:schemeClr val="bg2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to chci umět</a:t>
            </a:r>
          </a:p>
        </p:txBody>
      </p:sp>
    </p:spTree>
    <p:extLst>
      <p:ext uri="{BB962C8B-B14F-4D97-AF65-F5344CB8AC3E}">
        <p14:creationId xmlns:p14="http://schemas.microsoft.com/office/powerpoint/2010/main" val="282312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gramotnost, informatické myšlení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843ECD-3D18-466C-BACB-2BB895659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digitální gramotnost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Člověk, společnost a digitální technologie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Tvorba digitálního obsahu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Informace, sdílení a komunikace v digitálním světě</a:t>
            </a:r>
          </a:p>
          <a:p>
            <a:pPr>
              <a:spcBef>
                <a:spcPts val="1200"/>
              </a:spcBef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informatika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Data, informace a modelování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Algoritmizace a programování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Informační systémy</a:t>
            </a:r>
          </a:p>
          <a:p>
            <a:pPr lvl="1">
              <a:spcBef>
                <a:spcPts val="1200"/>
              </a:spcBef>
            </a:pPr>
            <a:r>
              <a:rPr lang="cs-CZ" sz="3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Digitální technologie</a:t>
            </a:r>
          </a:p>
          <a:p>
            <a:pPr>
              <a:spcBef>
                <a:spcPts val="1200"/>
              </a:spcBef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17320</TotalTime>
  <Words>442</Words>
  <Application>Microsoft Office PowerPoint</Application>
  <PresentationFormat>Vlastní</PresentationFormat>
  <Paragraphs>116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Verdana</vt:lpstr>
      <vt:lpstr>GENARAL LAYOUTS</vt:lpstr>
      <vt:lpstr>Prezentace aplikace PowerPoint</vt:lpstr>
      <vt:lpstr>Prezentace aplikace PowerPoint</vt:lpstr>
      <vt:lpstr>Prezentace aplikace PowerPoint</vt:lpstr>
      <vt:lpstr>Co a jak se okolo nás změnilo za posledních 30 let? počítač a internet v českých domácnostech</vt:lpstr>
      <vt:lpstr>Jak nás technologie ovlivnily? </vt:lpstr>
      <vt:lpstr>změny i ve vzdělávání</vt:lpstr>
      <vt:lpstr>Jak vypadá ICT (IKT) v RVP dnes? </vt:lpstr>
      <vt:lpstr>Jaká změna se chystá? </vt:lpstr>
      <vt:lpstr>digitální gramotnost, informatické myšlení</vt:lpstr>
      <vt:lpstr>Prezentace aplikace PowerPoint</vt:lpstr>
      <vt:lpstr>informatické myšlení</vt:lpstr>
      <vt:lpstr>Prezentace aplikace PowerPoint</vt:lpstr>
      <vt:lpstr>informatické myšlení</vt:lpstr>
      <vt:lpstr>odkazy, zdroje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Eva Fanfulová</cp:lastModifiedBy>
  <cp:revision>1479</cp:revision>
  <cp:lastPrinted>2019-10-01T17:43:54Z</cp:lastPrinted>
  <dcterms:created xsi:type="dcterms:W3CDTF">2015-01-20T11:47:48Z</dcterms:created>
  <dcterms:modified xsi:type="dcterms:W3CDTF">2020-06-15T20:15:20Z</dcterms:modified>
</cp:coreProperties>
</file>