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A9038-8B6B-A64B-AF7C-1F32560D8758}" type="doc">
      <dgm:prSet loTypeId="urn:microsoft.com/office/officeart/2005/8/layout/matrix2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14B57-8FA7-234A-81BE-C0144EF7E03B}">
      <dgm:prSet phldrT="[Text]"/>
      <dgm:spPr/>
      <dgm:t>
        <a:bodyPr/>
        <a:lstStyle/>
        <a:p>
          <a:r>
            <a:rPr lang="en-US" dirty="0" smtClean="0"/>
            <a:t>DYSLÁLIE</a:t>
          </a:r>
        </a:p>
        <a:p>
          <a:r>
            <a:rPr lang="en-US" dirty="0" smtClean="0"/>
            <a:t>(</a:t>
          </a:r>
          <a:r>
            <a:rPr lang="en-US" dirty="0" err="1" smtClean="0"/>
            <a:t>patlavost</a:t>
          </a:r>
          <a:r>
            <a:rPr lang="en-US" dirty="0" smtClean="0"/>
            <a:t>)</a:t>
          </a:r>
          <a:endParaRPr lang="en-US" dirty="0"/>
        </a:p>
      </dgm:t>
    </dgm:pt>
    <dgm:pt modelId="{F6B54560-6C5D-1A4C-9A40-06F893FD3641}" type="parTrans" cxnId="{A3847622-DCF1-C441-BC97-C2B1E5D02920}">
      <dgm:prSet/>
      <dgm:spPr/>
      <dgm:t>
        <a:bodyPr/>
        <a:lstStyle/>
        <a:p>
          <a:endParaRPr lang="en-US"/>
        </a:p>
      </dgm:t>
    </dgm:pt>
    <dgm:pt modelId="{4CEEC4F6-26F8-F84E-A0F9-70F56EB3CA0A}" type="sibTrans" cxnId="{A3847622-DCF1-C441-BC97-C2B1E5D02920}">
      <dgm:prSet/>
      <dgm:spPr/>
      <dgm:t>
        <a:bodyPr/>
        <a:lstStyle/>
        <a:p>
          <a:endParaRPr lang="en-US"/>
        </a:p>
      </dgm:t>
    </dgm:pt>
    <dgm:pt modelId="{E503A27E-A05C-254C-B950-DAEA05E103FC}">
      <dgm:prSet phldrT="[Text]"/>
      <dgm:spPr/>
      <dgm:t>
        <a:bodyPr/>
        <a:lstStyle/>
        <a:p>
          <a:r>
            <a:rPr lang="en-US" dirty="0" smtClean="0"/>
            <a:t>OPOŽDĚNÝ VŹVOJ ŘEČI</a:t>
          </a:r>
        </a:p>
        <a:p>
          <a:r>
            <a:rPr lang="en-US" dirty="0" smtClean="0"/>
            <a:t>(OVŘ)</a:t>
          </a:r>
          <a:endParaRPr lang="en-US" dirty="0"/>
        </a:p>
      </dgm:t>
    </dgm:pt>
    <dgm:pt modelId="{88A4AF49-CA5C-414A-B2C7-77CD9298DF4B}" type="parTrans" cxnId="{DE36067E-6590-D44F-A0D1-E88427FE731D}">
      <dgm:prSet/>
      <dgm:spPr/>
      <dgm:t>
        <a:bodyPr/>
        <a:lstStyle/>
        <a:p>
          <a:endParaRPr lang="en-US"/>
        </a:p>
      </dgm:t>
    </dgm:pt>
    <dgm:pt modelId="{CE101564-A13D-874B-8C9D-45FD501C77E3}" type="sibTrans" cxnId="{DE36067E-6590-D44F-A0D1-E88427FE731D}">
      <dgm:prSet/>
      <dgm:spPr/>
      <dgm:t>
        <a:bodyPr/>
        <a:lstStyle/>
        <a:p>
          <a:endParaRPr lang="en-US"/>
        </a:p>
      </dgm:t>
    </dgm:pt>
    <dgm:pt modelId="{D8C27376-4477-C445-AD2D-B6603A3FA8FD}">
      <dgm:prSet phldrT="[Text]"/>
      <dgm:spPr/>
      <dgm:t>
        <a:bodyPr/>
        <a:lstStyle/>
        <a:p>
          <a:r>
            <a:rPr lang="en-US" dirty="0" smtClean="0"/>
            <a:t>VÝVOJOVÁ DYSFÁZIE</a:t>
          </a:r>
        </a:p>
        <a:p>
          <a:r>
            <a:rPr lang="en-US" dirty="0" smtClean="0"/>
            <a:t>(VD)</a:t>
          </a:r>
          <a:endParaRPr lang="en-US" dirty="0"/>
        </a:p>
      </dgm:t>
    </dgm:pt>
    <dgm:pt modelId="{6DE52330-C842-AF4C-BE25-F13FC49675DA}" type="parTrans" cxnId="{516526DA-C650-6545-AD58-971A6123F25D}">
      <dgm:prSet/>
      <dgm:spPr/>
      <dgm:t>
        <a:bodyPr/>
        <a:lstStyle/>
        <a:p>
          <a:endParaRPr lang="en-US"/>
        </a:p>
      </dgm:t>
    </dgm:pt>
    <dgm:pt modelId="{2580B134-296E-AC42-AF9A-D5D6E57CA178}" type="sibTrans" cxnId="{516526DA-C650-6545-AD58-971A6123F25D}">
      <dgm:prSet/>
      <dgm:spPr/>
      <dgm:t>
        <a:bodyPr/>
        <a:lstStyle/>
        <a:p>
          <a:endParaRPr lang="en-US"/>
        </a:p>
      </dgm:t>
    </dgm:pt>
    <dgm:pt modelId="{114E415A-F75E-E641-98B1-2592ED6C1DB4}">
      <dgm:prSet phldrT="[Text]"/>
      <dgm:spPr/>
      <dgm:t>
        <a:bodyPr/>
        <a:lstStyle/>
        <a:p>
          <a:r>
            <a:rPr lang="en-US" dirty="0" smtClean="0"/>
            <a:t>KOKTAVOST</a:t>
          </a:r>
          <a:endParaRPr lang="en-US" dirty="0"/>
        </a:p>
      </dgm:t>
    </dgm:pt>
    <dgm:pt modelId="{DEC7F7D3-8766-1542-8D8E-281339AAC98B}" type="parTrans" cxnId="{DF6B74F8-857C-824B-B12C-181E54206BFB}">
      <dgm:prSet/>
      <dgm:spPr/>
      <dgm:t>
        <a:bodyPr/>
        <a:lstStyle/>
        <a:p>
          <a:endParaRPr lang="en-US"/>
        </a:p>
      </dgm:t>
    </dgm:pt>
    <dgm:pt modelId="{8A7915E1-4461-3F4A-9192-389401FC9DE6}" type="sibTrans" cxnId="{DF6B74F8-857C-824B-B12C-181E54206BFB}">
      <dgm:prSet/>
      <dgm:spPr/>
      <dgm:t>
        <a:bodyPr/>
        <a:lstStyle/>
        <a:p>
          <a:endParaRPr lang="en-US"/>
        </a:p>
      </dgm:t>
    </dgm:pt>
    <dgm:pt modelId="{DA57C62F-FCEB-1842-97C2-B22A68BC5017}" type="pres">
      <dgm:prSet presAssocID="{CE9A9038-8B6B-A64B-AF7C-1F32560D875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09C3C-AE2F-5B49-8D8A-9A1C6FC4204D}" type="pres">
      <dgm:prSet presAssocID="{CE9A9038-8B6B-A64B-AF7C-1F32560D8758}" presName="axisShape" presStyleLbl="bgShp" presStyleIdx="0" presStyleCnt="1"/>
      <dgm:spPr/>
    </dgm:pt>
    <dgm:pt modelId="{CD8A864A-2B70-2A47-948C-5A3D087A9E81}" type="pres">
      <dgm:prSet presAssocID="{CE9A9038-8B6B-A64B-AF7C-1F32560D875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4A96-5406-014B-956C-134A8EB49C6D}" type="pres">
      <dgm:prSet presAssocID="{CE9A9038-8B6B-A64B-AF7C-1F32560D875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F8138-114E-864A-BC3B-864E42BD5EED}" type="pres">
      <dgm:prSet presAssocID="{CE9A9038-8B6B-A64B-AF7C-1F32560D875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B3131-8A03-A84D-8479-F120D3FE1DB9}" type="pres">
      <dgm:prSet presAssocID="{CE9A9038-8B6B-A64B-AF7C-1F32560D875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47622-DCF1-C441-BC97-C2B1E5D02920}" srcId="{CE9A9038-8B6B-A64B-AF7C-1F32560D8758}" destId="{B0914B57-8FA7-234A-81BE-C0144EF7E03B}" srcOrd="0" destOrd="0" parTransId="{F6B54560-6C5D-1A4C-9A40-06F893FD3641}" sibTransId="{4CEEC4F6-26F8-F84E-A0F9-70F56EB3CA0A}"/>
    <dgm:cxn modelId="{26041A19-E7EA-4D46-9AD3-ED90E9A98482}" type="presOf" srcId="{114E415A-F75E-E641-98B1-2592ED6C1DB4}" destId="{EE6B3131-8A03-A84D-8479-F120D3FE1DB9}" srcOrd="0" destOrd="0" presId="urn:microsoft.com/office/officeart/2005/8/layout/matrix2"/>
    <dgm:cxn modelId="{9ADED38D-212C-DB40-AF24-9A8D8D617F21}" type="presOf" srcId="{E503A27E-A05C-254C-B950-DAEA05E103FC}" destId="{B6484A96-5406-014B-956C-134A8EB49C6D}" srcOrd="0" destOrd="0" presId="urn:microsoft.com/office/officeart/2005/8/layout/matrix2"/>
    <dgm:cxn modelId="{DF6B74F8-857C-824B-B12C-181E54206BFB}" srcId="{CE9A9038-8B6B-A64B-AF7C-1F32560D8758}" destId="{114E415A-F75E-E641-98B1-2592ED6C1DB4}" srcOrd="3" destOrd="0" parTransId="{DEC7F7D3-8766-1542-8D8E-281339AAC98B}" sibTransId="{8A7915E1-4461-3F4A-9192-389401FC9DE6}"/>
    <dgm:cxn modelId="{634367B7-E4C7-6B44-8FBD-BB22FA6DC891}" type="presOf" srcId="{D8C27376-4477-C445-AD2D-B6603A3FA8FD}" destId="{6B9F8138-114E-864A-BC3B-864E42BD5EED}" srcOrd="0" destOrd="0" presId="urn:microsoft.com/office/officeart/2005/8/layout/matrix2"/>
    <dgm:cxn modelId="{7BF27BF6-F3A6-9B41-A723-9814C06B6E1B}" type="presOf" srcId="{CE9A9038-8B6B-A64B-AF7C-1F32560D8758}" destId="{DA57C62F-FCEB-1842-97C2-B22A68BC5017}" srcOrd="0" destOrd="0" presId="urn:microsoft.com/office/officeart/2005/8/layout/matrix2"/>
    <dgm:cxn modelId="{EAF24981-FF35-3F4B-BCBB-FAFC31E059B2}" type="presOf" srcId="{B0914B57-8FA7-234A-81BE-C0144EF7E03B}" destId="{CD8A864A-2B70-2A47-948C-5A3D087A9E81}" srcOrd="0" destOrd="0" presId="urn:microsoft.com/office/officeart/2005/8/layout/matrix2"/>
    <dgm:cxn modelId="{516526DA-C650-6545-AD58-971A6123F25D}" srcId="{CE9A9038-8B6B-A64B-AF7C-1F32560D8758}" destId="{D8C27376-4477-C445-AD2D-B6603A3FA8FD}" srcOrd="2" destOrd="0" parTransId="{6DE52330-C842-AF4C-BE25-F13FC49675DA}" sibTransId="{2580B134-296E-AC42-AF9A-D5D6E57CA178}"/>
    <dgm:cxn modelId="{DE36067E-6590-D44F-A0D1-E88427FE731D}" srcId="{CE9A9038-8B6B-A64B-AF7C-1F32560D8758}" destId="{E503A27E-A05C-254C-B950-DAEA05E103FC}" srcOrd="1" destOrd="0" parTransId="{88A4AF49-CA5C-414A-B2C7-77CD9298DF4B}" sibTransId="{CE101564-A13D-874B-8C9D-45FD501C77E3}"/>
    <dgm:cxn modelId="{CE11ED04-395B-464D-9D9C-AA2AE4566402}" type="presParOf" srcId="{DA57C62F-FCEB-1842-97C2-B22A68BC5017}" destId="{BB609C3C-AE2F-5B49-8D8A-9A1C6FC4204D}" srcOrd="0" destOrd="0" presId="urn:microsoft.com/office/officeart/2005/8/layout/matrix2"/>
    <dgm:cxn modelId="{327F9C3A-DBDA-0D41-8828-C1847A5DEC68}" type="presParOf" srcId="{DA57C62F-FCEB-1842-97C2-B22A68BC5017}" destId="{CD8A864A-2B70-2A47-948C-5A3D087A9E81}" srcOrd="1" destOrd="0" presId="urn:microsoft.com/office/officeart/2005/8/layout/matrix2"/>
    <dgm:cxn modelId="{7626F3C9-2D0E-D942-B894-44A5C2BFA627}" type="presParOf" srcId="{DA57C62F-FCEB-1842-97C2-B22A68BC5017}" destId="{B6484A96-5406-014B-956C-134A8EB49C6D}" srcOrd="2" destOrd="0" presId="urn:microsoft.com/office/officeart/2005/8/layout/matrix2"/>
    <dgm:cxn modelId="{A7AC4C0C-AC82-2842-9318-D0E9DA23D51B}" type="presParOf" srcId="{DA57C62F-FCEB-1842-97C2-B22A68BC5017}" destId="{6B9F8138-114E-864A-BC3B-864E42BD5EED}" srcOrd="3" destOrd="0" presId="urn:microsoft.com/office/officeart/2005/8/layout/matrix2"/>
    <dgm:cxn modelId="{3CD0BD35-E1A9-974C-B91D-172D27C85A33}" type="presParOf" srcId="{DA57C62F-FCEB-1842-97C2-B22A68BC5017}" destId="{EE6B3131-8A03-A84D-8479-F120D3FE1DB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BD814-B2D8-4244-A168-BE5B78940B5F}" type="doc">
      <dgm:prSet loTypeId="urn:microsoft.com/office/officeart/2005/8/layout/matrix3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671BAC-C112-8D4E-ACE2-00C871F581B4}">
      <dgm:prSet phldrT="[Text]" custT="1"/>
      <dgm:spPr/>
      <dgm:t>
        <a:bodyPr/>
        <a:lstStyle/>
        <a:p>
          <a:r>
            <a:rPr lang="en-US" sz="1800" dirty="0" err="1" smtClean="0"/>
            <a:t>Přípravná</a:t>
          </a:r>
          <a:r>
            <a:rPr lang="en-US" sz="1800" dirty="0" smtClean="0"/>
            <a:t> </a:t>
          </a:r>
          <a:r>
            <a:rPr lang="en-US" sz="1800" dirty="0" err="1" smtClean="0"/>
            <a:t>artikulační</a:t>
          </a:r>
          <a:r>
            <a:rPr lang="en-US" sz="1800" dirty="0" smtClean="0"/>
            <a:t> </a:t>
          </a:r>
          <a:r>
            <a:rPr lang="en-US" sz="1800" dirty="0" err="1" smtClean="0"/>
            <a:t>cvičení</a:t>
          </a:r>
          <a:r>
            <a:rPr lang="en-US" sz="1800" dirty="0" smtClean="0"/>
            <a:t>, </a:t>
          </a:r>
          <a:r>
            <a:rPr lang="en-US" sz="1800" dirty="0" err="1" smtClean="0"/>
            <a:t>dechová</a:t>
          </a:r>
          <a:r>
            <a:rPr lang="en-US" sz="1800" dirty="0" smtClean="0"/>
            <a:t> </a:t>
          </a:r>
          <a:r>
            <a:rPr lang="en-US" sz="1800" dirty="0" err="1" smtClean="0"/>
            <a:t>cvičení</a:t>
          </a:r>
          <a:endParaRPr lang="en-US" sz="1800" dirty="0"/>
        </a:p>
      </dgm:t>
    </dgm:pt>
    <dgm:pt modelId="{3D26DD4F-8D62-3B4A-9D8F-FE513BF80D70}" type="parTrans" cxnId="{6C330F40-18B9-8F4D-8D76-5267735B072D}">
      <dgm:prSet/>
      <dgm:spPr/>
      <dgm:t>
        <a:bodyPr/>
        <a:lstStyle/>
        <a:p>
          <a:endParaRPr lang="en-US"/>
        </a:p>
      </dgm:t>
    </dgm:pt>
    <dgm:pt modelId="{A5D4BCC2-938C-DD4A-902E-00D0013AF480}" type="sibTrans" cxnId="{6C330F40-18B9-8F4D-8D76-5267735B072D}">
      <dgm:prSet/>
      <dgm:spPr/>
      <dgm:t>
        <a:bodyPr/>
        <a:lstStyle/>
        <a:p>
          <a:endParaRPr lang="en-US"/>
        </a:p>
      </dgm:t>
    </dgm:pt>
    <dgm:pt modelId="{A02255AA-61E1-4642-A73A-63A01D6D0E13}">
      <dgm:prSet phldrT="[Text]" custT="1"/>
      <dgm:spPr/>
      <dgm:t>
        <a:bodyPr/>
        <a:lstStyle/>
        <a:p>
          <a:r>
            <a:rPr lang="en-US" sz="1800" dirty="0" err="1" smtClean="0"/>
            <a:t>Vyvození</a:t>
          </a:r>
          <a:r>
            <a:rPr lang="en-US" sz="1800" dirty="0" smtClean="0"/>
            <a:t> </a:t>
          </a:r>
          <a:r>
            <a:rPr lang="en-US" sz="1800" dirty="0" err="1" smtClean="0"/>
            <a:t>hlásky</a:t>
          </a:r>
          <a:endParaRPr lang="en-US" sz="1800" dirty="0"/>
        </a:p>
      </dgm:t>
    </dgm:pt>
    <dgm:pt modelId="{106A1551-2B08-724C-AA11-B7825FA943E9}" type="parTrans" cxnId="{3F146A64-5135-A249-8190-80D8A7196B99}">
      <dgm:prSet/>
      <dgm:spPr/>
      <dgm:t>
        <a:bodyPr/>
        <a:lstStyle/>
        <a:p>
          <a:endParaRPr lang="en-US"/>
        </a:p>
      </dgm:t>
    </dgm:pt>
    <dgm:pt modelId="{641AF2E3-8A9D-584D-98BE-FDA436B248FD}" type="sibTrans" cxnId="{3F146A64-5135-A249-8190-80D8A7196B99}">
      <dgm:prSet/>
      <dgm:spPr/>
      <dgm:t>
        <a:bodyPr/>
        <a:lstStyle/>
        <a:p>
          <a:endParaRPr lang="en-US"/>
        </a:p>
      </dgm:t>
    </dgm:pt>
    <dgm:pt modelId="{8EDCDA59-0656-5641-BC56-A0B09C16C65E}">
      <dgm:prSet phldrT="[Text]" custT="1"/>
      <dgm:spPr/>
      <dgm:t>
        <a:bodyPr/>
        <a:lstStyle/>
        <a:p>
          <a:r>
            <a:rPr lang="en-US" sz="1800" dirty="0" err="1" smtClean="0"/>
            <a:t>Fixace</a:t>
          </a:r>
          <a:r>
            <a:rPr lang="en-US" sz="1800" dirty="0" smtClean="0"/>
            <a:t> </a:t>
          </a:r>
          <a:r>
            <a:rPr lang="en-US" sz="1800" dirty="0" err="1" smtClean="0"/>
            <a:t>ve</a:t>
          </a:r>
          <a:r>
            <a:rPr lang="en-US" sz="1800" dirty="0" smtClean="0"/>
            <a:t> </a:t>
          </a:r>
          <a:r>
            <a:rPr lang="en-US" sz="1800" dirty="0" err="1" smtClean="0"/>
            <a:t>slovech</a:t>
          </a:r>
          <a:r>
            <a:rPr lang="en-US" sz="1800" dirty="0" smtClean="0"/>
            <a:t>, </a:t>
          </a:r>
          <a:r>
            <a:rPr lang="en-US" sz="1800" dirty="0" err="1" smtClean="0"/>
            <a:t>větách</a:t>
          </a:r>
          <a:r>
            <a:rPr lang="en-US" sz="1800" dirty="0" smtClean="0"/>
            <a:t>, </a:t>
          </a:r>
          <a:r>
            <a:rPr lang="en-US" sz="1800" dirty="0" err="1" smtClean="0"/>
            <a:t>říkankách</a:t>
          </a:r>
          <a:endParaRPr lang="en-US" sz="1800" dirty="0"/>
        </a:p>
      </dgm:t>
    </dgm:pt>
    <dgm:pt modelId="{D3F8564E-521F-A144-9AA2-4AE632E3810C}" type="parTrans" cxnId="{F150031D-2108-1C4D-95D3-0EFFF871827C}">
      <dgm:prSet/>
      <dgm:spPr/>
      <dgm:t>
        <a:bodyPr/>
        <a:lstStyle/>
        <a:p>
          <a:endParaRPr lang="en-US"/>
        </a:p>
      </dgm:t>
    </dgm:pt>
    <dgm:pt modelId="{5FFD63A0-9550-8F44-B0E3-B1C4E8315454}" type="sibTrans" cxnId="{F150031D-2108-1C4D-95D3-0EFFF871827C}">
      <dgm:prSet/>
      <dgm:spPr/>
      <dgm:t>
        <a:bodyPr/>
        <a:lstStyle/>
        <a:p>
          <a:endParaRPr lang="en-US"/>
        </a:p>
      </dgm:t>
    </dgm:pt>
    <dgm:pt modelId="{C1AA8884-A864-E54A-84CE-9A6B6908BFBB}">
      <dgm:prSet phldrT="[Text]" custT="1"/>
      <dgm:spPr/>
      <dgm:t>
        <a:bodyPr/>
        <a:lstStyle/>
        <a:p>
          <a:r>
            <a:rPr lang="en-US" sz="1800" dirty="0" err="1" smtClean="0"/>
            <a:t>Automatizace</a:t>
          </a:r>
          <a:r>
            <a:rPr lang="en-US" sz="1800" dirty="0" smtClean="0"/>
            <a:t> v </a:t>
          </a:r>
          <a:r>
            <a:rPr lang="en-US" sz="1800" dirty="0" err="1" smtClean="0"/>
            <a:t>běžné</a:t>
          </a:r>
          <a:r>
            <a:rPr lang="en-US" sz="1800" dirty="0" smtClean="0"/>
            <a:t> </a:t>
          </a:r>
          <a:r>
            <a:rPr lang="en-US" sz="1800" dirty="0" err="1" smtClean="0"/>
            <a:t>řeči</a:t>
          </a:r>
          <a:endParaRPr lang="en-US" sz="1800" dirty="0" smtClean="0"/>
        </a:p>
      </dgm:t>
    </dgm:pt>
    <dgm:pt modelId="{C424D1C5-5DD6-B04B-BB1A-9BB4E3F9C4ED}" type="parTrans" cxnId="{06A41741-02C2-5443-9940-71E8935BE442}">
      <dgm:prSet/>
      <dgm:spPr/>
      <dgm:t>
        <a:bodyPr/>
        <a:lstStyle/>
        <a:p>
          <a:endParaRPr lang="en-US"/>
        </a:p>
      </dgm:t>
    </dgm:pt>
    <dgm:pt modelId="{99CDC1D5-35BF-8241-AE01-751D692801EA}" type="sibTrans" cxnId="{06A41741-02C2-5443-9940-71E8935BE442}">
      <dgm:prSet/>
      <dgm:spPr/>
      <dgm:t>
        <a:bodyPr/>
        <a:lstStyle/>
        <a:p>
          <a:endParaRPr lang="en-US"/>
        </a:p>
      </dgm:t>
    </dgm:pt>
    <dgm:pt modelId="{11E7F6AB-2966-124E-8117-AB1A9F557E6B}" type="pres">
      <dgm:prSet presAssocID="{61BBD814-B2D8-4244-A168-BE5B78940B5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13A0B-F3BB-3247-B7E0-3B3F76E19C7B}" type="pres">
      <dgm:prSet presAssocID="{61BBD814-B2D8-4244-A168-BE5B78940B5F}" presName="diamond" presStyleLbl="bgShp" presStyleIdx="0" presStyleCnt="1"/>
      <dgm:spPr/>
    </dgm:pt>
    <dgm:pt modelId="{941F4C0A-F529-8C49-AF90-3226FAD8A863}" type="pres">
      <dgm:prSet presAssocID="{61BBD814-B2D8-4244-A168-BE5B78940B5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2A61F-4696-B743-85BF-CC20A0E128D9}" type="pres">
      <dgm:prSet presAssocID="{61BBD814-B2D8-4244-A168-BE5B78940B5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072CA-99D8-1E4E-BBAB-4A4B4CF1500D}" type="pres">
      <dgm:prSet presAssocID="{61BBD814-B2D8-4244-A168-BE5B78940B5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C1E42-70C1-3D42-9F8B-F1138C6BC89F}" type="pres">
      <dgm:prSet presAssocID="{61BBD814-B2D8-4244-A168-BE5B78940B5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30F40-18B9-8F4D-8D76-5267735B072D}" srcId="{61BBD814-B2D8-4244-A168-BE5B78940B5F}" destId="{FB671BAC-C112-8D4E-ACE2-00C871F581B4}" srcOrd="0" destOrd="0" parTransId="{3D26DD4F-8D62-3B4A-9D8F-FE513BF80D70}" sibTransId="{A5D4BCC2-938C-DD4A-902E-00D0013AF480}"/>
    <dgm:cxn modelId="{38746EF8-48F6-D14E-BA2D-374C0EB10559}" type="presOf" srcId="{61BBD814-B2D8-4244-A168-BE5B78940B5F}" destId="{11E7F6AB-2966-124E-8117-AB1A9F557E6B}" srcOrd="0" destOrd="0" presId="urn:microsoft.com/office/officeart/2005/8/layout/matrix3"/>
    <dgm:cxn modelId="{CDF78058-C1A4-674C-98DB-A67E35DFC07A}" type="presOf" srcId="{A02255AA-61E1-4642-A73A-63A01D6D0E13}" destId="{2962A61F-4696-B743-85BF-CC20A0E128D9}" srcOrd="0" destOrd="0" presId="urn:microsoft.com/office/officeart/2005/8/layout/matrix3"/>
    <dgm:cxn modelId="{71E008C9-F0E5-794E-BA0F-71B48512A78D}" type="presOf" srcId="{FB671BAC-C112-8D4E-ACE2-00C871F581B4}" destId="{941F4C0A-F529-8C49-AF90-3226FAD8A863}" srcOrd="0" destOrd="0" presId="urn:microsoft.com/office/officeart/2005/8/layout/matrix3"/>
    <dgm:cxn modelId="{F150031D-2108-1C4D-95D3-0EFFF871827C}" srcId="{61BBD814-B2D8-4244-A168-BE5B78940B5F}" destId="{8EDCDA59-0656-5641-BC56-A0B09C16C65E}" srcOrd="2" destOrd="0" parTransId="{D3F8564E-521F-A144-9AA2-4AE632E3810C}" sibTransId="{5FFD63A0-9550-8F44-B0E3-B1C4E8315454}"/>
    <dgm:cxn modelId="{4086604D-374C-774C-9598-E53C477996D6}" type="presOf" srcId="{C1AA8884-A864-E54A-84CE-9A6B6908BFBB}" destId="{0F0C1E42-70C1-3D42-9F8B-F1138C6BC89F}" srcOrd="0" destOrd="0" presId="urn:microsoft.com/office/officeart/2005/8/layout/matrix3"/>
    <dgm:cxn modelId="{06A41741-02C2-5443-9940-71E8935BE442}" srcId="{61BBD814-B2D8-4244-A168-BE5B78940B5F}" destId="{C1AA8884-A864-E54A-84CE-9A6B6908BFBB}" srcOrd="3" destOrd="0" parTransId="{C424D1C5-5DD6-B04B-BB1A-9BB4E3F9C4ED}" sibTransId="{99CDC1D5-35BF-8241-AE01-751D692801EA}"/>
    <dgm:cxn modelId="{3F146A64-5135-A249-8190-80D8A7196B99}" srcId="{61BBD814-B2D8-4244-A168-BE5B78940B5F}" destId="{A02255AA-61E1-4642-A73A-63A01D6D0E13}" srcOrd="1" destOrd="0" parTransId="{106A1551-2B08-724C-AA11-B7825FA943E9}" sibTransId="{641AF2E3-8A9D-584D-98BE-FDA436B248FD}"/>
    <dgm:cxn modelId="{0A70F589-EC41-A947-9840-F32A68E9D53F}" type="presOf" srcId="{8EDCDA59-0656-5641-BC56-A0B09C16C65E}" destId="{9A1072CA-99D8-1E4E-BBAB-4A4B4CF1500D}" srcOrd="0" destOrd="0" presId="urn:microsoft.com/office/officeart/2005/8/layout/matrix3"/>
    <dgm:cxn modelId="{07CF7B0C-9E1E-1A4E-8B48-DDC4F07F462D}" type="presParOf" srcId="{11E7F6AB-2966-124E-8117-AB1A9F557E6B}" destId="{D3913A0B-F3BB-3247-B7E0-3B3F76E19C7B}" srcOrd="0" destOrd="0" presId="urn:microsoft.com/office/officeart/2005/8/layout/matrix3"/>
    <dgm:cxn modelId="{6DE0FB4C-24A0-BC49-8049-3B16897F4E48}" type="presParOf" srcId="{11E7F6AB-2966-124E-8117-AB1A9F557E6B}" destId="{941F4C0A-F529-8C49-AF90-3226FAD8A863}" srcOrd="1" destOrd="0" presId="urn:microsoft.com/office/officeart/2005/8/layout/matrix3"/>
    <dgm:cxn modelId="{12E3CB41-D249-1B46-A7CB-ADFAA22CACC6}" type="presParOf" srcId="{11E7F6AB-2966-124E-8117-AB1A9F557E6B}" destId="{2962A61F-4696-B743-85BF-CC20A0E128D9}" srcOrd="2" destOrd="0" presId="urn:microsoft.com/office/officeart/2005/8/layout/matrix3"/>
    <dgm:cxn modelId="{4B27AE41-1605-EF44-8A6A-8A3D7CB364AF}" type="presParOf" srcId="{11E7F6AB-2966-124E-8117-AB1A9F557E6B}" destId="{9A1072CA-99D8-1E4E-BBAB-4A4B4CF1500D}" srcOrd="3" destOrd="0" presId="urn:microsoft.com/office/officeart/2005/8/layout/matrix3"/>
    <dgm:cxn modelId="{47FB8F51-C6D1-284F-85A2-09562369D239}" type="presParOf" srcId="{11E7F6AB-2966-124E-8117-AB1A9F557E6B}" destId="{0F0C1E42-70C1-3D42-9F8B-F1138C6BC89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B023D-78F5-234A-9A9D-0E464D0A3442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4D745-C932-0A48-A96F-B10DEFDAD1D7}">
      <dgm:prSet phldrT="[Text]"/>
      <dgm:spPr/>
      <dgm:t>
        <a:bodyPr/>
        <a:lstStyle/>
        <a:p>
          <a:r>
            <a:rPr lang="en-US" dirty="0" smtClean="0"/>
            <a:t>NEPLYNULOST</a:t>
          </a:r>
          <a:endParaRPr lang="en-US" dirty="0"/>
        </a:p>
      </dgm:t>
    </dgm:pt>
    <dgm:pt modelId="{02126CF4-B476-204B-95BE-B49FB8847846}" type="parTrans" cxnId="{5A1C4A5E-F905-0C4E-881A-EF1E6828E068}">
      <dgm:prSet/>
      <dgm:spPr/>
      <dgm:t>
        <a:bodyPr/>
        <a:lstStyle/>
        <a:p>
          <a:endParaRPr lang="en-US"/>
        </a:p>
      </dgm:t>
    </dgm:pt>
    <dgm:pt modelId="{05453B9B-750C-8040-AD49-17EF7744DF4D}" type="sibTrans" cxnId="{5A1C4A5E-F905-0C4E-881A-EF1E6828E068}">
      <dgm:prSet/>
      <dgm:spPr/>
      <dgm:t>
        <a:bodyPr/>
        <a:lstStyle/>
        <a:p>
          <a:endParaRPr lang="en-US"/>
        </a:p>
      </dgm:t>
    </dgm:pt>
    <dgm:pt modelId="{B84ABC6D-89A0-F449-ADC8-B9882489109D}">
      <dgm:prSet phldrT="[Text]"/>
      <dgm:spPr/>
      <dgm:t>
        <a:bodyPr/>
        <a:lstStyle/>
        <a:p>
          <a:r>
            <a:rPr lang="en-US" dirty="0" smtClean="0"/>
            <a:t>PSYCHICKÁ TENZE</a:t>
          </a:r>
          <a:endParaRPr lang="en-US" dirty="0"/>
        </a:p>
      </dgm:t>
    </dgm:pt>
    <dgm:pt modelId="{383CE5EB-7B2C-A04C-AF99-230FA19473BB}" type="parTrans" cxnId="{EC48CA39-1C3C-EC4B-9DF7-4BAEE875EF4E}">
      <dgm:prSet/>
      <dgm:spPr/>
      <dgm:t>
        <a:bodyPr/>
        <a:lstStyle/>
        <a:p>
          <a:endParaRPr lang="en-US"/>
        </a:p>
      </dgm:t>
    </dgm:pt>
    <dgm:pt modelId="{385652E3-5BD9-854C-AF1B-5E9B58FCE9EC}" type="sibTrans" cxnId="{EC48CA39-1C3C-EC4B-9DF7-4BAEE875EF4E}">
      <dgm:prSet/>
      <dgm:spPr/>
      <dgm:t>
        <a:bodyPr/>
        <a:lstStyle/>
        <a:p>
          <a:endParaRPr lang="en-US"/>
        </a:p>
      </dgm:t>
    </dgm:pt>
    <dgm:pt modelId="{C5658986-3B09-D443-BC78-59707F70749A}">
      <dgm:prSet phldrT="[Text]"/>
      <dgm:spPr/>
      <dgm:t>
        <a:bodyPr/>
        <a:lstStyle/>
        <a:p>
          <a:r>
            <a:rPr lang="en-US" dirty="0" smtClean="0"/>
            <a:t>NADMĚRNÁ NÁMAHA</a:t>
          </a:r>
          <a:endParaRPr lang="en-US" dirty="0"/>
        </a:p>
      </dgm:t>
    </dgm:pt>
    <dgm:pt modelId="{5F033AD1-4F28-3745-8C39-484593A4E9D5}" type="parTrans" cxnId="{47C472A5-947F-0649-9CE2-1CFCE05A9594}">
      <dgm:prSet/>
      <dgm:spPr/>
      <dgm:t>
        <a:bodyPr/>
        <a:lstStyle/>
        <a:p>
          <a:endParaRPr lang="en-US"/>
        </a:p>
      </dgm:t>
    </dgm:pt>
    <dgm:pt modelId="{162C00D3-FAA3-694B-88A4-77DD41C28604}" type="sibTrans" cxnId="{47C472A5-947F-0649-9CE2-1CFCE05A9594}">
      <dgm:prSet/>
      <dgm:spPr/>
      <dgm:t>
        <a:bodyPr/>
        <a:lstStyle/>
        <a:p>
          <a:endParaRPr lang="en-US"/>
        </a:p>
      </dgm:t>
    </dgm:pt>
    <dgm:pt modelId="{A9CB394C-E289-034A-AB9E-6BF77673CD8E}" type="pres">
      <dgm:prSet presAssocID="{3CFB023D-78F5-234A-9A9D-0E464D0A34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D8247-8565-ED40-AD83-369FC0C9E250}" type="pres">
      <dgm:prSet presAssocID="{A334D745-C932-0A48-A96F-B10DEFDAD1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F623B-19C9-0841-BB78-E03E21769B15}" type="pres">
      <dgm:prSet presAssocID="{05453B9B-750C-8040-AD49-17EF7744DF4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936D44A-0204-6F4A-99F9-193F693231F1}" type="pres">
      <dgm:prSet presAssocID="{05453B9B-750C-8040-AD49-17EF7744DF4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8378F8D-1E50-D347-BAE0-659D62E365D4}" type="pres">
      <dgm:prSet presAssocID="{B84ABC6D-89A0-F449-ADC8-B988248910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8360D-C7B6-394F-8EEB-753F70699D01}" type="pres">
      <dgm:prSet presAssocID="{385652E3-5BD9-854C-AF1B-5E9B58FCE9E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E8F514C-E236-5D4A-B5D2-4AF55AFB5B91}" type="pres">
      <dgm:prSet presAssocID="{385652E3-5BD9-854C-AF1B-5E9B58FCE9E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E9A5F8A-9995-3444-9B79-714D9193E3E9}" type="pres">
      <dgm:prSet presAssocID="{C5658986-3B09-D443-BC78-59707F7074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358F0-3F19-F940-8A31-2F6ED65F7FA8}" type="pres">
      <dgm:prSet presAssocID="{162C00D3-FAA3-694B-88A4-77DD41C2860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A49386F-AE7B-1041-8D56-558CA81313C0}" type="pres">
      <dgm:prSet presAssocID="{162C00D3-FAA3-694B-88A4-77DD41C2860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98AA9C9-6A09-F046-BC42-C4F9CB8DB878}" type="presOf" srcId="{385652E3-5BD9-854C-AF1B-5E9B58FCE9EC}" destId="{6408360D-C7B6-394F-8EEB-753F70699D01}" srcOrd="0" destOrd="0" presId="urn:microsoft.com/office/officeart/2005/8/layout/cycle7"/>
    <dgm:cxn modelId="{37F1B9E9-C84B-5640-A7E9-FCD49BB1FBBB}" type="presOf" srcId="{05453B9B-750C-8040-AD49-17EF7744DF4D}" destId="{9CFF623B-19C9-0841-BB78-E03E21769B15}" srcOrd="0" destOrd="0" presId="urn:microsoft.com/office/officeart/2005/8/layout/cycle7"/>
    <dgm:cxn modelId="{985961F0-D1EB-A049-8181-5EFE57768D7D}" type="presOf" srcId="{B84ABC6D-89A0-F449-ADC8-B9882489109D}" destId="{08378F8D-1E50-D347-BAE0-659D62E365D4}" srcOrd="0" destOrd="0" presId="urn:microsoft.com/office/officeart/2005/8/layout/cycle7"/>
    <dgm:cxn modelId="{EEFC57AA-C9E1-DF4D-80ED-D5043CFB0D57}" type="presOf" srcId="{05453B9B-750C-8040-AD49-17EF7744DF4D}" destId="{2936D44A-0204-6F4A-99F9-193F693231F1}" srcOrd="1" destOrd="0" presId="urn:microsoft.com/office/officeart/2005/8/layout/cycle7"/>
    <dgm:cxn modelId="{64915532-A503-924C-A839-2A0B1D11A88D}" type="presOf" srcId="{3CFB023D-78F5-234A-9A9D-0E464D0A3442}" destId="{A9CB394C-E289-034A-AB9E-6BF77673CD8E}" srcOrd="0" destOrd="0" presId="urn:microsoft.com/office/officeart/2005/8/layout/cycle7"/>
    <dgm:cxn modelId="{014F8CC2-0614-374D-91C4-7803C874E867}" type="presOf" srcId="{162C00D3-FAA3-694B-88A4-77DD41C28604}" destId="{4E9358F0-3F19-F940-8A31-2F6ED65F7FA8}" srcOrd="0" destOrd="0" presId="urn:microsoft.com/office/officeart/2005/8/layout/cycle7"/>
    <dgm:cxn modelId="{439D4CD5-C961-6043-96DF-9A01155D77F2}" type="presOf" srcId="{A334D745-C932-0A48-A96F-B10DEFDAD1D7}" destId="{D59D8247-8565-ED40-AD83-369FC0C9E250}" srcOrd="0" destOrd="0" presId="urn:microsoft.com/office/officeart/2005/8/layout/cycle7"/>
    <dgm:cxn modelId="{47C472A5-947F-0649-9CE2-1CFCE05A9594}" srcId="{3CFB023D-78F5-234A-9A9D-0E464D0A3442}" destId="{C5658986-3B09-D443-BC78-59707F70749A}" srcOrd="2" destOrd="0" parTransId="{5F033AD1-4F28-3745-8C39-484593A4E9D5}" sibTransId="{162C00D3-FAA3-694B-88A4-77DD41C28604}"/>
    <dgm:cxn modelId="{5A1C4A5E-F905-0C4E-881A-EF1E6828E068}" srcId="{3CFB023D-78F5-234A-9A9D-0E464D0A3442}" destId="{A334D745-C932-0A48-A96F-B10DEFDAD1D7}" srcOrd="0" destOrd="0" parTransId="{02126CF4-B476-204B-95BE-B49FB8847846}" sibTransId="{05453B9B-750C-8040-AD49-17EF7744DF4D}"/>
    <dgm:cxn modelId="{EC48CA39-1C3C-EC4B-9DF7-4BAEE875EF4E}" srcId="{3CFB023D-78F5-234A-9A9D-0E464D0A3442}" destId="{B84ABC6D-89A0-F449-ADC8-B9882489109D}" srcOrd="1" destOrd="0" parTransId="{383CE5EB-7B2C-A04C-AF99-230FA19473BB}" sibTransId="{385652E3-5BD9-854C-AF1B-5E9B58FCE9EC}"/>
    <dgm:cxn modelId="{DEE90B2B-F479-B548-A88D-78C45726348D}" type="presOf" srcId="{C5658986-3B09-D443-BC78-59707F70749A}" destId="{CE9A5F8A-9995-3444-9B79-714D9193E3E9}" srcOrd="0" destOrd="0" presId="urn:microsoft.com/office/officeart/2005/8/layout/cycle7"/>
    <dgm:cxn modelId="{A9ED150E-66BA-6A44-AF50-00B446CC3BBA}" type="presOf" srcId="{385652E3-5BD9-854C-AF1B-5E9B58FCE9EC}" destId="{0E8F514C-E236-5D4A-B5D2-4AF55AFB5B91}" srcOrd="1" destOrd="0" presId="urn:microsoft.com/office/officeart/2005/8/layout/cycle7"/>
    <dgm:cxn modelId="{6BB924BB-D7BE-2845-8882-C9C9FD2D9B4B}" type="presOf" srcId="{162C00D3-FAA3-694B-88A4-77DD41C28604}" destId="{5A49386F-AE7B-1041-8D56-558CA81313C0}" srcOrd="1" destOrd="0" presId="urn:microsoft.com/office/officeart/2005/8/layout/cycle7"/>
    <dgm:cxn modelId="{2092E607-69D9-FB46-B2AF-279DB0D97B93}" type="presParOf" srcId="{A9CB394C-E289-034A-AB9E-6BF77673CD8E}" destId="{D59D8247-8565-ED40-AD83-369FC0C9E250}" srcOrd="0" destOrd="0" presId="urn:microsoft.com/office/officeart/2005/8/layout/cycle7"/>
    <dgm:cxn modelId="{5DE2A54F-1B2A-7142-8D40-0FDEDF87470C}" type="presParOf" srcId="{A9CB394C-E289-034A-AB9E-6BF77673CD8E}" destId="{9CFF623B-19C9-0841-BB78-E03E21769B15}" srcOrd="1" destOrd="0" presId="urn:microsoft.com/office/officeart/2005/8/layout/cycle7"/>
    <dgm:cxn modelId="{0D281245-1BB8-2F40-ACA5-8A20AAD3FC26}" type="presParOf" srcId="{9CFF623B-19C9-0841-BB78-E03E21769B15}" destId="{2936D44A-0204-6F4A-99F9-193F693231F1}" srcOrd="0" destOrd="0" presId="urn:microsoft.com/office/officeart/2005/8/layout/cycle7"/>
    <dgm:cxn modelId="{2B9A09C4-A90A-7B46-9B89-55B7491409A6}" type="presParOf" srcId="{A9CB394C-E289-034A-AB9E-6BF77673CD8E}" destId="{08378F8D-1E50-D347-BAE0-659D62E365D4}" srcOrd="2" destOrd="0" presId="urn:microsoft.com/office/officeart/2005/8/layout/cycle7"/>
    <dgm:cxn modelId="{64EB4219-BBC0-CF47-B49C-3E6B36DC42A2}" type="presParOf" srcId="{A9CB394C-E289-034A-AB9E-6BF77673CD8E}" destId="{6408360D-C7B6-394F-8EEB-753F70699D01}" srcOrd="3" destOrd="0" presId="urn:microsoft.com/office/officeart/2005/8/layout/cycle7"/>
    <dgm:cxn modelId="{8CEF2EC1-C1E2-444C-94F9-88B57A28DD5E}" type="presParOf" srcId="{6408360D-C7B6-394F-8EEB-753F70699D01}" destId="{0E8F514C-E236-5D4A-B5D2-4AF55AFB5B91}" srcOrd="0" destOrd="0" presId="urn:microsoft.com/office/officeart/2005/8/layout/cycle7"/>
    <dgm:cxn modelId="{2E495FED-AC9B-A147-A413-359471701300}" type="presParOf" srcId="{A9CB394C-E289-034A-AB9E-6BF77673CD8E}" destId="{CE9A5F8A-9995-3444-9B79-714D9193E3E9}" srcOrd="4" destOrd="0" presId="urn:microsoft.com/office/officeart/2005/8/layout/cycle7"/>
    <dgm:cxn modelId="{3DF970DE-E910-134E-B75B-3C3156A55792}" type="presParOf" srcId="{A9CB394C-E289-034A-AB9E-6BF77673CD8E}" destId="{4E9358F0-3F19-F940-8A31-2F6ED65F7FA8}" srcOrd="5" destOrd="0" presId="urn:microsoft.com/office/officeart/2005/8/layout/cycle7"/>
    <dgm:cxn modelId="{F05CA323-967A-6B4C-9999-E275A3BE0621}" type="presParOf" srcId="{4E9358F0-3F19-F940-8A31-2F6ED65F7FA8}" destId="{5A49386F-AE7B-1041-8D56-558CA81313C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68562-1343-ED41-B100-C88CEC0310EC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09B3AD-68D7-5E48-A70C-586F25B6B86C}">
      <dgm:prSet phldrT="[Text]"/>
      <dgm:spPr/>
      <dgm:t>
        <a:bodyPr/>
        <a:lstStyle/>
        <a:p>
          <a:r>
            <a:rPr lang="en-US" dirty="0" err="1" smtClean="0"/>
            <a:t>Koktavý</a:t>
          </a:r>
          <a:r>
            <a:rPr lang="en-US" dirty="0" smtClean="0"/>
            <a:t> </a:t>
          </a:r>
          <a:r>
            <a:rPr lang="en-US" dirty="0" err="1" smtClean="0"/>
            <a:t>člověk</a:t>
          </a:r>
          <a:endParaRPr lang="en-US" dirty="0"/>
        </a:p>
      </dgm:t>
    </dgm:pt>
    <dgm:pt modelId="{DCB00983-69C9-EA4E-B979-D852E70C417E}" type="parTrans" cxnId="{B382968B-7429-9146-A33A-D30247971D53}">
      <dgm:prSet/>
      <dgm:spPr/>
      <dgm:t>
        <a:bodyPr/>
        <a:lstStyle/>
        <a:p>
          <a:endParaRPr lang="en-US"/>
        </a:p>
      </dgm:t>
    </dgm:pt>
    <dgm:pt modelId="{CA5213F6-C11F-CF44-9A75-BBBC9FE85093}" type="sibTrans" cxnId="{B382968B-7429-9146-A33A-D30247971D53}">
      <dgm:prSet/>
      <dgm:spPr/>
      <dgm:t>
        <a:bodyPr/>
        <a:lstStyle/>
        <a:p>
          <a:endParaRPr lang="en-US"/>
        </a:p>
      </dgm:t>
    </dgm:pt>
    <dgm:pt modelId="{C53AADA1-B2BE-C34E-B642-E35D58D5BB9C}">
      <dgm:prSet phldrT="[Text]"/>
      <dgm:spPr/>
      <dgm:t>
        <a:bodyPr/>
        <a:lstStyle/>
        <a:p>
          <a:r>
            <a:rPr lang="en-US" dirty="0" err="1" smtClean="0"/>
            <a:t>Klinický</a:t>
          </a:r>
          <a:r>
            <a:rPr lang="en-US" dirty="0" smtClean="0"/>
            <a:t> </a:t>
          </a:r>
          <a:r>
            <a:rPr lang="en-US" dirty="0" err="1" smtClean="0"/>
            <a:t>logoped</a:t>
          </a:r>
          <a:endParaRPr lang="en-US" dirty="0"/>
        </a:p>
      </dgm:t>
    </dgm:pt>
    <dgm:pt modelId="{DFD04D04-907B-5248-ACF4-D319F4742C77}" type="parTrans" cxnId="{6CB97F5D-FA59-3A4D-9CEB-362422484F49}">
      <dgm:prSet/>
      <dgm:spPr/>
      <dgm:t>
        <a:bodyPr/>
        <a:lstStyle/>
        <a:p>
          <a:endParaRPr lang="en-US"/>
        </a:p>
      </dgm:t>
    </dgm:pt>
    <dgm:pt modelId="{30BE021D-A770-FD4D-9C9A-7C10ACE5C4B3}" type="sibTrans" cxnId="{6CB97F5D-FA59-3A4D-9CEB-362422484F49}">
      <dgm:prSet/>
      <dgm:spPr/>
      <dgm:t>
        <a:bodyPr/>
        <a:lstStyle/>
        <a:p>
          <a:endParaRPr lang="en-US"/>
        </a:p>
      </dgm:t>
    </dgm:pt>
    <dgm:pt modelId="{B9DFD239-B980-244B-9FAA-ED0289536943}">
      <dgm:prSet phldrT="[Text]"/>
      <dgm:spPr/>
      <dgm:t>
        <a:bodyPr/>
        <a:lstStyle/>
        <a:p>
          <a:r>
            <a:rPr lang="en-US" dirty="0" smtClean="0"/>
            <a:t>Kl. </a:t>
          </a:r>
          <a:r>
            <a:rPr lang="en-US" dirty="0" err="1" smtClean="0"/>
            <a:t>Psycholog</a:t>
          </a:r>
          <a:r>
            <a:rPr lang="en-US" dirty="0" smtClean="0"/>
            <a:t> /</a:t>
          </a:r>
          <a:r>
            <a:rPr lang="en-US" dirty="0" err="1" smtClean="0"/>
            <a:t>psychiatr</a:t>
          </a:r>
          <a:r>
            <a:rPr lang="en-US" dirty="0" smtClean="0"/>
            <a:t>/</a:t>
          </a:r>
          <a:endParaRPr lang="en-US" dirty="0"/>
        </a:p>
      </dgm:t>
    </dgm:pt>
    <dgm:pt modelId="{F31DC2FD-D431-BE4F-A043-C7E601902508}" type="parTrans" cxnId="{E4583BF4-84E3-CD4B-8324-F20CFB03E54A}">
      <dgm:prSet/>
      <dgm:spPr/>
      <dgm:t>
        <a:bodyPr/>
        <a:lstStyle/>
        <a:p>
          <a:endParaRPr lang="en-US"/>
        </a:p>
      </dgm:t>
    </dgm:pt>
    <dgm:pt modelId="{76647206-562A-1145-BCB1-4DCAC66584A1}" type="sibTrans" cxnId="{E4583BF4-84E3-CD4B-8324-F20CFB03E54A}">
      <dgm:prSet/>
      <dgm:spPr/>
      <dgm:t>
        <a:bodyPr/>
        <a:lstStyle/>
        <a:p>
          <a:endParaRPr lang="en-US"/>
        </a:p>
      </dgm:t>
    </dgm:pt>
    <dgm:pt modelId="{061C672D-CD08-574C-8793-DD067EF2CF67}">
      <dgm:prSet phldrT="[Text]"/>
      <dgm:spPr/>
      <dgm:t>
        <a:bodyPr/>
        <a:lstStyle/>
        <a:p>
          <a:r>
            <a:rPr lang="en-US" dirty="0" err="1" smtClean="0"/>
            <a:t>Foniatr</a:t>
          </a:r>
          <a:r>
            <a:rPr lang="en-US" dirty="0" smtClean="0"/>
            <a:t> </a:t>
          </a:r>
          <a:endParaRPr lang="en-US" dirty="0"/>
        </a:p>
      </dgm:t>
    </dgm:pt>
    <dgm:pt modelId="{53664A20-57B5-0F4A-8222-B6B046705900}" type="parTrans" cxnId="{72A7DB14-512E-3C4F-B4FB-6594FBE92A95}">
      <dgm:prSet/>
      <dgm:spPr/>
      <dgm:t>
        <a:bodyPr/>
        <a:lstStyle/>
        <a:p>
          <a:endParaRPr lang="en-US"/>
        </a:p>
      </dgm:t>
    </dgm:pt>
    <dgm:pt modelId="{637DAD82-BFA6-CE45-AA5F-26BB7F6FFD9D}" type="sibTrans" cxnId="{72A7DB14-512E-3C4F-B4FB-6594FBE92A95}">
      <dgm:prSet/>
      <dgm:spPr/>
      <dgm:t>
        <a:bodyPr/>
        <a:lstStyle/>
        <a:p>
          <a:endParaRPr lang="en-US"/>
        </a:p>
      </dgm:t>
    </dgm:pt>
    <dgm:pt modelId="{A6CD3D55-8ABA-7B4A-ADB9-1C16ACAEE0F9}">
      <dgm:prSet phldrT="[Text]"/>
      <dgm:spPr/>
      <dgm:t>
        <a:bodyPr/>
        <a:lstStyle/>
        <a:p>
          <a:r>
            <a:rPr lang="en-US" dirty="0" err="1" smtClean="0"/>
            <a:t>Neurolog</a:t>
          </a:r>
          <a:endParaRPr lang="en-US" dirty="0"/>
        </a:p>
      </dgm:t>
    </dgm:pt>
    <dgm:pt modelId="{536087A5-8E3C-DC4C-9C62-157912F5B3F5}" type="parTrans" cxnId="{20319F36-A7E5-C44C-ACF9-B8DA53BFAAD3}">
      <dgm:prSet/>
      <dgm:spPr/>
      <dgm:t>
        <a:bodyPr/>
        <a:lstStyle/>
        <a:p>
          <a:endParaRPr lang="en-US"/>
        </a:p>
      </dgm:t>
    </dgm:pt>
    <dgm:pt modelId="{5710C0B1-F195-8241-BC46-907F2DA21F47}" type="sibTrans" cxnId="{20319F36-A7E5-C44C-ACF9-B8DA53BFAAD3}">
      <dgm:prSet/>
      <dgm:spPr/>
      <dgm:t>
        <a:bodyPr/>
        <a:lstStyle/>
        <a:p>
          <a:endParaRPr lang="en-US"/>
        </a:p>
      </dgm:t>
    </dgm:pt>
    <dgm:pt modelId="{4B8D2CA2-B910-494C-874A-316E2D6B80E1}" type="pres">
      <dgm:prSet presAssocID="{FFA68562-1343-ED41-B100-C88CEC0310E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5A7982-D2FF-9E4D-8EAD-CD2EC9E6152B}" type="pres">
      <dgm:prSet presAssocID="{FFA68562-1343-ED41-B100-C88CEC0310EC}" presName="radial" presStyleCnt="0">
        <dgm:presLayoutVars>
          <dgm:animLvl val="ctr"/>
        </dgm:presLayoutVars>
      </dgm:prSet>
      <dgm:spPr/>
    </dgm:pt>
    <dgm:pt modelId="{83D1D295-838E-5145-89BE-ED4AE166C076}" type="pres">
      <dgm:prSet presAssocID="{7509B3AD-68D7-5E48-A70C-586F25B6B86C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1C6232AA-AE16-0E4A-A9E7-114756CEC0E2}" type="pres">
      <dgm:prSet presAssocID="{C53AADA1-B2BE-C34E-B642-E35D58D5BB9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A4E6A-9FDF-9548-B068-A22269A140D2}" type="pres">
      <dgm:prSet presAssocID="{B9DFD239-B980-244B-9FAA-ED028953694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08E72-27D8-F241-9292-E2325C6C1EA4}" type="pres">
      <dgm:prSet presAssocID="{061C672D-CD08-574C-8793-DD067EF2CF6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BEC0B-6B1D-794E-AC0A-EA392880F7C5}" type="pres">
      <dgm:prSet presAssocID="{A6CD3D55-8ABA-7B4A-ADB9-1C16ACAEE0F9}" presName="node" presStyleLbl="vennNode1" presStyleIdx="4" presStyleCnt="5" custRadScaleRad="97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FB29B-FC06-EE44-9582-07FEC05385D3}" type="presOf" srcId="{FFA68562-1343-ED41-B100-C88CEC0310EC}" destId="{4B8D2CA2-B910-494C-874A-316E2D6B80E1}" srcOrd="0" destOrd="0" presId="urn:microsoft.com/office/officeart/2005/8/layout/radial3"/>
    <dgm:cxn modelId="{6CB97F5D-FA59-3A4D-9CEB-362422484F49}" srcId="{7509B3AD-68D7-5E48-A70C-586F25B6B86C}" destId="{C53AADA1-B2BE-C34E-B642-E35D58D5BB9C}" srcOrd="0" destOrd="0" parTransId="{DFD04D04-907B-5248-ACF4-D319F4742C77}" sibTransId="{30BE021D-A770-FD4D-9C9A-7C10ACE5C4B3}"/>
    <dgm:cxn modelId="{73C7A8F4-F070-3442-82F0-2BC51CD627ED}" type="presOf" srcId="{C53AADA1-B2BE-C34E-B642-E35D58D5BB9C}" destId="{1C6232AA-AE16-0E4A-A9E7-114756CEC0E2}" srcOrd="0" destOrd="0" presId="urn:microsoft.com/office/officeart/2005/8/layout/radial3"/>
    <dgm:cxn modelId="{E4583BF4-84E3-CD4B-8324-F20CFB03E54A}" srcId="{7509B3AD-68D7-5E48-A70C-586F25B6B86C}" destId="{B9DFD239-B980-244B-9FAA-ED0289536943}" srcOrd="1" destOrd="0" parTransId="{F31DC2FD-D431-BE4F-A043-C7E601902508}" sibTransId="{76647206-562A-1145-BCB1-4DCAC66584A1}"/>
    <dgm:cxn modelId="{4B87831A-8C07-DA4E-8977-BE946627F58B}" type="presOf" srcId="{B9DFD239-B980-244B-9FAA-ED0289536943}" destId="{33BA4E6A-9FDF-9548-B068-A22269A140D2}" srcOrd="0" destOrd="0" presId="urn:microsoft.com/office/officeart/2005/8/layout/radial3"/>
    <dgm:cxn modelId="{B382968B-7429-9146-A33A-D30247971D53}" srcId="{FFA68562-1343-ED41-B100-C88CEC0310EC}" destId="{7509B3AD-68D7-5E48-A70C-586F25B6B86C}" srcOrd="0" destOrd="0" parTransId="{DCB00983-69C9-EA4E-B979-D852E70C417E}" sibTransId="{CA5213F6-C11F-CF44-9A75-BBBC9FE85093}"/>
    <dgm:cxn modelId="{B0E3FC19-AEE8-B749-8DA4-96E9C3D97B6E}" type="presOf" srcId="{061C672D-CD08-574C-8793-DD067EF2CF67}" destId="{12708E72-27D8-F241-9292-E2325C6C1EA4}" srcOrd="0" destOrd="0" presId="urn:microsoft.com/office/officeart/2005/8/layout/radial3"/>
    <dgm:cxn modelId="{72A7DB14-512E-3C4F-B4FB-6594FBE92A95}" srcId="{7509B3AD-68D7-5E48-A70C-586F25B6B86C}" destId="{061C672D-CD08-574C-8793-DD067EF2CF67}" srcOrd="2" destOrd="0" parTransId="{53664A20-57B5-0F4A-8222-B6B046705900}" sibTransId="{637DAD82-BFA6-CE45-AA5F-26BB7F6FFD9D}"/>
    <dgm:cxn modelId="{CD83E090-00C4-B343-8839-B4308BA073FF}" type="presOf" srcId="{A6CD3D55-8ABA-7B4A-ADB9-1C16ACAEE0F9}" destId="{520BEC0B-6B1D-794E-AC0A-EA392880F7C5}" srcOrd="0" destOrd="0" presId="urn:microsoft.com/office/officeart/2005/8/layout/radial3"/>
    <dgm:cxn modelId="{20319F36-A7E5-C44C-ACF9-B8DA53BFAAD3}" srcId="{7509B3AD-68D7-5E48-A70C-586F25B6B86C}" destId="{A6CD3D55-8ABA-7B4A-ADB9-1C16ACAEE0F9}" srcOrd="3" destOrd="0" parTransId="{536087A5-8E3C-DC4C-9C62-157912F5B3F5}" sibTransId="{5710C0B1-F195-8241-BC46-907F2DA21F47}"/>
    <dgm:cxn modelId="{3A1F295E-4384-394E-A4C3-2EFFCB52D4C1}" type="presOf" srcId="{7509B3AD-68D7-5E48-A70C-586F25B6B86C}" destId="{83D1D295-838E-5145-89BE-ED4AE166C076}" srcOrd="0" destOrd="0" presId="urn:microsoft.com/office/officeart/2005/8/layout/radial3"/>
    <dgm:cxn modelId="{37A4C076-F744-3E48-8124-491CA4ABBF69}" type="presParOf" srcId="{4B8D2CA2-B910-494C-874A-316E2D6B80E1}" destId="{BE5A7982-D2FF-9E4D-8EAD-CD2EC9E6152B}" srcOrd="0" destOrd="0" presId="urn:microsoft.com/office/officeart/2005/8/layout/radial3"/>
    <dgm:cxn modelId="{53DA632B-AF12-E241-AC23-CD7B22F1234F}" type="presParOf" srcId="{BE5A7982-D2FF-9E4D-8EAD-CD2EC9E6152B}" destId="{83D1D295-838E-5145-89BE-ED4AE166C076}" srcOrd="0" destOrd="0" presId="urn:microsoft.com/office/officeart/2005/8/layout/radial3"/>
    <dgm:cxn modelId="{B3FF8465-4BFE-234D-A9B7-959FCD3A36D7}" type="presParOf" srcId="{BE5A7982-D2FF-9E4D-8EAD-CD2EC9E6152B}" destId="{1C6232AA-AE16-0E4A-A9E7-114756CEC0E2}" srcOrd="1" destOrd="0" presId="urn:microsoft.com/office/officeart/2005/8/layout/radial3"/>
    <dgm:cxn modelId="{85C69BEA-ED83-9440-938A-893D8995F24D}" type="presParOf" srcId="{BE5A7982-D2FF-9E4D-8EAD-CD2EC9E6152B}" destId="{33BA4E6A-9FDF-9548-B068-A22269A140D2}" srcOrd="2" destOrd="0" presId="urn:microsoft.com/office/officeart/2005/8/layout/radial3"/>
    <dgm:cxn modelId="{4CD15A70-68C9-654F-BD1A-74C3D1BDD6AC}" type="presParOf" srcId="{BE5A7982-D2FF-9E4D-8EAD-CD2EC9E6152B}" destId="{12708E72-27D8-F241-9292-E2325C6C1EA4}" srcOrd="3" destOrd="0" presId="urn:microsoft.com/office/officeart/2005/8/layout/radial3"/>
    <dgm:cxn modelId="{4307C8DF-7A00-744B-A00F-FF34A694D576}" type="presParOf" srcId="{BE5A7982-D2FF-9E4D-8EAD-CD2EC9E6152B}" destId="{520BEC0B-6B1D-794E-AC0A-EA392880F7C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E1D3D8-DF28-F240-9644-49F0D9B8A65B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5F9217-B11C-3E46-9F85-52795EC0E3D0}">
      <dgm:prSet phldrT="[Text]"/>
      <dgm:spPr/>
      <dgm:t>
        <a:bodyPr/>
        <a:lstStyle/>
        <a:p>
          <a:r>
            <a:rPr lang="en-US" dirty="0" smtClean="0"/>
            <a:t>DÍTĚ</a:t>
          </a:r>
          <a:endParaRPr lang="en-US" dirty="0"/>
        </a:p>
      </dgm:t>
    </dgm:pt>
    <dgm:pt modelId="{EAD7DA63-B571-CD42-A815-CADAA8B35F69}" type="parTrans" cxnId="{7A125CB3-51DD-4147-A723-9C03868FF5F0}">
      <dgm:prSet/>
      <dgm:spPr/>
      <dgm:t>
        <a:bodyPr/>
        <a:lstStyle/>
        <a:p>
          <a:endParaRPr lang="en-US"/>
        </a:p>
      </dgm:t>
    </dgm:pt>
    <dgm:pt modelId="{54AB50A9-017B-284E-AC1E-AAB77A74BD74}" type="sibTrans" cxnId="{7A125CB3-51DD-4147-A723-9C03868FF5F0}">
      <dgm:prSet/>
      <dgm:spPr/>
      <dgm:t>
        <a:bodyPr/>
        <a:lstStyle/>
        <a:p>
          <a:endParaRPr lang="en-US"/>
        </a:p>
      </dgm:t>
    </dgm:pt>
    <dgm:pt modelId="{89679D23-5C19-744A-8E4C-2BAFC90B4C78}">
      <dgm:prSet phldrT="[Text]"/>
      <dgm:spPr/>
      <dgm:t>
        <a:bodyPr/>
        <a:lstStyle/>
        <a:p>
          <a:r>
            <a:rPr lang="en-US" dirty="0" smtClean="0"/>
            <a:t>KOLIK JE MU LET?</a:t>
          </a:r>
          <a:endParaRPr lang="en-US" dirty="0"/>
        </a:p>
      </dgm:t>
    </dgm:pt>
    <dgm:pt modelId="{AFE7D098-5215-CF49-9144-1D673C1FE787}" type="parTrans" cxnId="{1C10FA7D-248D-624A-8502-49946B9DDEF9}">
      <dgm:prSet/>
      <dgm:spPr/>
      <dgm:t>
        <a:bodyPr/>
        <a:lstStyle/>
        <a:p>
          <a:endParaRPr lang="en-US"/>
        </a:p>
      </dgm:t>
    </dgm:pt>
    <dgm:pt modelId="{A20D9CE5-2018-3145-BAD3-16D64B55FED8}" type="sibTrans" cxnId="{1C10FA7D-248D-624A-8502-49946B9DDEF9}">
      <dgm:prSet/>
      <dgm:spPr/>
      <dgm:t>
        <a:bodyPr/>
        <a:lstStyle/>
        <a:p>
          <a:endParaRPr lang="en-US"/>
        </a:p>
      </dgm:t>
    </dgm:pt>
    <dgm:pt modelId="{D9B3FC10-491E-5F4E-9518-20BAAC9EDE84}">
      <dgm:prSet phldrT="[Text]"/>
      <dgm:spPr/>
      <dgm:t>
        <a:bodyPr/>
        <a:lstStyle/>
        <a:p>
          <a:r>
            <a:rPr lang="en-US" dirty="0" smtClean="0"/>
            <a:t>JAK MLUVÍ?</a:t>
          </a:r>
          <a:endParaRPr lang="en-US" dirty="0"/>
        </a:p>
      </dgm:t>
    </dgm:pt>
    <dgm:pt modelId="{3906AFC2-7BD1-2F4B-BB62-D9C65DBDD37C}" type="parTrans" cxnId="{C54671F2-D59F-9141-9AC9-22A02F3754D1}">
      <dgm:prSet/>
      <dgm:spPr/>
      <dgm:t>
        <a:bodyPr/>
        <a:lstStyle/>
        <a:p>
          <a:endParaRPr lang="en-US"/>
        </a:p>
      </dgm:t>
    </dgm:pt>
    <dgm:pt modelId="{9DE0206E-A4C9-9A4C-8D54-F219AE8E12F3}" type="sibTrans" cxnId="{C54671F2-D59F-9141-9AC9-22A02F3754D1}">
      <dgm:prSet/>
      <dgm:spPr/>
      <dgm:t>
        <a:bodyPr/>
        <a:lstStyle/>
        <a:p>
          <a:endParaRPr lang="en-US"/>
        </a:p>
      </dgm:t>
    </dgm:pt>
    <dgm:pt modelId="{82AC9C05-3342-9546-BB92-D420E34ACDCB}">
      <dgm:prSet phldrT="[Text]"/>
      <dgm:spPr/>
      <dgm:t>
        <a:bodyPr/>
        <a:lstStyle/>
        <a:p>
          <a:r>
            <a:rPr lang="en-US" dirty="0" smtClean="0"/>
            <a:t>PEDAGOG – RODIČE</a:t>
          </a:r>
          <a:endParaRPr lang="en-US" dirty="0"/>
        </a:p>
      </dgm:t>
    </dgm:pt>
    <dgm:pt modelId="{25925E08-8680-5946-8DF7-10E3423B258B}" type="parTrans" cxnId="{A59F48AE-E10A-AF46-9A03-63E8004E1EE7}">
      <dgm:prSet/>
      <dgm:spPr/>
      <dgm:t>
        <a:bodyPr/>
        <a:lstStyle/>
        <a:p>
          <a:endParaRPr lang="en-US"/>
        </a:p>
      </dgm:t>
    </dgm:pt>
    <dgm:pt modelId="{98DA1467-4E6C-9C45-8F31-B063D85101C1}" type="sibTrans" cxnId="{A59F48AE-E10A-AF46-9A03-63E8004E1EE7}">
      <dgm:prSet/>
      <dgm:spPr/>
      <dgm:t>
        <a:bodyPr/>
        <a:lstStyle/>
        <a:p>
          <a:endParaRPr lang="en-US"/>
        </a:p>
      </dgm:t>
    </dgm:pt>
    <dgm:pt modelId="{93B2BF83-CACE-7544-8FB5-D2FA4151248B}">
      <dgm:prSet phldrT="[Text]"/>
      <dgm:spPr/>
      <dgm:t>
        <a:bodyPr/>
        <a:lstStyle/>
        <a:p>
          <a:r>
            <a:rPr lang="en-US" dirty="0" smtClean="0"/>
            <a:t>INFORMOVAT RODIČE</a:t>
          </a:r>
          <a:endParaRPr lang="en-US" dirty="0"/>
        </a:p>
      </dgm:t>
    </dgm:pt>
    <dgm:pt modelId="{AD5E91CB-FBB4-FD47-94B5-93919AA23D6E}" type="parTrans" cxnId="{63D1BC32-C237-8F41-985C-8A178EE90B84}">
      <dgm:prSet/>
      <dgm:spPr/>
      <dgm:t>
        <a:bodyPr/>
        <a:lstStyle/>
        <a:p>
          <a:endParaRPr lang="en-US"/>
        </a:p>
      </dgm:t>
    </dgm:pt>
    <dgm:pt modelId="{7A248090-3BB1-3549-9B4A-7CCCBFDEEB42}" type="sibTrans" cxnId="{63D1BC32-C237-8F41-985C-8A178EE90B84}">
      <dgm:prSet/>
      <dgm:spPr/>
      <dgm:t>
        <a:bodyPr/>
        <a:lstStyle/>
        <a:p>
          <a:endParaRPr lang="en-US"/>
        </a:p>
      </dgm:t>
    </dgm:pt>
    <dgm:pt modelId="{C4E44722-A433-5245-82A4-6A4A880807EA}">
      <dgm:prSet phldrT="[Text]"/>
      <dgm:spPr/>
      <dgm:t>
        <a:bodyPr/>
        <a:lstStyle/>
        <a:p>
          <a:r>
            <a:rPr lang="en-US" dirty="0" smtClean="0"/>
            <a:t>DOPORUČIT ODBORNÍKA</a:t>
          </a:r>
          <a:endParaRPr lang="en-US" dirty="0"/>
        </a:p>
      </dgm:t>
    </dgm:pt>
    <dgm:pt modelId="{763AF227-46F3-2446-9B5D-A1F57A9C4465}" type="parTrans" cxnId="{9751E5AA-B4BD-7C42-A6E5-4A59197A054C}">
      <dgm:prSet/>
      <dgm:spPr/>
      <dgm:t>
        <a:bodyPr/>
        <a:lstStyle/>
        <a:p>
          <a:endParaRPr lang="en-US"/>
        </a:p>
      </dgm:t>
    </dgm:pt>
    <dgm:pt modelId="{6196EE13-545A-B04B-B0C6-A3C1A2FF9707}" type="sibTrans" cxnId="{9751E5AA-B4BD-7C42-A6E5-4A59197A054C}">
      <dgm:prSet/>
      <dgm:spPr/>
      <dgm:t>
        <a:bodyPr/>
        <a:lstStyle/>
        <a:p>
          <a:endParaRPr lang="en-US"/>
        </a:p>
      </dgm:t>
    </dgm:pt>
    <dgm:pt modelId="{D197F0BC-3297-154F-8954-31140012625F}">
      <dgm:prSet phldrT="[Text]"/>
      <dgm:spPr/>
      <dgm:t>
        <a:bodyPr/>
        <a:lstStyle/>
        <a:p>
          <a:r>
            <a:rPr lang="en-US" dirty="0" smtClean="0"/>
            <a:t>ODBORNÁ PÉČE</a:t>
          </a:r>
          <a:endParaRPr lang="en-US" dirty="0"/>
        </a:p>
      </dgm:t>
    </dgm:pt>
    <dgm:pt modelId="{96168B2F-947B-4142-86C3-65B92D71BC5E}" type="parTrans" cxnId="{6D3AC223-44AB-324C-AC7B-5AD02F7EE244}">
      <dgm:prSet/>
      <dgm:spPr/>
      <dgm:t>
        <a:bodyPr/>
        <a:lstStyle/>
        <a:p>
          <a:endParaRPr lang="en-US"/>
        </a:p>
      </dgm:t>
    </dgm:pt>
    <dgm:pt modelId="{778B79C0-AF96-284C-9D02-F0FCF1A060C4}" type="sibTrans" cxnId="{6D3AC223-44AB-324C-AC7B-5AD02F7EE244}">
      <dgm:prSet/>
      <dgm:spPr/>
      <dgm:t>
        <a:bodyPr/>
        <a:lstStyle/>
        <a:p>
          <a:endParaRPr lang="en-US"/>
        </a:p>
      </dgm:t>
    </dgm:pt>
    <dgm:pt modelId="{8FDE0267-D7DD-1744-8A65-C14F1C0EFE51}">
      <dgm:prSet phldrT="[Text]"/>
      <dgm:spPr/>
      <dgm:t>
        <a:bodyPr/>
        <a:lstStyle/>
        <a:p>
          <a:r>
            <a:rPr lang="en-US" dirty="0" smtClean="0"/>
            <a:t>VYŠ.LOGOPEDIE</a:t>
          </a:r>
          <a:endParaRPr lang="en-US" dirty="0"/>
        </a:p>
      </dgm:t>
    </dgm:pt>
    <dgm:pt modelId="{C629D320-5975-5C41-9AA1-946C08432301}" type="parTrans" cxnId="{EE7D47D7-0664-3247-AF56-462DEE2E2A8F}">
      <dgm:prSet/>
      <dgm:spPr/>
      <dgm:t>
        <a:bodyPr/>
        <a:lstStyle/>
        <a:p>
          <a:endParaRPr lang="en-US"/>
        </a:p>
      </dgm:t>
    </dgm:pt>
    <dgm:pt modelId="{DA044FAB-AF6A-834C-B916-C407887D0B41}" type="sibTrans" cxnId="{EE7D47D7-0664-3247-AF56-462DEE2E2A8F}">
      <dgm:prSet/>
      <dgm:spPr/>
      <dgm:t>
        <a:bodyPr/>
        <a:lstStyle/>
        <a:p>
          <a:endParaRPr lang="en-US"/>
        </a:p>
      </dgm:t>
    </dgm:pt>
    <dgm:pt modelId="{3E595012-505D-ED4D-A0A9-86DBA3F7CAE4}">
      <dgm:prSet phldrT="[Text]"/>
      <dgm:spPr/>
      <dgm:t>
        <a:bodyPr/>
        <a:lstStyle/>
        <a:p>
          <a:r>
            <a:rPr lang="en-US" dirty="0" smtClean="0"/>
            <a:t>(FONIATR,PSCHOLOG, NEUROLOG)</a:t>
          </a:r>
          <a:endParaRPr lang="en-US" dirty="0"/>
        </a:p>
      </dgm:t>
    </dgm:pt>
    <dgm:pt modelId="{9D824ACA-0B50-F44F-9733-9817F32EC85D}" type="parTrans" cxnId="{FF95B5B4-8855-A54C-82BD-522FB0CA67CC}">
      <dgm:prSet/>
      <dgm:spPr/>
      <dgm:t>
        <a:bodyPr/>
        <a:lstStyle/>
        <a:p>
          <a:endParaRPr lang="en-US"/>
        </a:p>
      </dgm:t>
    </dgm:pt>
    <dgm:pt modelId="{54419819-EFAC-214F-8290-622B7A595BBE}" type="sibTrans" cxnId="{FF95B5B4-8855-A54C-82BD-522FB0CA67CC}">
      <dgm:prSet/>
      <dgm:spPr/>
      <dgm:t>
        <a:bodyPr/>
        <a:lstStyle/>
        <a:p>
          <a:endParaRPr lang="en-US"/>
        </a:p>
      </dgm:t>
    </dgm:pt>
    <dgm:pt modelId="{EDE92031-2D91-A54E-8788-F331120E0BA3}" type="pres">
      <dgm:prSet presAssocID="{F8E1D3D8-DF28-F240-9644-49F0D9B8A6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C5D2C-6A06-464A-85FE-1D444B46E692}" type="pres">
      <dgm:prSet presAssocID="{D197F0BC-3297-154F-8954-31140012625F}" presName="boxAndChildren" presStyleCnt="0"/>
      <dgm:spPr/>
    </dgm:pt>
    <dgm:pt modelId="{82296ABA-72CD-DD49-A3A9-DDD0444387CD}" type="pres">
      <dgm:prSet presAssocID="{D197F0BC-3297-154F-8954-31140012625F}" presName="parentTextBox" presStyleLbl="node1" presStyleIdx="0" presStyleCnt="3"/>
      <dgm:spPr/>
      <dgm:t>
        <a:bodyPr/>
        <a:lstStyle/>
        <a:p>
          <a:endParaRPr lang="en-US"/>
        </a:p>
      </dgm:t>
    </dgm:pt>
    <dgm:pt modelId="{3AF8D9E2-F2BD-DE46-B665-54D0A9F767AA}" type="pres">
      <dgm:prSet presAssocID="{D197F0BC-3297-154F-8954-31140012625F}" presName="entireBox" presStyleLbl="node1" presStyleIdx="0" presStyleCnt="3"/>
      <dgm:spPr/>
      <dgm:t>
        <a:bodyPr/>
        <a:lstStyle/>
        <a:p>
          <a:endParaRPr lang="en-US"/>
        </a:p>
      </dgm:t>
    </dgm:pt>
    <dgm:pt modelId="{9F5F976E-2E23-D545-8CAE-8E5C181177EA}" type="pres">
      <dgm:prSet presAssocID="{D197F0BC-3297-154F-8954-31140012625F}" presName="descendantBox" presStyleCnt="0"/>
      <dgm:spPr/>
    </dgm:pt>
    <dgm:pt modelId="{C10233BC-FDAD-DB4F-B528-AD64C586918D}" type="pres">
      <dgm:prSet presAssocID="{8FDE0267-D7DD-1744-8A65-C14F1C0EFE5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6A993-7EA3-DA4D-BB2A-B53470D148F2}" type="pres">
      <dgm:prSet presAssocID="{3E595012-505D-ED4D-A0A9-86DBA3F7CAE4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78AE7-C1F2-A145-A2A5-AACFC340AC86}" type="pres">
      <dgm:prSet presAssocID="{98DA1467-4E6C-9C45-8F31-B063D85101C1}" presName="sp" presStyleCnt="0"/>
      <dgm:spPr/>
    </dgm:pt>
    <dgm:pt modelId="{082F099D-F83C-3545-93AF-D108A299B197}" type="pres">
      <dgm:prSet presAssocID="{82AC9C05-3342-9546-BB92-D420E34ACDCB}" presName="arrowAndChildren" presStyleCnt="0"/>
      <dgm:spPr/>
    </dgm:pt>
    <dgm:pt modelId="{64E9582C-277C-284F-9FF8-9798A03EEF3B}" type="pres">
      <dgm:prSet presAssocID="{82AC9C05-3342-9546-BB92-D420E34ACDCB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829C9999-46AB-2F4B-9668-9FFA6280F05F}" type="pres">
      <dgm:prSet presAssocID="{82AC9C05-3342-9546-BB92-D420E34ACDCB}" presName="arrow" presStyleLbl="node1" presStyleIdx="1" presStyleCnt="3"/>
      <dgm:spPr/>
      <dgm:t>
        <a:bodyPr/>
        <a:lstStyle/>
        <a:p>
          <a:endParaRPr lang="en-US"/>
        </a:p>
      </dgm:t>
    </dgm:pt>
    <dgm:pt modelId="{7947C716-F41B-5D40-8FE0-D4051ABFDE56}" type="pres">
      <dgm:prSet presAssocID="{82AC9C05-3342-9546-BB92-D420E34ACDCB}" presName="descendantArrow" presStyleCnt="0"/>
      <dgm:spPr/>
    </dgm:pt>
    <dgm:pt modelId="{515BB8CA-F374-9440-88B7-C24430A0CF56}" type="pres">
      <dgm:prSet presAssocID="{93B2BF83-CACE-7544-8FB5-D2FA4151248B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5E8FE-432E-B742-80EA-D842AB351E85}" type="pres">
      <dgm:prSet presAssocID="{C4E44722-A433-5245-82A4-6A4A880807EA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9108C-F444-A040-BAAA-42611D970197}" type="pres">
      <dgm:prSet presAssocID="{54AB50A9-017B-284E-AC1E-AAB77A74BD74}" presName="sp" presStyleCnt="0"/>
      <dgm:spPr/>
    </dgm:pt>
    <dgm:pt modelId="{608CB787-5907-354F-A37C-FD5DA40EF547}" type="pres">
      <dgm:prSet presAssocID="{685F9217-B11C-3E46-9F85-52795EC0E3D0}" presName="arrowAndChildren" presStyleCnt="0"/>
      <dgm:spPr/>
    </dgm:pt>
    <dgm:pt modelId="{4F103C17-DBA6-FC43-ADFA-66BEEBC3D58C}" type="pres">
      <dgm:prSet presAssocID="{685F9217-B11C-3E46-9F85-52795EC0E3D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5779BF2-3918-0649-A3C1-AC84EBBF544B}" type="pres">
      <dgm:prSet presAssocID="{685F9217-B11C-3E46-9F85-52795EC0E3D0}" presName="arrow" presStyleLbl="node1" presStyleIdx="2" presStyleCnt="3"/>
      <dgm:spPr/>
      <dgm:t>
        <a:bodyPr/>
        <a:lstStyle/>
        <a:p>
          <a:endParaRPr lang="en-US"/>
        </a:p>
      </dgm:t>
    </dgm:pt>
    <dgm:pt modelId="{A675CAD2-4159-B44B-B08A-F1CF28B7E77D}" type="pres">
      <dgm:prSet presAssocID="{685F9217-B11C-3E46-9F85-52795EC0E3D0}" presName="descendantArrow" presStyleCnt="0"/>
      <dgm:spPr/>
    </dgm:pt>
    <dgm:pt modelId="{CC564FA5-4AAF-5E42-A92C-E31BFE155803}" type="pres">
      <dgm:prSet presAssocID="{89679D23-5C19-744A-8E4C-2BAFC90B4C7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9BFD0-3769-5D4C-9109-AF746F485835}" type="pres">
      <dgm:prSet presAssocID="{D9B3FC10-491E-5F4E-9518-20BAAC9EDE84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2DA8C-DD07-204F-9E19-13EB70F5740C}" type="presOf" srcId="{D197F0BC-3297-154F-8954-31140012625F}" destId="{3AF8D9E2-F2BD-DE46-B665-54D0A9F767AA}" srcOrd="1" destOrd="0" presId="urn:microsoft.com/office/officeart/2005/8/layout/process4"/>
    <dgm:cxn modelId="{6D3AC223-44AB-324C-AC7B-5AD02F7EE244}" srcId="{F8E1D3D8-DF28-F240-9644-49F0D9B8A65B}" destId="{D197F0BC-3297-154F-8954-31140012625F}" srcOrd="2" destOrd="0" parTransId="{96168B2F-947B-4142-86C3-65B92D71BC5E}" sibTransId="{778B79C0-AF96-284C-9D02-F0FCF1A060C4}"/>
    <dgm:cxn modelId="{46D9CA8A-359E-5947-A7DD-1CDCE9A49288}" type="presOf" srcId="{D197F0BC-3297-154F-8954-31140012625F}" destId="{82296ABA-72CD-DD49-A3A9-DDD0444387CD}" srcOrd="0" destOrd="0" presId="urn:microsoft.com/office/officeart/2005/8/layout/process4"/>
    <dgm:cxn modelId="{9751E5AA-B4BD-7C42-A6E5-4A59197A054C}" srcId="{82AC9C05-3342-9546-BB92-D420E34ACDCB}" destId="{C4E44722-A433-5245-82A4-6A4A880807EA}" srcOrd="1" destOrd="0" parTransId="{763AF227-46F3-2446-9B5D-A1F57A9C4465}" sibTransId="{6196EE13-545A-B04B-B0C6-A3C1A2FF9707}"/>
    <dgm:cxn modelId="{EACF5E15-C8D5-7942-A2C4-5800B0E2D2B0}" type="presOf" srcId="{3E595012-505D-ED4D-A0A9-86DBA3F7CAE4}" destId="{EF96A993-7EA3-DA4D-BB2A-B53470D148F2}" srcOrd="0" destOrd="0" presId="urn:microsoft.com/office/officeart/2005/8/layout/process4"/>
    <dgm:cxn modelId="{7A125CB3-51DD-4147-A723-9C03868FF5F0}" srcId="{F8E1D3D8-DF28-F240-9644-49F0D9B8A65B}" destId="{685F9217-B11C-3E46-9F85-52795EC0E3D0}" srcOrd="0" destOrd="0" parTransId="{EAD7DA63-B571-CD42-A815-CADAA8B35F69}" sibTransId="{54AB50A9-017B-284E-AC1E-AAB77A74BD74}"/>
    <dgm:cxn modelId="{1C10FA7D-248D-624A-8502-49946B9DDEF9}" srcId="{685F9217-B11C-3E46-9F85-52795EC0E3D0}" destId="{89679D23-5C19-744A-8E4C-2BAFC90B4C78}" srcOrd="0" destOrd="0" parTransId="{AFE7D098-5215-CF49-9144-1D673C1FE787}" sibTransId="{A20D9CE5-2018-3145-BAD3-16D64B55FED8}"/>
    <dgm:cxn modelId="{AB561E6B-87FF-4442-A312-FDF4AC181E89}" type="presOf" srcId="{89679D23-5C19-744A-8E4C-2BAFC90B4C78}" destId="{CC564FA5-4AAF-5E42-A92C-E31BFE155803}" srcOrd="0" destOrd="0" presId="urn:microsoft.com/office/officeart/2005/8/layout/process4"/>
    <dgm:cxn modelId="{0F002F57-348F-724F-B358-EEB331E3184A}" type="presOf" srcId="{82AC9C05-3342-9546-BB92-D420E34ACDCB}" destId="{64E9582C-277C-284F-9FF8-9798A03EEF3B}" srcOrd="0" destOrd="0" presId="urn:microsoft.com/office/officeart/2005/8/layout/process4"/>
    <dgm:cxn modelId="{EE7D47D7-0664-3247-AF56-462DEE2E2A8F}" srcId="{D197F0BC-3297-154F-8954-31140012625F}" destId="{8FDE0267-D7DD-1744-8A65-C14F1C0EFE51}" srcOrd="0" destOrd="0" parTransId="{C629D320-5975-5C41-9AA1-946C08432301}" sibTransId="{DA044FAB-AF6A-834C-B916-C407887D0B41}"/>
    <dgm:cxn modelId="{07F8E4B6-AFD2-FD45-B4A3-D377EA19198B}" type="presOf" srcId="{93B2BF83-CACE-7544-8FB5-D2FA4151248B}" destId="{515BB8CA-F374-9440-88B7-C24430A0CF56}" srcOrd="0" destOrd="0" presId="urn:microsoft.com/office/officeart/2005/8/layout/process4"/>
    <dgm:cxn modelId="{F86E9C36-6FE3-EF47-9467-5645C34A6825}" type="presOf" srcId="{685F9217-B11C-3E46-9F85-52795EC0E3D0}" destId="{4F103C17-DBA6-FC43-ADFA-66BEEBC3D58C}" srcOrd="0" destOrd="0" presId="urn:microsoft.com/office/officeart/2005/8/layout/process4"/>
    <dgm:cxn modelId="{924A2002-32BE-C147-BFFD-F26C803EDC55}" type="presOf" srcId="{C4E44722-A433-5245-82A4-6A4A880807EA}" destId="{DB85E8FE-432E-B742-80EA-D842AB351E85}" srcOrd="0" destOrd="0" presId="urn:microsoft.com/office/officeart/2005/8/layout/process4"/>
    <dgm:cxn modelId="{A59F48AE-E10A-AF46-9A03-63E8004E1EE7}" srcId="{F8E1D3D8-DF28-F240-9644-49F0D9B8A65B}" destId="{82AC9C05-3342-9546-BB92-D420E34ACDCB}" srcOrd="1" destOrd="0" parTransId="{25925E08-8680-5946-8DF7-10E3423B258B}" sibTransId="{98DA1467-4E6C-9C45-8F31-B063D85101C1}"/>
    <dgm:cxn modelId="{00D8EC8A-A8A4-3B48-86C1-F0686C1C1F26}" type="presOf" srcId="{82AC9C05-3342-9546-BB92-D420E34ACDCB}" destId="{829C9999-46AB-2F4B-9668-9FFA6280F05F}" srcOrd="1" destOrd="0" presId="urn:microsoft.com/office/officeart/2005/8/layout/process4"/>
    <dgm:cxn modelId="{A2B1F2EE-1DB2-F24E-8A81-12DB4197D2F6}" type="presOf" srcId="{D9B3FC10-491E-5F4E-9518-20BAAC9EDE84}" destId="{7289BFD0-3769-5D4C-9109-AF746F485835}" srcOrd="0" destOrd="0" presId="urn:microsoft.com/office/officeart/2005/8/layout/process4"/>
    <dgm:cxn modelId="{C54671F2-D59F-9141-9AC9-22A02F3754D1}" srcId="{685F9217-B11C-3E46-9F85-52795EC0E3D0}" destId="{D9B3FC10-491E-5F4E-9518-20BAAC9EDE84}" srcOrd="1" destOrd="0" parTransId="{3906AFC2-7BD1-2F4B-BB62-D9C65DBDD37C}" sibTransId="{9DE0206E-A4C9-9A4C-8D54-F219AE8E12F3}"/>
    <dgm:cxn modelId="{63D1BC32-C237-8F41-985C-8A178EE90B84}" srcId="{82AC9C05-3342-9546-BB92-D420E34ACDCB}" destId="{93B2BF83-CACE-7544-8FB5-D2FA4151248B}" srcOrd="0" destOrd="0" parTransId="{AD5E91CB-FBB4-FD47-94B5-93919AA23D6E}" sibTransId="{7A248090-3BB1-3549-9B4A-7CCCBFDEEB42}"/>
    <dgm:cxn modelId="{B426DABA-8D7A-AA4E-9197-9AD698623DF1}" type="presOf" srcId="{F8E1D3D8-DF28-F240-9644-49F0D9B8A65B}" destId="{EDE92031-2D91-A54E-8788-F331120E0BA3}" srcOrd="0" destOrd="0" presId="urn:microsoft.com/office/officeart/2005/8/layout/process4"/>
    <dgm:cxn modelId="{CBEC60C2-AA7A-D74F-B9D6-A10E0654C01C}" type="presOf" srcId="{685F9217-B11C-3E46-9F85-52795EC0E3D0}" destId="{35779BF2-3918-0649-A3C1-AC84EBBF544B}" srcOrd="1" destOrd="0" presId="urn:microsoft.com/office/officeart/2005/8/layout/process4"/>
    <dgm:cxn modelId="{FF95B5B4-8855-A54C-82BD-522FB0CA67CC}" srcId="{D197F0BC-3297-154F-8954-31140012625F}" destId="{3E595012-505D-ED4D-A0A9-86DBA3F7CAE4}" srcOrd="1" destOrd="0" parTransId="{9D824ACA-0B50-F44F-9733-9817F32EC85D}" sibTransId="{54419819-EFAC-214F-8290-622B7A595BBE}"/>
    <dgm:cxn modelId="{9863AC52-F934-144A-8B22-CF5D1059DE49}" type="presOf" srcId="{8FDE0267-D7DD-1744-8A65-C14F1C0EFE51}" destId="{C10233BC-FDAD-DB4F-B528-AD64C586918D}" srcOrd="0" destOrd="0" presId="urn:microsoft.com/office/officeart/2005/8/layout/process4"/>
    <dgm:cxn modelId="{00388034-3255-A245-B75F-43E420D0B189}" type="presParOf" srcId="{EDE92031-2D91-A54E-8788-F331120E0BA3}" destId="{03AC5D2C-6A06-464A-85FE-1D444B46E692}" srcOrd="0" destOrd="0" presId="urn:microsoft.com/office/officeart/2005/8/layout/process4"/>
    <dgm:cxn modelId="{AB3E6C22-6DC4-6D47-8A2F-8935DE4F46C8}" type="presParOf" srcId="{03AC5D2C-6A06-464A-85FE-1D444B46E692}" destId="{82296ABA-72CD-DD49-A3A9-DDD0444387CD}" srcOrd="0" destOrd="0" presId="urn:microsoft.com/office/officeart/2005/8/layout/process4"/>
    <dgm:cxn modelId="{18FB70EF-BE8F-4E48-AB14-ABF5DE6A16AF}" type="presParOf" srcId="{03AC5D2C-6A06-464A-85FE-1D444B46E692}" destId="{3AF8D9E2-F2BD-DE46-B665-54D0A9F767AA}" srcOrd="1" destOrd="0" presId="urn:microsoft.com/office/officeart/2005/8/layout/process4"/>
    <dgm:cxn modelId="{8D2F2D1F-1C1F-C84E-8272-CA85352E3CEC}" type="presParOf" srcId="{03AC5D2C-6A06-464A-85FE-1D444B46E692}" destId="{9F5F976E-2E23-D545-8CAE-8E5C181177EA}" srcOrd="2" destOrd="0" presId="urn:microsoft.com/office/officeart/2005/8/layout/process4"/>
    <dgm:cxn modelId="{6B316520-3FC2-3448-A7CD-C6C66423C869}" type="presParOf" srcId="{9F5F976E-2E23-D545-8CAE-8E5C181177EA}" destId="{C10233BC-FDAD-DB4F-B528-AD64C586918D}" srcOrd="0" destOrd="0" presId="urn:microsoft.com/office/officeart/2005/8/layout/process4"/>
    <dgm:cxn modelId="{1440DC8B-039E-6248-A0C6-F9A3EE7FD1E9}" type="presParOf" srcId="{9F5F976E-2E23-D545-8CAE-8E5C181177EA}" destId="{EF96A993-7EA3-DA4D-BB2A-B53470D148F2}" srcOrd="1" destOrd="0" presId="urn:microsoft.com/office/officeart/2005/8/layout/process4"/>
    <dgm:cxn modelId="{56012636-139A-F14E-A1E2-9713EB06DDA9}" type="presParOf" srcId="{EDE92031-2D91-A54E-8788-F331120E0BA3}" destId="{B7478AE7-C1F2-A145-A2A5-AACFC340AC86}" srcOrd="1" destOrd="0" presId="urn:microsoft.com/office/officeart/2005/8/layout/process4"/>
    <dgm:cxn modelId="{99E8CB72-A4E1-BA42-88C3-AA8058E45ED2}" type="presParOf" srcId="{EDE92031-2D91-A54E-8788-F331120E0BA3}" destId="{082F099D-F83C-3545-93AF-D108A299B197}" srcOrd="2" destOrd="0" presId="urn:microsoft.com/office/officeart/2005/8/layout/process4"/>
    <dgm:cxn modelId="{68374FF5-5878-0746-9ABD-A64596788BC0}" type="presParOf" srcId="{082F099D-F83C-3545-93AF-D108A299B197}" destId="{64E9582C-277C-284F-9FF8-9798A03EEF3B}" srcOrd="0" destOrd="0" presId="urn:microsoft.com/office/officeart/2005/8/layout/process4"/>
    <dgm:cxn modelId="{7EA92CDB-88E4-9846-82DE-1E479187D755}" type="presParOf" srcId="{082F099D-F83C-3545-93AF-D108A299B197}" destId="{829C9999-46AB-2F4B-9668-9FFA6280F05F}" srcOrd="1" destOrd="0" presId="urn:microsoft.com/office/officeart/2005/8/layout/process4"/>
    <dgm:cxn modelId="{CECFB492-FEF1-184C-A79C-7B6E4A2012EA}" type="presParOf" srcId="{082F099D-F83C-3545-93AF-D108A299B197}" destId="{7947C716-F41B-5D40-8FE0-D4051ABFDE56}" srcOrd="2" destOrd="0" presId="urn:microsoft.com/office/officeart/2005/8/layout/process4"/>
    <dgm:cxn modelId="{1F904B62-83B8-9346-AFD6-671828DCC0A9}" type="presParOf" srcId="{7947C716-F41B-5D40-8FE0-D4051ABFDE56}" destId="{515BB8CA-F374-9440-88B7-C24430A0CF56}" srcOrd="0" destOrd="0" presId="urn:microsoft.com/office/officeart/2005/8/layout/process4"/>
    <dgm:cxn modelId="{687F96CA-FC44-A24E-A98A-AAEE408B7697}" type="presParOf" srcId="{7947C716-F41B-5D40-8FE0-D4051ABFDE56}" destId="{DB85E8FE-432E-B742-80EA-D842AB351E85}" srcOrd="1" destOrd="0" presId="urn:microsoft.com/office/officeart/2005/8/layout/process4"/>
    <dgm:cxn modelId="{C52D04EE-3B7D-9248-A336-916523E211D9}" type="presParOf" srcId="{EDE92031-2D91-A54E-8788-F331120E0BA3}" destId="{58C9108C-F444-A040-BAAA-42611D970197}" srcOrd="3" destOrd="0" presId="urn:microsoft.com/office/officeart/2005/8/layout/process4"/>
    <dgm:cxn modelId="{DDFEDD82-B343-9C45-8557-8E15F6BEDC7E}" type="presParOf" srcId="{EDE92031-2D91-A54E-8788-F331120E0BA3}" destId="{608CB787-5907-354F-A37C-FD5DA40EF547}" srcOrd="4" destOrd="0" presId="urn:microsoft.com/office/officeart/2005/8/layout/process4"/>
    <dgm:cxn modelId="{2AADBF41-339F-0F48-B8AC-F62F3D19D346}" type="presParOf" srcId="{608CB787-5907-354F-A37C-FD5DA40EF547}" destId="{4F103C17-DBA6-FC43-ADFA-66BEEBC3D58C}" srcOrd="0" destOrd="0" presId="urn:microsoft.com/office/officeart/2005/8/layout/process4"/>
    <dgm:cxn modelId="{0296B969-8492-CE48-947A-4E445D8EF5EC}" type="presParOf" srcId="{608CB787-5907-354F-A37C-FD5DA40EF547}" destId="{35779BF2-3918-0649-A3C1-AC84EBBF544B}" srcOrd="1" destOrd="0" presId="urn:microsoft.com/office/officeart/2005/8/layout/process4"/>
    <dgm:cxn modelId="{A9B050CF-DDAB-0546-A201-548BB7FD6E1F}" type="presParOf" srcId="{608CB787-5907-354F-A37C-FD5DA40EF547}" destId="{A675CAD2-4159-B44B-B08A-F1CF28B7E77D}" srcOrd="2" destOrd="0" presId="urn:microsoft.com/office/officeart/2005/8/layout/process4"/>
    <dgm:cxn modelId="{5E0B551A-3D3D-5E44-AE5E-28555220F808}" type="presParOf" srcId="{A675CAD2-4159-B44B-B08A-F1CF28B7E77D}" destId="{CC564FA5-4AAF-5E42-A92C-E31BFE155803}" srcOrd="0" destOrd="0" presId="urn:microsoft.com/office/officeart/2005/8/layout/process4"/>
    <dgm:cxn modelId="{27A1830B-39F0-1346-B87A-46C2199496A5}" type="presParOf" srcId="{A675CAD2-4159-B44B-B08A-F1CF28B7E77D}" destId="{7289BFD0-3769-5D4C-9109-AF746F48583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1FF276-7FDC-DF4D-BCCD-CD5C6B2FFCAE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B69793-3313-8E47-87A6-FE5F1F95907C}">
      <dgm:prSet phldrT="[Text]"/>
      <dgm:spPr/>
      <dgm:t>
        <a:bodyPr/>
        <a:lstStyle/>
        <a:p>
          <a:r>
            <a:rPr lang="en-US" dirty="0" smtClean="0"/>
            <a:t>DYSLÁLIE</a:t>
          </a:r>
        </a:p>
        <a:p>
          <a:r>
            <a:rPr lang="en-US" dirty="0" smtClean="0"/>
            <a:t>(</a:t>
          </a:r>
          <a:r>
            <a:rPr lang="en-US" dirty="0" err="1" smtClean="0"/>
            <a:t>patlavost</a:t>
          </a:r>
          <a:r>
            <a:rPr lang="en-US" dirty="0" smtClean="0"/>
            <a:t>)</a:t>
          </a:r>
          <a:endParaRPr lang="en-US" dirty="0"/>
        </a:p>
      </dgm:t>
    </dgm:pt>
    <dgm:pt modelId="{292657F4-66BB-2D48-8CDF-1AA797DE2E17}" type="parTrans" cxnId="{31537B74-9359-684C-925E-EF9087A18811}">
      <dgm:prSet/>
      <dgm:spPr/>
      <dgm:t>
        <a:bodyPr/>
        <a:lstStyle/>
        <a:p>
          <a:endParaRPr lang="en-US"/>
        </a:p>
      </dgm:t>
    </dgm:pt>
    <dgm:pt modelId="{F36EBFC7-5EB1-7C40-9F3E-25EA5AE20554}" type="sibTrans" cxnId="{31537B74-9359-684C-925E-EF9087A18811}">
      <dgm:prSet/>
      <dgm:spPr/>
      <dgm:t>
        <a:bodyPr/>
        <a:lstStyle/>
        <a:p>
          <a:endParaRPr lang="en-US"/>
        </a:p>
      </dgm:t>
    </dgm:pt>
    <dgm:pt modelId="{806EA8DA-0BFB-0C41-9719-4B036ECA7DBC}">
      <dgm:prSet phldrT="[Text]" custT="1"/>
      <dgm:spPr/>
      <dgm:t>
        <a:bodyPr/>
        <a:lstStyle/>
        <a:p>
          <a:r>
            <a:rPr lang="en-US" sz="1400" dirty="0" err="1" smtClean="0"/>
            <a:t>Terapie</a:t>
          </a:r>
          <a:r>
            <a:rPr lang="en-US" sz="1400" dirty="0" smtClean="0"/>
            <a:t> </a:t>
          </a:r>
          <a:r>
            <a:rPr lang="en-US" sz="1400" dirty="0" err="1" smtClean="0"/>
            <a:t>po</a:t>
          </a:r>
          <a:r>
            <a:rPr lang="en-US" sz="1400" dirty="0" smtClean="0"/>
            <a:t> 3.roce</a:t>
          </a:r>
          <a:endParaRPr lang="en-US" sz="1400" dirty="0"/>
        </a:p>
      </dgm:t>
    </dgm:pt>
    <dgm:pt modelId="{A805F00D-D1B5-CE43-ABD9-872861DC8885}" type="parTrans" cxnId="{1B96E277-CDCF-8947-89C3-7275F756180A}">
      <dgm:prSet/>
      <dgm:spPr/>
      <dgm:t>
        <a:bodyPr/>
        <a:lstStyle/>
        <a:p>
          <a:endParaRPr lang="en-US"/>
        </a:p>
      </dgm:t>
    </dgm:pt>
    <dgm:pt modelId="{17C79F23-EA40-5D4B-A3F7-135B57D86D84}" type="sibTrans" cxnId="{1B96E277-CDCF-8947-89C3-7275F756180A}">
      <dgm:prSet/>
      <dgm:spPr/>
      <dgm:t>
        <a:bodyPr/>
        <a:lstStyle/>
        <a:p>
          <a:endParaRPr lang="en-US"/>
        </a:p>
      </dgm:t>
    </dgm:pt>
    <dgm:pt modelId="{B226367D-0B8A-9649-9B15-02BD345F9B17}">
      <dgm:prSet phldrT="[Text]"/>
      <dgm:spPr/>
      <dgm:t>
        <a:bodyPr/>
        <a:lstStyle/>
        <a:p>
          <a:r>
            <a:rPr lang="en-US" dirty="0" smtClean="0"/>
            <a:t>VÝVOJOVÁ DYSFÁZIE</a:t>
          </a:r>
          <a:endParaRPr lang="en-US" dirty="0"/>
        </a:p>
      </dgm:t>
    </dgm:pt>
    <dgm:pt modelId="{7D3D9AA8-3F56-A141-AC8A-EC4D533B65C7}" type="parTrans" cxnId="{5BD49617-6E78-7C46-A6BD-2075AC1A0423}">
      <dgm:prSet/>
      <dgm:spPr/>
      <dgm:t>
        <a:bodyPr/>
        <a:lstStyle/>
        <a:p>
          <a:endParaRPr lang="en-US"/>
        </a:p>
      </dgm:t>
    </dgm:pt>
    <dgm:pt modelId="{CA273FC6-CF0C-6048-A021-FA29247C0DA8}" type="sibTrans" cxnId="{5BD49617-6E78-7C46-A6BD-2075AC1A0423}">
      <dgm:prSet/>
      <dgm:spPr/>
      <dgm:t>
        <a:bodyPr/>
        <a:lstStyle/>
        <a:p>
          <a:endParaRPr lang="en-US"/>
        </a:p>
      </dgm:t>
    </dgm:pt>
    <dgm:pt modelId="{03F9C187-1D86-7746-AFF0-58343FDBBC5D}">
      <dgm:prSet phldrT="[Text]" custT="1"/>
      <dgm:spPr/>
      <dgm:t>
        <a:bodyPr/>
        <a:lstStyle/>
        <a:p>
          <a:r>
            <a:rPr lang="en-US" sz="1400" dirty="0" err="1" smtClean="0"/>
            <a:t>Terapie</a:t>
          </a:r>
          <a:r>
            <a:rPr lang="en-US" sz="1400" dirty="0" smtClean="0"/>
            <a:t> </a:t>
          </a:r>
          <a:r>
            <a:rPr lang="en-US" sz="1400" dirty="0" err="1" smtClean="0"/>
            <a:t>po</a:t>
          </a:r>
          <a:r>
            <a:rPr lang="en-US" sz="1400" dirty="0" smtClean="0"/>
            <a:t> 3.roce</a:t>
          </a:r>
          <a:endParaRPr lang="en-US" sz="1400" dirty="0"/>
        </a:p>
      </dgm:t>
    </dgm:pt>
    <dgm:pt modelId="{5FDD7164-BA76-1F4E-8E18-F66FC58A38F0}" type="parTrans" cxnId="{5A0B218E-4C59-774A-BC62-B669750D58A7}">
      <dgm:prSet/>
      <dgm:spPr/>
      <dgm:t>
        <a:bodyPr/>
        <a:lstStyle/>
        <a:p>
          <a:endParaRPr lang="en-US"/>
        </a:p>
      </dgm:t>
    </dgm:pt>
    <dgm:pt modelId="{FA19DFE5-4280-064A-8EA6-2E0E5F3BCDDB}" type="sibTrans" cxnId="{5A0B218E-4C59-774A-BC62-B669750D58A7}">
      <dgm:prSet/>
      <dgm:spPr/>
      <dgm:t>
        <a:bodyPr/>
        <a:lstStyle/>
        <a:p>
          <a:endParaRPr lang="en-US"/>
        </a:p>
      </dgm:t>
    </dgm:pt>
    <dgm:pt modelId="{7BEB6A69-5517-1642-B3B7-21303AD3EA7F}">
      <dgm:prSet phldrT="[Text]"/>
      <dgm:spPr/>
      <dgm:t>
        <a:bodyPr/>
        <a:lstStyle/>
        <a:p>
          <a:r>
            <a:rPr lang="en-US" dirty="0" err="1" smtClean="0"/>
            <a:t>Koktavost</a:t>
          </a:r>
          <a:endParaRPr lang="en-US" dirty="0" smtClean="0"/>
        </a:p>
        <a:p>
          <a:r>
            <a:rPr lang="en-US" dirty="0" smtClean="0"/>
            <a:t>(</a:t>
          </a:r>
          <a:r>
            <a:rPr lang="en-US" dirty="0" err="1" smtClean="0"/>
            <a:t>balbuties</a:t>
          </a:r>
          <a:r>
            <a:rPr lang="en-US" dirty="0" smtClean="0"/>
            <a:t>)</a:t>
          </a:r>
          <a:endParaRPr lang="en-US" dirty="0"/>
        </a:p>
      </dgm:t>
    </dgm:pt>
    <dgm:pt modelId="{F6C0E1F1-C521-5A4E-ADB5-465C39D73439}" type="parTrans" cxnId="{63630D47-E1B6-B047-B0BE-869C2BF040C1}">
      <dgm:prSet/>
      <dgm:spPr/>
      <dgm:t>
        <a:bodyPr/>
        <a:lstStyle/>
        <a:p>
          <a:endParaRPr lang="en-US"/>
        </a:p>
      </dgm:t>
    </dgm:pt>
    <dgm:pt modelId="{5D71E80E-CBC7-7B47-9C94-AB3F1A7B4DD0}" type="sibTrans" cxnId="{63630D47-E1B6-B047-B0BE-869C2BF040C1}">
      <dgm:prSet/>
      <dgm:spPr/>
      <dgm:t>
        <a:bodyPr/>
        <a:lstStyle/>
        <a:p>
          <a:endParaRPr lang="en-US"/>
        </a:p>
      </dgm:t>
    </dgm:pt>
    <dgm:pt modelId="{B99E3FC3-FA28-F141-A630-B7CC7DA8624E}">
      <dgm:prSet phldrT="[Text]" custT="1"/>
      <dgm:spPr/>
      <dgm:t>
        <a:bodyPr/>
        <a:lstStyle/>
        <a:p>
          <a:r>
            <a:rPr lang="en-US" sz="1400" dirty="0" err="1" smtClean="0"/>
            <a:t>Bereme</a:t>
          </a:r>
          <a:r>
            <a:rPr lang="en-US" sz="1400" dirty="0" smtClean="0"/>
            <a:t> </a:t>
          </a:r>
          <a:r>
            <a:rPr lang="en-US" sz="1400" dirty="0" err="1" smtClean="0"/>
            <a:t>ohled</a:t>
          </a:r>
          <a:r>
            <a:rPr lang="en-US" sz="1400" dirty="0" smtClean="0"/>
            <a:t> </a:t>
          </a:r>
          <a:r>
            <a:rPr lang="en-US" sz="1400" dirty="0" err="1" smtClean="0"/>
            <a:t>na</a:t>
          </a:r>
          <a:r>
            <a:rPr lang="en-US" sz="1400" dirty="0" smtClean="0"/>
            <a:t> </a:t>
          </a:r>
          <a:r>
            <a:rPr lang="en-US" sz="1400" dirty="0" err="1" smtClean="0"/>
            <a:t>psychiku</a:t>
          </a:r>
          <a:r>
            <a:rPr lang="en-US" sz="1400" dirty="0" smtClean="0"/>
            <a:t> </a:t>
          </a:r>
          <a:r>
            <a:rPr lang="en-US" sz="1400" dirty="0" err="1" smtClean="0"/>
            <a:t>člověka</a:t>
          </a:r>
          <a:r>
            <a:rPr lang="en-US" sz="1400" dirty="0" smtClean="0"/>
            <a:t>!</a:t>
          </a:r>
          <a:endParaRPr lang="en-US" sz="1400" dirty="0"/>
        </a:p>
      </dgm:t>
    </dgm:pt>
    <dgm:pt modelId="{3C5808CB-FE5F-EB4E-9172-F81C941362FE}" type="parTrans" cxnId="{B5D98926-BEB2-A04A-B390-E0C2899EA360}">
      <dgm:prSet/>
      <dgm:spPr/>
      <dgm:t>
        <a:bodyPr/>
        <a:lstStyle/>
        <a:p>
          <a:endParaRPr lang="en-US"/>
        </a:p>
      </dgm:t>
    </dgm:pt>
    <dgm:pt modelId="{D6835243-A980-B143-B866-4D593D20B5A1}" type="sibTrans" cxnId="{B5D98926-BEB2-A04A-B390-E0C2899EA360}">
      <dgm:prSet/>
      <dgm:spPr/>
      <dgm:t>
        <a:bodyPr/>
        <a:lstStyle/>
        <a:p>
          <a:endParaRPr lang="en-US"/>
        </a:p>
      </dgm:t>
    </dgm:pt>
    <dgm:pt modelId="{E07585A2-1E22-5446-842E-5B53811EAC04}">
      <dgm:prSet phldrT="[Text]"/>
      <dgm:spPr/>
      <dgm:t>
        <a:bodyPr/>
        <a:lstStyle/>
        <a:p>
          <a:r>
            <a:rPr lang="en-US" dirty="0" smtClean="0"/>
            <a:t>OPOŽDĚNÝ VÝVOJ ŘEČI</a:t>
          </a:r>
        </a:p>
        <a:p>
          <a:r>
            <a:rPr lang="en-US" dirty="0" smtClean="0"/>
            <a:t>(OVŘ)</a:t>
          </a:r>
          <a:endParaRPr lang="en-US" dirty="0"/>
        </a:p>
      </dgm:t>
    </dgm:pt>
    <dgm:pt modelId="{FA406B22-473C-DE4D-B739-0F0F740C81F3}" type="sibTrans" cxnId="{B50C1D5C-EEA2-7246-90DB-E44DD3F042BF}">
      <dgm:prSet/>
      <dgm:spPr/>
      <dgm:t>
        <a:bodyPr/>
        <a:lstStyle/>
        <a:p>
          <a:endParaRPr lang="en-US"/>
        </a:p>
      </dgm:t>
    </dgm:pt>
    <dgm:pt modelId="{612A5298-432A-5B4D-B4E9-A915D6F6275F}" type="parTrans" cxnId="{B50C1D5C-EEA2-7246-90DB-E44DD3F042BF}">
      <dgm:prSet/>
      <dgm:spPr/>
      <dgm:t>
        <a:bodyPr/>
        <a:lstStyle/>
        <a:p>
          <a:endParaRPr lang="en-US"/>
        </a:p>
      </dgm:t>
    </dgm:pt>
    <dgm:pt modelId="{AFC6ACD0-944F-B341-B24E-B31106C2C3CF}">
      <dgm:prSet phldrT="[Text]" custT="1"/>
      <dgm:spPr/>
      <dgm:t>
        <a:bodyPr/>
        <a:lstStyle/>
        <a:p>
          <a:r>
            <a:rPr lang="en-US" sz="1400" dirty="0" err="1" smtClean="0"/>
            <a:t>Terapie</a:t>
          </a:r>
          <a:r>
            <a:rPr lang="en-US" sz="1400" dirty="0" smtClean="0"/>
            <a:t> </a:t>
          </a:r>
          <a:r>
            <a:rPr lang="en-US" sz="1400" dirty="0" err="1" smtClean="0"/>
            <a:t>po</a:t>
          </a:r>
          <a:r>
            <a:rPr lang="en-US" sz="1400" dirty="0" smtClean="0"/>
            <a:t> 4.- 5.roce</a:t>
          </a:r>
          <a:endParaRPr lang="en-US" sz="1400" dirty="0"/>
        </a:p>
      </dgm:t>
    </dgm:pt>
    <dgm:pt modelId="{B2105240-F122-E64D-B627-C31C2F1CF478}" type="sibTrans" cxnId="{2AD099C9-21F5-FB46-839D-C371F56A3248}">
      <dgm:prSet/>
      <dgm:spPr/>
      <dgm:t>
        <a:bodyPr/>
        <a:lstStyle/>
        <a:p>
          <a:endParaRPr lang="en-US"/>
        </a:p>
      </dgm:t>
    </dgm:pt>
    <dgm:pt modelId="{601C3377-AC6F-1A42-A510-AF5C57E2A479}" type="parTrans" cxnId="{2AD099C9-21F5-FB46-839D-C371F56A3248}">
      <dgm:prSet/>
      <dgm:spPr/>
      <dgm:t>
        <a:bodyPr/>
        <a:lstStyle/>
        <a:p>
          <a:endParaRPr lang="en-US"/>
        </a:p>
      </dgm:t>
    </dgm:pt>
    <dgm:pt modelId="{E0307B93-D307-EA41-8807-9151E0780746}">
      <dgm:prSet phldrT="[Text]" custT="1"/>
      <dgm:spPr/>
      <dgm:t>
        <a:bodyPr/>
        <a:lstStyle/>
        <a:p>
          <a:r>
            <a:rPr lang="en-US" sz="1400" dirty="0" err="1" smtClean="0"/>
            <a:t>Výslovnost</a:t>
          </a:r>
          <a:r>
            <a:rPr lang="en-US" sz="1400" dirty="0" smtClean="0"/>
            <a:t> je </a:t>
          </a:r>
          <a:r>
            <a:rPr lang="en-US" sz="1400" dirty="0" err="1" smtClean="0"/>
            <a:t>konstatntí</a:t>
          </a:r>
          <a:endParaRPr lang="en-US" sz="1400" dirty="0"/>
        </a:p>
      </dgm:t>
    </dgm:pt>
    <dgm:pt modelId="{B0C3F971-0CFB-264F-833D-7C067CD0A3C0}" type="parTrans" cxnId="{C8A7C14E-152C-E54D-A7D4-F76CB8E45664}">
      <dgm:prSet/>
      <dgm:spPr/>
      <dgm:t>
        <a:bodyPr/>
        <a:lstStyle/>
        <a:p>
          <a:endParaRPr lang="en-US"/>
        </a:p>
      </dgm:t>
    </dgm:pt>
    <dgm:pt modelId="{247ADA55-2B60-D543-A64D-F943A5521DD1}" type="sibTrans" cxnId="{C8A7C14E-152C-E54D-A7D4-F76CB8E45664}">
      <dgm:prSet/>
      <dgm:spPr/>
      <dgm:t>
        <a:bodyPr/>
        <a:lstStyle/>
        <a:p>
          <a:endParaRPr lang="en-US"/>
        </a:p>
      </dgm:t>
    </dgm:pt>
    <dgm:pt modelId="{C3B7F2EB-DAEE-BE4E-8A4A-BD7B9FF9A284}">
      <dgm:prSet phldrT="[Text]" custT="1"/>
      <dgm:spPr/>
      <dgm:t>
        <a:bodyPr/>
        <a:lstStyle/>
        <a:p>
          <a:r>
            <a:rPr lang="en-US" sz="1400" dirty="0" err="1" smtClean="0"/>
            <a:t>Zjišťujeme</a:t>
          </a:r>
          <a:r>
            <a:rPr lang="en-US" sz="1400" dirty="0" smtClean="0"/>
            <a:t> </a:t>
          </a:r>
          <a:r>
            <a:rPr lang="en-US" sz="1400" dirty="0" err="1" smtClean="0"/>
            <a:t>příčiny</a:t>
          </a:r>
          <a:r>
            <a:rPr lang="en-US" sz="1400" dirty="0" smtClean="0"/>
            <a:t> OVŘ</a:t>
          </a:r>
          <a:endParaRPr lang="en-US" sz="1400" dirty="0"/>
        </a:p>
      </dgm:t>
    </dgm:pt>
    <dgm:pt modelId="{96F67E1A-4199-994A-BE76-85AF53D36FA1}" type="parTrans" cxnId="{6E999801-9B7B-3D41-9CD3-C581BB80B503}">
      <dgm:prSet/>
      <dgm:spPr/>
      <dgm:t>
        <a:bodyPr/>
        <a:lstStyle/>
        <a:p>
          <a:endParaRPr lang="en-US"/>
        </a:p>
      </dgm:t>
    </dgm:pt>
    <dgm:pt modelId="{5277EE92-CBC4-6A49-98E4-9217AFE54EF2}" type="sibTrans" cxnId="{6E999801-9B7B-3D41-9CD3-C581BB80B503}">
      <dgm:prSet/>
      <dgm:spPr/>
      <dgm:t>
        <a:bodyPr/>
        <a:lstStyle/>
        <a:p>
          <a:endParaRPr lang="en-US"/>
        </a:p>
      </dgm:t>
    </dgm:pt>
    <dgm:pt modelId="{0FEA9E63-05FB-5348-9048-3B2C54659600}">
      <dgm:prSet phldrT="[Text]" custT="1"/>
      <dgm:spPr/>
      <dgm:t>
        <a:bodyPr/>
        <a:lstStyle/>
        <a:p>
          <a:r>
            <a:rPr lang="en-US" sz="1400" dirty="0" err="1" smtClean="0"/>
            <a:t>Nenapravujeme</a:t>
          </a:r>
          <a:r>
            <a:rPr lang="en-US" sz="1400" dirty="0" smtClean="0"/>
            <a:t> </a:t>
          </a:r>
          <a:r>
            <a:rPr lang="en-US" sz="1400" dirty="0" err="1" smtClean="0"/>
            <a:t>výslovnost</a:t>
          </a:r>
          <a:r>
            <a:rPr lang="en-US" sz="1400" dirty="0" smtClean="0"/>
            <a:t>!</a:t>
          </a:r>
          <a:endParaRPr lang="en-US" sz="1400" dirty="0"/>
        </a:p>
      </dgm:t>
    </dgm:pt>
    <dgm:pt modelId="{40EDDE7E-FC08-D344-B7EF-0E9CE93AED1B}" type="parTrans" cxnId="{6FE665BE-7B01-A344-AB44-9945BC15E285}">
      <dgm:prSet/>
      <dgm:spPr/>
      <dgm:t>
        <a:bodyPr/>
        <a:lstStyle/>
        <a:p>
          <a:endParaRPr lang="en-US"/>
        </a:p>
      </dgm:t>
    </dgm:pt>
    <dgm:pt modelId="{4BF760CF-8430-DD42-842F-B9A4D0F6E8A4}" type="sibTrans" cxnId="{6FE665BE-7B01-A344-AB44-9945BC15E285}">
      <dgm:prSet/>
      <dgm:spPr/>
      <dgm:t>
        <a:bodyPr/>
        <a:lstStyle/>
        <a:p>
          <a:endParaRPr lang="en-US"/>
        </a:p>
      </dgm:t>
    </dgm:pt>
    <dgm:pt modelId="{BDF5D47E-242A-594C-BF7F-AB05FC03BEAC}">
      <dgm:prSet phldrT="[Text]" custT="1"/>
      <dgm:spPr/>
      <dgm:t>
        <a:bodyPr/>
        <a:lstStyle/>
        <a:p>
          <a:r>
            <a:rPr lang="en-US" sz="1400" dirty="0" err="1" smtClean="0"/>
            <a:t>Výslovnost</a:t>
          </a:r>
          <a:r>
            <a:rPr lang="en-US" sz="1400" dirty="0" smtClean="0"/>
            <a:t> </a:t>
          </a:r>
          <a:r>
            <a:rPr lang="en-US" sz="1400" dirty="0" err="1" smtClean="0"/>
            <a:t>nekonstatntní</a:t>
          </a:r>
          <a:endParaRPr lang="en-US" sz="1400" dirty="0"/>
        </a:p>
      </dgm:t>
    </dgm:pt>
    <dgm:pt modelId="{9BE76E85-2428-1446-8E9B-8F4151761431}" type="parTrans" cxnId="{4ADDE449-F672-384F-A2FB-11B22B8E9AD3}">
      <dgm:prSet/>
      <dgm:spPr/>
      <dgm:t>
        <a:bodyPr/>
        <a:lstStyle/>
        <a:p>
          <a:endParaRPr lang="en-US"/>
        </a:p>
      </dgm:t>
    </dgm:pt>
    <dgm:pt modelId="{8286A5E5-19FF-EA4E-B762-4B73D95B37E8}" type="sibTrans" cxnId="{4ADDE449-F672-384F-A2FB-11B22B8E9AD3}">
      <dgm:prSet/>
      <dgm:spPr/>
      <dgm:t>
        <a:bodyPr/>
        <a:lstStyle/>
        <a:p>
          <a:endParaRPr lang="en-US"/>
        </a:p>
      </dgm:t>
    </dgm:pt>
    <dgm:pt modelId="{A1163DD1-FF06-6245-A6A8-2DCFBAC39A98}">
      <dgm:prSet phldrT="[Text]" custT="1"/>
      <dgm:spPr/>
      <dgm:t>
        <a:bodyPr/>
        <a:lstStyle/>
        <a:p>
          <a:r>
            <a:rPr lang="en-US" sz="1400" dirty="0" err="1" smtClean="0"/>
            <a:t>Oslabená</a:t>
          </a:r>
          <a:r>
            <a:rPr lang="en-US" sz="1400" dirty="0" smtClean="0"/>
            <a:t> </a:t>
          </a:r>
          <a:r>
            <a:rPr lang="en-US" sz="1400" dirty="0" err="1" smtClean="0"/>
            <a:t>paměť</a:t>
          </a:r>
          <a:endParaRPr lang="en-US" sz="1400" dirty="0"/>
        </a:p>
      </dgm:t>
    </dgm:pt>
    <dgm:pt modelId="{FED20E25-5BB0-9141-B38A-530FB4E43F1F}" type="parTrans" cxnId="{34B7E249-3640-A74D-BC07-9494C24A4AC2}">
      <dgm:prSet/>
      <dgm:spPr/>
      <dgm:t>
        <a:bodyPr/>
        <a:lstStyle/>
        <a:p>
          <a:endParaRPr lang="en-US"/>
        </a:p>
      </dgm:t>
    </dgm:pt>
    <dgm:pt modelId="{F7C24E4D-5EFA-D64E-AD0C-300CA41C25CC}" type="sibTrans" cxnId="{34B7E249-3640-A74D-BC07-9494C24A4AC2}">
      <dgm:prSet/>
      <dgm:spPr/>
      <dgm:t>
        <a:bodyPr/>
        <a:lstStyle/>
        <a:p>
          <a:endParaRPr lang="en-US"/>
        </a:p>
      </dgm:t>
    </dgm:pt>
    <dgm:pt modelId="{25F1F061-C55F-3D48-99DA-993E5EC26006}">
      <dgm:prSet phldrT="[Text]" custT="1"/>
      <dgm:spPr/>
      <dgm:t>
        <a:bodyPr/>
        <a:lstStyle/>
        <a:p>
          <a:r>
            <a:rPr lang="en-US" sz="1400" dirty="0" err="1" smtClean="0"/>
            <a:t>Nenapravujeme</a:t>
          </a:r>
          <a:r>
            <a:rPr lang="en-US" sz="1400" dirty="0" smtClean="0"/>
            <a:t> </a:t>
          </a:r>
          <a:r>
            <a:rPr lang="en-US" sz="1400" dirty="0" err="1" smtClean="0"/>
            <a:t>výslovnost</a:t>
          </a:r>
          <a:r>
            <a:rPr lang="en-US" sz="1400" dirty="0" smtClean="0"/>
            <a:t>!</a:t>
          </a:r>
          <a:endParaRPr lang="en-US" sz="1400" dirty="0"/>
        </a:p>
      </dgm:t>
    </dgm:pt>
    <dgm:pt modelId="{9ECBED4E-E8D1-B24B-8DF4-CCBA8333FA30}" type="parTrans" cxnId="{361998B9-94B9-ED4C-B142-60D82AE1E8E7}">
      <dgm:prSet/>
      <dgm:spPr/>
      <dgm:t>
        <a:bodyPr/>
        <a:lstStyle/>
        <a:p>
          <a:endParaRPr lang="en-US"/>
        </a:p>
      </dgm:t>
    </dgm:pt>
    <dgm:pt modelId="{489F99BA-BAAF-A742-9010-3E82FE08051C}" type="sibTrans" cxnId="{361998B9-94B9-ED4C-B142-60D82AE1E8E7}">
      <dgm:prSet/>
      <dgm:spPr/>
      <dgm:t>
        <a:bodyPr/>
        <a:lstStyle/>
        <a:p>
          <a:endParaRPr lang="en-US"/>
        </a:p>
      </dgm:t>
    </dgm:pt>
    <dgm:pt modelId="{7C3F6557-36C8-C644-87EB-D114AAE4ED33}">
      <dgm:prSet phldrT="[Text]" custT="1"/>
      <dgm:spPr/>
      <dgm:t>
        <a:bodyPr/>
        <a:lstStyle/>
        <a:p>
          <a:r>
            <a:rPr lang="en-US" sz="1400" dirty="0" err="1" smtClean="0"/>
            <a:t>Zkomolenin</a:t>
          </a:r>
          <a:r>
            <a:rPr lang="en-US" sz="1400" dirty="0" smtClean="0"/>
            <a:t>, </a:t>
          </a:r>
          <a:r>
            <a:rPr lang="en-US" sz="1400" dirty="0" err="1" smtClean="0"/>
            <a:t>dysgramatismy</a:t>
          </a:r>
          <a:endParaRPr lang="en-US" sz="1400" dirty="0"/>
        </a:p>
      </dgm:t>
    </dgm:pt>
    <dgm:pt modelId="{2E6B67DC-BED4-814A-8430-8DE241059C0D}" type="parTrans" cxnId="{F6964270-B03D-EB4C-8C37-3E252ABA3CB9}">
      <dgm:prSet/>
      <dgm:spPr/>
      <dgm:t>
        <a:bodyPr/>
        <a:lstStyle/>
        <a:p>
          <a:endParaRPr lang="en-US"/>
        </a:p>
      </dgm:t>
    </dgm:pt>
    <dgm:pt modelId="{74809229-8E82-8F4D-A4F9-67B571CC4D55}" type="sibTrans" cxnId="{F6964270-B03D-EB4C-8C37-3E252ABA3CB9}">
      <dgm:prSet/>
      <dgm:spPr/>
      <dgm:t>
        <a:bodyPr/>
        <a:lstStyle/>
        <a:p>
          <a:endParaRPr lang="en-US"/>
        </a:p>
      </dgm:t>
    </dgm:pt>
    <dgm:pt modelId="{2EFB7E73-25AE-8B4F-862D-D7D2E9295F51}">
      <dgm:prSet phldrT="[Text]" custT="1"/>
      <dgm:spPr/>
      <dgm:t>
        <a:bodyPr/>
        <a:lstStyle/>
        <a:p>
          <a:r>
            <a:rPr lang="en-US" sz="1400" dirty="0" err="1" smtClean="0"/>
            <a:t>Nevyzrálá</a:t>
          </a:r>
          <a:r>
            <a:rPr lang="en-US" sz="1400" dirty="0" smtClean="0"/>
            <a:t> </a:t>
          </a:r>
          <a:r>
            <a:rPr lang="en-US" sz="1400" dirty="0" err="1" smtClean="0"/>
            <a:t>motorika</a:t>
          </a:r>
          <a:endParaRPr lang="en-US" sz="1400" dirty="0"/>
        </a:p>
      </dgm:t>
    </dgm:pt>
    <dgm:pt modelId="{E76B5BF5-CD8A-2947-950E-5A83516A2241}" type="parTrans" cxnId="{D9E87312-5C32-4141-8E88-6D73524D8228}">
      <dgm:prSet/>
      <dgm:spPr/>
      <dgm:t>
        <a:bodyPr/>
        <a:lstStyle/>
        <a:p>
          <a:endParaRPr lang="en-US"/>
        </a:p>
      </dgm:t>
    </dgm:pt>
    <dgm:pt modelId="{A3FAF361-9E0E-7846-9E31-4215C25A2BF5}" type="sibTrans" cxnId="{D9E87312-5C32-4141-8E88-6D73524D8228}">
      <dgm:prSet/>
      <dgm:spPr/>
      <dgm:t>
        <a:bodyPr/>
        <a:lstStyle/>
        <a:p>
          <a:endParaRPr lang="en-US"/>
        </a:p>
      </dgm:t>
    </dgm:pt>
    <dgm:pt modelId="{9B2E918D-874C-6648-93F5-CBF7E4847E3A}">
      <dgm:prSet phldrT="[Text]" custT="1"/>
      <dgm:spPr/>
      <dgm:t>
        <a:bodyPr/>
        <a:lstStyle/>
        <a:p>
          <a:r>
            <a:rPr lang="en-US" sz="1400" dirty="0" err="1" smtClean="0"/>
            <a:t>Hlídáme</a:t>
          </a:r>
          <a:r>
            <a:rPr lang="en-US" sz="1400" dirty="0" smtClean="0"/>
            <a:t> </a:t>
          </a:r>
          <a:r>
            <a:rPr lang="en-US" sz="1400" dirty="0" err="1" smtClean="0"/>
            <a:t>případný</a:t>
          </a:r>
          <a:r>
            <a:rPr lang="en-US" sz="1400" dirty="0" smtClean="0"/>
            <a:t> </a:t>
          </a:r>
          <a:r>
            <a:rPr lang="en-US" sz="1400" dirty="0" err="1" smtClean="0"/>
            <a:t>rozvoj</a:t>
          </a:r>
          <a:r>
            <a:rPr lang="en-US" sz="1400" dirty="0" smtClean="0"/>
            <a:t> </a:t>
          </a:r>
          <a:r>
            <a:rPr lang="en-US" sz="1400" dirty="0" err="1" smtClean="0"/>
            <a:t>vývojové</a:t>
          </a:r>
          <a:r>
            <a:rPr lang="en-US" sz="1400" dirty="0" smtClean="0"/>
            <a:t> </a:t>
          </a:r>
          <a:r>
            <a:rPr lang="en-US" sz="1400" dirty="0" err="1" smtClean="0"/>
            <a:t>dysfázie</a:t>
          </a:r>
          <a:endParaRPr lang="en-US" sz="1400" dirty="0"/>
        </a:p>
      </dgm:t>
    </dgm:pt>
    <dgm:pt modelId="{F7BCF0F8-12C2-0544-86F4-0F8B8A1A972A}" type="parTrans" cxnId="{F6F0C9A6-9B4C-BB4C-9F11-DA1BF1537A7E}">
      <dgm:prSet/>
      <dgm:spPr/>
      <dgm:t>
        <a:bodyPr/>
        <a:lstStyle/>
        <a:p>
          <a:endParaRPr lang="en-US"/>
        </a:p>
      </dgm:t>
    </dgm:pt>
    <dgm:pt modelId="{6C80B8E3-D1C2-BE4C-B044-D3A52C302D81}" type="sibTrans" cxnId="{F6F0C9A6-9B4C-BB4C-9F11-DA1BF1537A7E}">
      <dgm:prSet/>
      <dgm:spPr/>
      <dgm:t>
        <a:bodyPr/>
        <a:lstStyle/>
        <a:p>
          <a:endParaRPr lang="en-US"/>
        </a:p>
      </dgm:t>
    </dgm:pt>
    <dgm:pt modelId="{E1643DD2-4E28-B54D-806F-AD78CA053229}">
      <dgm:prSet phldrT="[Text]" custT="1"/>
      <dgm:spPr/>
      <dgm:t>
        <a:bodyPr/>
        <a:lstStyle/>
        <a:p>
          <a:r>
            <a:rPr lang="en-US" sz="1400" dirty="0" err="1" smtClean="0"/>
            <a:t>Neupozorňujeme</a:t>
          </a:r>
          <a:r>
            <a:rPr lang="en-US" sz="1400" dirty="0" smtClean="0"/>
            <a:t> </a:t>
          </a:r>
          <a:r>
            <a:rPr lang="en-US" sz="1400" dirty="0" err="1" smtClean="0"/>
            <a:t>na</a:t>
          </a:r>
          <a:r>
            <a:rPr lang="en-US" sz="1400" dirty="0" smtClean="0"/>
            <a:t> </a:t>
          </a:r>
          <a:r>
            <a:rPr lang="en-US" sz="1400" dirty="0" err="1" smtClean="0"/>
            <a:t>zakoktání</a:t>
          </a:r>
          <a:endParaRPr lang="en-US" sz="1400" dirty="0"/>
        </a:p>
      </dgm:t>
    </dgm:pt>
    <dgm:pt modelId="{CAD1709B-5DD6-2341-9CD7-76037AA46E40}" type="parTrans" cxnId="{19FD2739-863E-844D-A42E-9F9C07A151C1}">
      <dgm:prSet/>
      <dgm:spPr/>
      <dgm:t>
        <a:bodyPr/>
        <a:lstStyle/>
        <a:p>
          <a:endParaRPr lang="en-US"/>
        </a:p>
      </dgm:t>
    </dgm:pt>
    <dgm:pt modelId="{B553656D-28EB-474E-A4A5-49C2A9C972A7}" type="sibTrans" cxnId="{19FD2739-863E-844D-A42E-9F9C07A151C1}">
      <dgm:prSet/>
      <dgm:spPr/>
      <dgm:t>
        <a:bodyPr/>
        <a:lstStyle/>
        <a:p>
          <a:endParaRPr lang="en-US"/>
        </a:p>
      </dgm:t>
    </dgm:pt>
    <dgm:pt modelId="{04EF36CC-808B-1F4E-AFE6-0746BE5D0B5B}">
      <dgm:prSet phldrT="[Text]" custT="1"/>
      <dgm:spPr/>
      <dgm:t>
        <a:bodyPr/>
        <a:lstStyle/>
        <a:p>
          <a:r>
            <a:rPr lang="en-US" sz="1400" dirty="0" err="1" smtClean="0"/>
            <a:t>Neopravujeme</a:t>
          </a:r>
          <a:r>
            <a:rPr lang="en-US" sz="1400" dirty="0" smtClean="0"/>
            <a:t> </a:t>
          </a:r>
          <a:r>
            <a:rPr lang="en-US" sz="1400" dirty="0" err="1" smtClean="0"/>
            <a:t>dítě</a:t>
          </a:r>
          <a:endParaRPr lang="en-US" sz="1400" dirty="0"/>
        </a:p>
      </dgm:t>
    </dgm:pt>
    <dgm:pt modelId="{5569CC2D-D827-A841-9731-2F6F81FF0207}" type="parTrans" cxnId="{BCB997A8-BA98-FB4E-880A-AF4D77317B2D}">
      <dgm:prSet/>
      <dgm:spPr/>
      <dgm:t>
        <a:bodyPr/>
        <a:lstStyle/>
        <a:p>
          <a:endParaRPr lang="en-US"/>
        </a:p>
      </dgm:t>
    </dgm:pt>
    <dgm:pt modelId="{B0E6CBE2-C29E-0F43-9901-79D8F17F17E4}" type="sibTrans" cxnId="{BCB997A8-BA98-FB4E-880A-AF4D77317B2D}">
      <dgm:prSet/>
      <dgm:spPr/>
      <dgm:t>
        <a:bodyPr/>
        <a:lstStyle/>
        <a:p>
          <a:endParaRPr lang="en-US"/>
        </a:p>
      </dgm:t>
    </dgm:pt>
    <dgm:pt modelId="{0C8178DC-4F6E-B44B-BA94-F5E1A815A326}">
      <dgm:prSet phldrT="[Text]" custT="1"/>
      <dgm:spPr/>
      <dgm:t>
        <a:bodyPr/>
        <a:lstStyle/>
        <a:p>
          <a:r>
            <a:rPr lang="en-US" sz="1400" dirty="0" err="1" smtClean="0"/>
            <a:t>Terapie</a:t>
          </a:r>
          <a:r>
            <a:rPr lang="en-US" sz="1400" dirty="0" smtClean="0"/>
            <a:t> je </a:t>
          </a:r>
          <a:r>
            <a:rPr lang="en-US" sz="1400" dirty="0" err="1" smtClean="0"/>
            <a:t>komplexní</a:t>
          </a:r>
          <a:endParaRPr lang="en-US" sz="1400" dirty="0"/>
        </a:p>
      </dgm:t>
    </dgm:pt>
    <dgm:pt modelId="{60483248-6447-F644-94D5-D3023B002BD2}" type="parTrans" cxnId="{842F347B-F786-B744-A0F6-899CA03825A6}">
      <dgm:prSet/>
      <dgm:spPr/>
      <dgm:t>
        <a:bodyPr/>
        <a:lstStyle/>
        <a:p>
          <a:endParaRPr lang="en-US"/>
        </a:p>
      </dgm:t>
    </dgm:pt>
    <dgm:pt modelId="{3E3C1EAD-0B24-304B-80D6-5394B77E7541}" type="sibTrans" cxnId="{842F347B-F786-B744-A0F6-899CA03825A6}">
      <dgm:prSet/>
      <dgm:spPr/>
      <dgm:t>
        <a:bodyPr/>
        <a:lstStyle/>
        <a:p>
          <a:endParaRPr lang="en-US"/>
        </a:p>
      </dgm:t>
    </dgm:pt>
    <dgm:pt modelId="{E1CE5E9A-AF06-5F4D-A054-B1FA965FA430}">
      <dgm:prSet phldrT="[Text]" custT="1"/>
      <dgm:spPr/>
      <dgm:t>
        <a:bodyPr/>
        <a:lstStyle/>
        <a:p>
          <a:r>
            <a:rPr lang="en-US" sz="1400" dirty="0" err="1" smtClean="0"/>
            <a:t>Dbáme</a:t>
          </a:r>
          <a:r>
            <a:rPr lang="en-US" sz="1400" dirty="0" smtClean="0"/>
            <a:t> </a:t>
          </a:r>
          <a:r>
            <a:rPr lang="en-US" sz="1400" dirty="0" err="1" smtClean="0"/>
            <a:t>na</a:t>
          </a:r>
          <a:r>
            <a:rPr lang="en-US" sz="1400" dirty="0" smtClean="0"/>
            <a:t> </a:t>
          </a:r>
          <a:r>
            <a:rPr lang="en-US" sz="1400" dirty="0" err="1" smtClean="0"/>
            <a:t>jednotlivé</a:t>
          </a:r>
          <a:r>
            <a:rPr lang="en-US" sz="1400" dirty="0" smtClean="0"/>
            <a:t> </a:t>
          </a:r>
          <a:r>
            <a:rPr lang="en-US" sz="1400" dirty="0" err="1" smtClean="0"/>
            <a:t>fáze</a:t>
          </a:r>
          <a:r>
            <a:rPr lang="en-US" sz="1400" dirty="0" smtClean="0"/>
            <a:t> </a:t>
          </a:r>
          <a:r>
            <a:rPr lang="en-US" sz="1400" dirty="0" err="1" smtClean="0"/>
            <a:t>nácviku</a:t>
          </a:r>
          <a:r>
            <a:rPr lang="en-US" sz="1400" dirty="0" smtClean="0"/>
            <a:t> </a:t>
          </a:r>
          <a:r>
            <a:rPr lang="en-US" sz="1400" dirty="0" err="1" smtClean="0"/>
            <a:t>hlásek</a:t>
          </a:r>
          <a:endParaRPr lang="en-US" sz="1400" dirty="0"/>
        </a:p>
      </dgm:t>
    </dgm:pt>
    <dgm:pt modelId="{D1D2EA98-32CE-5D4C-8EB7-CCE85D5CAD82}" type="parTrans" cxnId="{F6395987-A4B7-D643-BA19-5C85CE5523D3}">
      <dgm:prSet/>
      <dgm:spPr/>
      <dgm:t>
        <a:bodyPr/>
        <a:lstStyle/>
        <a:p>
          <a:endParaRPr lang="en-US"/>
        </a:p>
      </dgm:t>
    </dgm:pt>
    <dgm:pt modelId="{AEB9166C-B079-2A49-9AD1-5AA2BB5F1629}" type="sibTrans" cxnId="{F6395987-A4B7-D643-BA19-5C85CE5523D3}">
      <dgm:prSet/>
      <dgm:spPr/>
      <dgm:t>
        <a:bodyPr/>
        <a:lstStyle/>
        <a:p>
          <a:endParaRPr lang="en-US"/>
        </a:p>
      </dgm:t>
    </dgm:pt>
    <dgm:pt modelId="{E6BEFBA0-C538-7649-9A2E-6DE08A2E7B3C}">
      <dgm:prSet phldrT="[Text]" custT="1"/>
      <dgm:spPr/>
      <dgm:t>
        <a:bodyPr/>
        <a:lstStyle/>
        <a:p>
          <a:endParaRPr lang="en-US" sz="1400" dirty="0"/>
        </a:p>
      </dgm:t>
    </dgm:pt>
    <dgm:pt modelId="{2267AFFC-8E4C-E24C-84EA-523D069B5F6A}" type="parTrans" cxnId="{D9DA02B7-0AC2-E543-B55E-4586D436B34F}">
      <dgm:prSet/>
      <dgm:spPr/>
      <dgm:t>
        <a:bodyPr/>
        <a:lstStyle/>
        <a:p>
          <a:endParaRPr lang="en-US"/>
        </a:p>
      </dgm:t>
    </dgm:pt>
    <dgm:pt modelId="{2B877AD8-916C-F645-997C-C5200C0ACDEA}" type="sibTrans" cxnId="{D9DA02B7-0AC2-E543-B55E-4586D436B34F}">
      <dgm:prSet/>
      <dgm:spPr/>
      <dgm:t>
        <a:bodyPr/>
        <a:lstStyle/>
        <a:p>
          <a:endParaRPr lang="en-US"/>
        </a:p>
      </dgm:t>
    </dgm:pt>
    <dgm:pt modelId="{6A86ABC3-E115-B847-B75D-6CA3ED0E8989}" type="pres">
      <dgm:prSet presAssocID="{851FF276-7FDC-DF4D-BCCD-CD5C6B2FFCA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EABDE-C459-CA48-BA33-EE3169B5B62B}" type="pres">
      <dgm:prSet presAssocID="{851FF276-7FDC-DF4D-BCCD-CD5C6B2FFCAE}" presName="children" presStyleCnt="0"/>
      <dgm:spPr/>
    </dgm:pt>
    <dgm:pt modelId="{8CE6C5BD-5612-9946-B5BB-74DFC89CE4E7}" type="pres">
      <dgm:prSet presAssocID="{851FF276-7FDC-DF4D-BCCD-CD5C6B2FFCAE}" presName="child1group" presStyleCnt="0"/>
      <dgm:spPr/>
    </dgm:pt>
    <dgm:pt modelId="{14748EA3-D0B2-6845-BA0E-99BE344A42D6}" type="pres">
      <dgm:prSet presAssocID="{851FF276-7FDC-DF4D-BCCD-CD5C6B2FFCAE}" presName="child1" presStyleLbl="bgAcc1" presStyleIdx="0" presStyleCnt="4" custScaleX="161071" custScaleY="117714" custLinFactNeighborX="-12843" custLinFactNeighborY="21312"/>
      <dgm:spPr/>
      <dgm:t>
        <a:bodyPr/>
        <a:lstStyle/>
        <a:p>
          <a:endParaRPr lang="en-US"/>
        </a:p>
      </dgm:t>
    </dgm:pt>
    <dgm:pt modelId="{5FC2B30F-9404-814D-A60C-DD3B9155532F}" type="pres">
      <dgm:prSet presAssocID="{851FF276-7FDC-DF4D-BCCD-CD5C6B2FFCA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2473D-8195-6E48-AD53-A4716199D440}" type="pres">
      <dgm:prSet presAssocID="{851FF276-7FDC-DF4D-BCCD-CD5C6B2FFCAE}" presName="child2group" presStyleCnt="0"/>
      <dgm:spPr/>
    </dgm:pt>
    <dgm:pt modelId="{5D3ACD3C-0D2F-C64E-A53C-66354E3DB26D}" type="pres">
      <dgm:prSet presAssocID="{851FF276-7FDC-DF4D-BCCD-CD5C6B2FFCAE}" presName="child2" presStyleLbl="bgAcc1" presStyleIdx="1" presStyleCnt="4" custScaleX="168655" custScaleY="113806" custLinFactNeighborX="25783" custLinFactNeighborY="17979"/>
      <dgm:spPr/>
      <dgm:t>
        <a:bodyPr/>
        <a:lstStyle/>
        <a:p>
          <a:endParaRPr lang="en-US"/>
        </a:p>
      </dgm:t>
    </dgm:pt>
    <dgm:pt modelId="{3CABED1F-1330-A944-A42C-2F88ACD286A5}" type="pres">
      <dgm:prSet presAssocID="{851FF276-7FDC-DF4D-BCCD-CD5C6B2FFCA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8C347-9171-8B4A-A1C1-04F45B767389}" type="pres">
      <dgm:prSet presAssocID="{851FF276-7FDC-DF4D-BCCD-CD5C6B2FFCAE}" presName="child3group" presStyleCnt="0"/>
      <dgm:spPr/>
    </dgm:pt>
    <dgm:pt modelId="{F26817EB-0AD9-BD4E-AD02-D7BFC1BC85B2}" type="pres">
      <dgm:prSet presAssocID="{851FF276-7FDC-DF4D-BCCD-CD5C6B2FFCAE}" presName="child3" presStyleLbl="bgAcc1" presStyleIdx="2" presStyleCnt="4" custScaleX="166709" custScaleY="170522" custLinFactNeighborX="27523"/>
      <dgm:spPr/>
      <dgm:t>
        <a:bodyPr/>
        <a:lstStyle/>
        <a:p>
          <a:endParaRPr lang="en-US"/>
        </a:p>
      </dgm:t>
    </dgm:pt>
    <dgm:pt modelId="{AADFA06E-DC93-F048-954F-72CA13E73561}" type="pres">
      <dgm:prSet presAssocID="{851FF276-7FDC-DF4D-BCCD-CD5C6B2FFCA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CE084-C93E-9D41-96F6-A9E5B85F98F2}" type="pres">
      <dgm:prSet presAssocID="{851FF276-7FDC-DF4D-BCCD-CD5C6B2FFCAE}" presName="child4group" presStyleCnt="0"/>
      <dgm:spPr/>
    </dgm:pt>
    <dgm:pt modelId="{2BEF36C0-A22C-194A-BB3E-06B72CCF9F8A}" type="pres">
      <dgm:prSet presAssocID="{851FF276-7FDC-DF4D-BCCD-CD5C6B2FFCAE}" presName="child4" presStyleLbl="bgAcc1" presStyleIdx="3" presStyleCnt="4" custScaleX="164401" custScaleY="163748" custLinFactNeighborX="-12605"/>
      <dgm:spPr/>
      <dgm:t>
        <a:bodyPr/>
        <a:lstStyle/>
        <a:p>
          <a:endParaRPr lang="en-US"/>
        </a:p>
      </dgm:t>
    </dgm:pt>
    <dgm:pt modelId="{2A6B3BFC-3A6D-D945-A8B6-B382F800F10E}" type="pres">
      <dgm:prSet presAssocID="{851FF276-7FDC-DF4D-BCCD-CD5C6B2FFCA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75B4B-F5D1-E141-B906-CCFAD39BB61F}" type="pres">
      <dgm:prSet presAssocID="{851FF276-7FDC-DF4D-BCCD-CD5C6B2FFCAE}" presName="childPlaceholder" presStyleCnt="0"/>
      <dgm:spPr/>
    </dgm:pt>
    <dgm:pt modelId="{9B63457A-2840-934A-A538-0E21D70729AD}" type="pres">
      <dgm:prSet presAssocID="{851FF276-7FDC-DF4D-BCCD-CD5C6B2FFCAE}" presName="circle" presStyleCnt="0"/>
      <dgm:spPr/>
    </dgm:pt>
    <dgm:pt modelId="{F9CEF7E2-727A-5744-848B-C4B2469D6ADA}" type="pres">
      <dgm:prSet presAssocID="{851FF276-7FDC-DF4D-BCCD-CD5C6B2FFCA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1A35C-B0A1-A54C-9A8E-AB552BC20244}" type="pres">
      <dgm:prSet presAssocID="{851FF276-7FDC-DF4D-BCCD-CD5C6B2FFCA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3F52C-9B78-B640-9F3B-617796BB79F7}" type="pres">
      <dgm:prSet presAssocID="{851FF276-7FDC-DF4D-BCCD-CD5C6B2FFCA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1E3E4-3AB2-6945-A010-05148900E789}" type="pres">
      <dgm:prSet presAssocID="{851FF276-7FDC-DF4D-BCCD-CD5C6B2FFCA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00E23-79D9-364F-8ECB-037E59CB33A9}" type="pres">
      <dgm:prSet presAssocID="{851FF276-7FDC-DF4D-BCCD-CD5C6B2FFCAE}" presName="quadrantPlaceholder" presStyleCnt="0"/>
      <dgm:spPr/>
    </dgm:pt>
    <dgm:pt modelId="{C8732A25-F546-6342-92FB-968AFCDEF656}" type="pres">
      <dgm:prSet presAssocID="{851FF276-7FDC-DF4D-BCCD-CD5C6B2FFCAE}" presName="center1" presStyleLbl="fgShp" presStyleIdx="0" presStyleCnt="2"/>
      <dgm:spPr/>
    </dgm:pt>
    <dgm:pt modelId="{9E7E2C92-DF14-3449-9E86-BC7C5F1D5CED}" type="pres">
      <dgm:prSet presAssocID="{851FF276-7FDC-DF4D-BCCD-CD5C6B2FFCAE}" presName="center2" presStyleLbl="fgShp" presStyleIdx="1" presStyleCnt="2"/>
      <dgm:spPr/>
    </dgm:pt>
  </dgm:ptLst>
  <dgm:cxnLst>
    <dgm:cxn modelId="{D9E87312-5C32-4141-8E88-6D73524D8228}" srcId="{B226367D-0B8A-9649-9B15-02BD345F9B17}" destId="{2EFB7E73-25AE-8B4F-862D-D7D2E9295F51}" srcOrd="4" destOrd="0" parTransId="{E76B5BF5-CD8A-2947-950E-5A83516A2241}" sibTransId="{A3FAF361-9E0E-7846-9E31-4215C25A2BF5}"/>
    <dgm:cxn modelId="{5A0B218E-4C59-774A-BC62-B669750D58A7}" srcId="{B226367D-0B8A-9649-9B15-02BD345F9B17}" destId="{03F9C187-1D86-7746-AFF0-58343FDBBC5D}" srcOrd="0" destOrd="0" parTransId="{5FDD7164-BA76-1F4E-8E18-F66FC58A38F0}" sibTransId="{FA19DFE5-4280-064A-8EA6-2E0E5F3BCDDB}"/>
    <dgm:cxn modelId="{D0A78A89-D9C1-774F-913D-2FCC7CD9EBFD}" type="presOf" srcId="{7BEB6A69-5517-1642-B3B7-21303AD3EA7F}" destId="{F861E3E4-3AB2-6945-A010-05148900E789}" srcOrd="0" destOrd="0" presId="urn:microsoft.com/office/officeart/2005/8/layout/cycle4"/>
    <dgm:cxn modelId="{842F347B-F786-B744-A0F6-899CA03825A6}" srcId="{7BEB6A69-5517-1642-B3B7-21303AD3EA7F}" destId="{0C8178DC-4F6E-B44B-BA94-F5E1A815A326}" srcOrd="3" destOrd="0" parTransId="{60483248-6447-F644-94D5-D3023B002BD2}" sibTransId="{3E3C1EAD-0B24-304B-80D6-5394B77E7541}"/>
    <dgm:cxn modelId="{3D20DC3F-734F-AE48-B35C-B35DA12BF015}" type="presOf" srcId="{E6BEFBA0-C538-7649-9A2E-6DE08A2E7B3C}" destId="{14748EA3-D0B2-6845-BA0E-99BE344A42D6}" srcOrd="0" destOrd="3" presId="urn:microsoft.com/office/officeart/2005/8/layout/cycle4"/>
    <dgm:cxn modelId="{A915D1CA-7FE8-A049-B853-B75DF5AAB0F9}" type="presOf" srcId="{9B2E918D-874C-6648-93F5-CBF7E4847E3A}" destId="{3CABED1F-1330-A944-A42C-2F88ACD286A5}" srcOrd="1" destOrd="2" presId="urn:microsoft.com/office/officeart/2005/8/layout/cycle4"/>
    <dgm:cxn modelId="{1B96E277-CDCF-8947-89C3-7275F756180A}" srcId="{E07585A2-1E22-5446-842E-5B53811EAC04}" destId="{806EA8DA-0BFB-0C41-9719-4B036ECA7DBC}" srcOrd="0" destOrd="0" parTransId="{A805F00D-D1B5-CE43-ABD9-872861DC8885}" sibTransId="{17C79F23-EA40-5D4B-A3F7-135B57D86D84}"/>
    <dgm:cxn modelId="{917BF214-51BF-8845-8F8E-50A183E59E87}" type="presOf" srcId="{0C8178DC-4F6E-B44B-BA94-F5E1A815A326}" destId="{2BEF36C0-A22C-194A-BB3E-06B72CCF9F8A}" srcOrd="0" destOrd="3" presId="urn:microsoft.com/office/officeart/2005/8/layout/cycle4"/>
    <dgm:cxn modelId="{F6F0C9A6-9B4C-BB4C-9F11-DA1BF1537A7E}" srcId="{E07585A2-1E22-5446-842E-5B53811EAC04}" destId="{9B2E918D-874C-6648-93F5-CBF7E4847E3A}" srcOrd="2" destOrd="0" parTransId="{F7BCF0F8-12C2-0544-86F4-0F8B8A1A972A}" sibTransId="{6C80B8E3-D1C2-BE4C-B044-D3A52C302D81}"/>
    <dgm:cxn modelId="{2F4924E8-0161-9A49-88B5-235C69402104}" type="presOf" srcId="{E1643DD2-4E28-B54D-806F-AD78CA053229}" destId="{2A6B3BFC-3A6D-D945-A8B6-B382F800F10E}" srcOrd="1" destOrd="1" presId="urn:microsoft.com/office/officeart/2005/8/layout/cycle4"/>
    <dgm:cxn modelId="{4F229F73-FE5C-DB4F-B4DA-C861ECE390B7}" type="presOf" srcId="{9B2E918D-874C-6648-93F5-CBF7E4847E3A}" destId="{5D3ACD3C-0D2F-C64E-A53C-66354E3DB26D}" srcOrd="0" destOrd="2" presId="urn:microsoft.com/office/officeart/2005/8/layout/cycle4"/>
    <dgm:cxn modelId="{08E8E88D-22DC-FE45-8061-AEF4A98CF425}" type="presOf" srcId="{806EA8DA-0BFB-0C41-9719-4B036ECA7DBC}" destId="{3CABED1F-1330-A944-A42C-2F88ACD286A5}" srcOrd="1" destOrd="0" presId="urn:microsoft.com/office/officeart/2005/8/layout/cycle4"/>
    <dgm:cxn modelId="{6E999801-9B7B-3D41-9CD3-C581BB80B503}" srcId="{E07585A2-1E22-5446-842E-5B53811EAC04}" destId="{C3B7F2EB-DAEE-BE4E-8A4A-BD7B9FF9A284}" srcOrd="1" destOrd="0" parTransId="{96F67E1A-4199-994A-BE76-85AF53D36FA1}" sibTransId="{5277EE92-CBC4-6A49-98E4-9217AFE54EF2}"/>
    <dgm:cxn modelId="{6B1CB2AA-AB08-3847-A739-487699A0450E}" type="presOf" srcId="{04EF36CC-808B-1F4E-AFE6-0746BE5D0B5B}" destId="{2A6B3BFC-3A6D-D945-A8B6-B382F800F10E}" srcOrd="1" destOrd="2" presId="urn:microsoft.com/office/officeart/2005/8/layout/cycle4"/>
    <dgm:cxn modelId="{DE5C8561-6A80-A04E-BBF1-7704793A8F0F}" type="presOf" srcId="{806EA8DA-0BFB-0C41-9719-4B036ECA7DBC}" destId="{5D3ACD3C-0D2F-C64E-A53C-66354E3DB26D}" srcOrd="0" destOrd="0" presId="urn:microsoft.com/office/officeart/2005/8/layout/cycle4"/>
    <dgm:cxn modelId="{10F4F0EA-22D9-C941-8376-A8A15E5167C2}" type="presOf" srcId="{04EF36CC-808B-1F4E-AFE6-0746BE5D0B5B}" destId="{2BEF36C0-A22C-194A-BB3E-06B72CCF9F8A}" srcOrd="0" destOrd="2" presId="urn:microsoft.com/office/officeart/2005/8/layout/cycle4"/>
    <dgm:cxn modelId="{4B94CB19-8EA3-964C-844E-AE22B09AFA65}" type="presOf" srcId="{E1643DD2-4E28-B54D-806F-AD78CA053229}" destId="{2BEF36C0-A22C-194A-BB3E-06B72CCF9F8A}" srcOrd="0" destOrd="1" presId="urn:microsoft.com/office/officeart/2005/8/layout/cycle4"/>
    <dgm:cxn modelId="{C9152F70-A970-2C4F-B04A-820701FA867C}" type="presOf" srcId="{2EFB7E73-25AE-8B4F-862D-D7D2E9295F51}" destId="{F26817EB-0AD9-BD4E-AD02-D7BFC1BC85B2}" srcOrd="0" destOrd="4" presId="urn:microsoft.com/office/officeart/2005/8/layout/cycle4"/>
    <dgm:cxn modelId="{14A0D9B2-6903-3642-A006-A287FE62F596}" type="presOf" srcId="{E0307B93-D307-EA41-8807-9151E0780746}" destId="{5FC2B30F-9404-814D-A60C-DD3B9155532F}" srcOrd="1" destOrd="1" presId="urn:microsoft.com/office/officeart/2005/8/layout/cycle4"/>
    <dgm:cxn modelId="{2A658AD0-3CA7-9941-877B-E0B640A450B6}" type="presOf" srcId="{0FEA9E63-05FB-5348-9048-3B2C54659600}" destId="{5D3ACD3C-0D2F-C64E-A53C-66354E3DB26D}" srcOrd="0" destOrd="3" presId="urn:microsoft.com/office/officeart/2005/8/layout/cycle4"/>
    <dgm:cxn modelId="{19FD2739-863E-844D-A42E-9F9C07A151C1}" srcId="{7BEB6A69-5517-1642-B3B7-21303AD3EA7F}" destId="{E1643DD2-4E28-B54D-806F-AD78CA053229}" srcOrd="1" destOrd="0" parTransId="{CAD1709B-5DD6-2341-9CD7-76037AA46E40}" sibTransId="{B553656D-28EB-474E-A4A5-49C2A9C972A7}"/>
    <dgm:cxn modelId="{98074157-A20B-7741-91C7-EC8D50EFB5B1}" type="presOf" srcId="{E1CE5E9A-AF06-5F4D-A054-B1FA965FA430}" destId="{5FC2B30F-9404-814D-A60C-DD3B9155532F}" srcOrd="1" destOrd="2" presId="urn:microsoft.com/office/officeart/2005/8/layout/cycle4"/>
    <dgm:cxn modelId="{BCB997A8-BA98-FB4E-880A-AF4D77317B2D}" srcId="{7BEB6A69-5517-1642-B3B7-21303AD3EA7F}" destId="{04EF36CC-808B-1F4E-AFE6-0746BE5D0B5B}" srcOrd="2" destOrd="0" parTransId="{5569CC2D-D827-A841-9731-2F6F81FF0207}" sibTransId="{B0E6CBE2-C29E-0F43-9901-79D8F17F17E4}"/>
    <dgm:cxn modelId="{2AD099C9-21F5-FB46-839D-C371F56A3248}" srcId="{B4B69793-3313-8E47-87A6-FE5F1F95907C}" destId="{AFC6ACD0-944F-B341-B24E-B31106C2C3CF}" srcOrd="0" destOrd="0" parTransId="{601C3377-AC6F-1A42-A510-AF5C57E2A479}" sibTransId="{B2105240-F122-E64D-B627-C31C2F1CF478}"/>
    <dgm:cxn modelId="{4B737B39-D19E-2A4D-AD7C-09B17DF7EC5E}" type="presOf" srcId="{E0307B93-D307-EA41-8807-9151E0780746}" destId="{14748EA3-D0B2-6845-BA0E-99BE344A42D6}" srcOrd="0" destOrd="1" presId="urn:microsoft.com/office/officeart/2005/8/layout/cycle4"/>
    <dgm:cxn modelId="{63630D47-E1B6-B047-B0BE-869C2BF040C1}" srcId="{851FF276-7FDC-DF4D-BCCD-CD5C6B2FFCAE}" destId="{7BEB6A69-5517-1642-B3B7-21303AD3EA7F}" srcOrd="3" destOrd="0" parTransId="{F6C0E1F1-C521-5A4E-ADB5-465C39D73439}" sibTransId="{5D71E80E-CBC7-7B47-9C94-AB3F1A7B4DD0}"/>
    <dgm:cxn modelId="{32D034EE-D3A7-2743-BCEB-FA3E063C36CC}" type="presOf" srcId="{B4B69793-3313-8E47-87A6-FE5F1F95907C}" destId="{F9CEF7E2-727A-5744-848B-C4B2469D6ADA}" srcOrd="0" destOrd="0" presId="urn:microsoft.com/office/officeart/2005/8/layout/cycle4"/>
    <dgm:cxn modelId="{6FE665BE-7B01-A344-AB44-9945BC15E285}" srcId="{E07585A2-1E22-5446-842E-5B53811EAC04}" destId="{0FEA9E63-05FB-5348-9048-3B2C54659600}" srcOrd="3" destOrd="0" parTransId="{40EDDE7E-FC08-D344-B7EF-0E9CE93AED1B}" sibTransId="{4BF760CF-8430-DD42-842F-B9A4D0F6E8A4}"/>
    <dgm:cxn modelId="{87CAF966-5CD4-5E4A-AF9D-09502A51CE94}" type="presOf" srcId="{25F1F061-C55F-3D48-99DA-993E5EC26006}" destId="{F26817EB-0AD9-BD4E-AD02-D7BFC1BC85B2}" srcOrd="0" destOrd="5" presId="urn:microsoft.com/office/officeart/2005/8/layout/cycle4"/>
    <dgm:cxn modelId="{5E54735E-8046-2645-A152-8BB0927B7E5E}" type="presOf" srcId="{A1163DD1-FF06-6245-A6A8-2DCFBAC39A98}" destId="{F26817EB-0AD9-BD4E-AD02-D7BFC1BC85B2}" srcOrd="0" destOrd="2" presId="urn:microsoft.com/office/officeart/2005/8/layout/cycle4"/>
    <dgm:cxn modelId="{F6395987-A4B7-D643-BA19-5C85CE5523D3}" srcId="{B4B69793-3313-8E47-87A6-FE5F1F95907C}" destId="{E1CE5E9A-AF06-5F4D-A054-B1FA965FA430}" srcOrd="2" destOrd="0" parTransId="{D1D2EA98-32CE-5D4C-8EB7-CCE85D5CAD82}" sibTransId="{AEB9166C-B079-2A49-9AD1-5AA2BB5F1629}"/>
    <dgm:cxn modelId="{1CDD5FD7-D95B-3149-8EA9-8472C264378D}" type="presOf" srcId="{7C3F6557-36C8-C644-87EB-D114AAE4ED33}" destId="{F26817EB-0AD9-BD4E-AD02-D7BFC1BC85B2}" srcOrd="0" destOrd="3" presId="urn:microsoft.com/office/officeart/2005/8/layout/cycle4"/>
    <dgm:cxn modelId="{4B5B84A0-C9CF-664B-9039-D10698F7DD61}" type="presOf" srcId="{AFC6ACD0-944F-B341-B24E-B31106C2C3CF}" destId="{5FC2B30F-9404-814D-A60C-DD3B9155532F}" srcOrd="1" destOrd="0" presId="urn:microsoft.com/office/officeart/2005/8/layout/cycle4"/>
    <dgm:cxn modelId="{E0AB67F7-7D7C-814D-8DF2-D3798D9EB515}" type="presOf" srcId="{03F9C187-1D86-7746-AFF0-58343FDBBC5D}" destId="{F26817EB-0AD9-BD4E-AD02-D7BFC1BC85B2}" srcOrd="0" destOrd="0" presId="urn:microsoft.com/office/officeart/2005/8/layout/cycle4"/>
    <dgm:cxn modelId="{C8A7C14E-152C-E54D-A7D4-F76CB8E45664}" srcId="{B4B69793-3313-8E47-87A6-FE5F1F95907C}" destId="{E0307B93-D307-EA41-8807-9151E0780746}" srcOrd="1" destOrd="0" parTransId="{B0C3F971-0CFB-264F-833D-7C067CD0A3C0}" sibTransId="{247ADA55-2B60-D543-A64D-F943A5521DD1}"/>
    <dgm:cxn modelId="{4CB72493-EBB5-7E4D-A766-1E2BA798B693}" type="presOf" srcId="{25F1F061-C55F-3D48-99DA-993E5EC26006}" destId="{AADFA06E-DC93-F048-954F-72CA13E73561}" srcOrd="1" destOrd="5" presId="urn:microsoft.com/office/officeart/2005/8/layout/cycle4"/>
    <dgm:cxn modelId="{4A6610B8-0725-C54E-B639-9576F1CADF35}" type="presOf" srcId="{BDF5D47E-242A-594C-BF7F-AB05FC03BEAC}" destId="{F26817EB-0AD9-BD4E-AD02-D7BFC1BC85B2}" srcOrd="0" destOrd="1" presId="urn:microsoft.com/office/officeart/2005/8/layout/cycle4"/>
    <dgm:cxn modelId="{9499C7A3-A5AF-D040-9AEB-1B716E4F1D70}" type="presOf" srcId="{B99E3FC3-FA28-F141-A630-B7CC7DA8624E}" destId="{2A6B3BFC-3A6D-D945-A8B6-B382F800F10E}" srcOrd="1" destOrd="0" presId="urn:microsoft.com/office/officeart/2005/8/layout/cycle4"/>
    <dgm:cxn modelId="{31537B74-9359-684C-925E-EF9087A18811}" srcId="{851FF276-7FDC-DF4D-BCCD-CD5C6B2FFCAE}" destId="{B4B69793-3313-8E47-87A6-FE5F1F95907C}" srcOrd="0" destOrd="0" parTransId="{292657F4-66BB-2D48-8CDF-1AA797DE2E17}" sibTransId="{F36EBFC7-5EB1-7C40-9F3E-25EA5AE20554}"/>
    <dgm:cxn modelId="{0504CC72-595E-4F41-965F-AD121E8C032A}" type="presOf" srcId="{7C3F6557-36C8-C644-87EB-D114AAE4ED33}" destId="{AADFA06E-DC93-F048-954F-72CA13E73561}" srcOrd="1" destOrd="3" presId="urn:microsoft.com/office/officeart/2005/8/layout/cycle4"/>
    <dgm:cxn modelId="{7F0D5E0D-75E6-1348-98AF-8460B331CA54}" type="presOf" srcId="{C3B7F2EB-DAEE-BE4E-8A4A-BD7B9FF9A284}" destId="{3CABED1F-1330-A944-A42C-2F88ACD286A5}" srcOrd="1" destOrd="1" presId="urn:microsoft.com/office/officeart/2005/8/layout/cycle4"/>
    <dgm:cxn modelId="{361998B9-94B9-ED4C-B142-60D82AE1E8E7}" srcId="{B226367D-0B8A-9649-9B15-02BD345F9B17}" destId="{25F1F061-C55F-3D48-99DA-993E5EC26006}" srcOrd="5" destOrd="0" parTransId="{9ECBED4E-E8D1-B24B-8DF4-CCBA8333FA30}" sibTransId="{489F99BA-BAAF-A742-9010-3E82FE08051C}"/>
    <dgm:cxn modelId="{4ADDE449-F672-384F-A2FB-11B22B8E9AD3}" srcId="{B226367D-0B8A-9649-9B15-02BD345F9B17}" destId="{BDF5D47E-242A-594C-BF7F-AB05FC03BEAC}" srcOrd="1" destOrd="0" parTransId="{9BE76E85-2428-1446-8E9B-8F4151761431}" sibTransId="{8286A5E5-19FF-EA4E-B762-4B73D95B37E8}"/>
    <dgm:cxn modelId="{19AA23E7-8397-EF47-9308-E2832F503A8B}" type="presOf" srcId="{C3B7F2EB-DAEE-BE4E-8A4A-BD7B9FF9A284}" destId="{5D3ACD3C-0D2F-C64E-A53C-66354E3DB26D}" srcOrd="0" destOrd="1" presId="urn:microsoft.com/office/officeart/2005/8/layout/cycle4"/>
    <dgm:cxn modelId="{32CDF0A0-6172-6E46-93DB-09E4F9C4168C}" type="presOf" srcId="{E07585A2-1E22-5446-842E-5B53811EAC04}" destId="{4C71A35C-B0A1-A54C-9A8E-AB552BC20244}" srcOrd="0" destOrd="0" presId="urn:microsoft.com/office/officeart/2005/8/layout/cycle4"/>
    <dgm:cxn modelId="{1B916954-5B94-9A46-AE9F-074D9B76DBB7}" type="presOf" srcId="{03F9C187-1D86-7746-AFF0-58343FDBBC5D}" destId="{AADFA06E-DC93-F048-954F-72CA13E73561}" srcOrd="1" destOrd="0" presId="urn:microsoft.com/office/officeart/2005/8/layout/cycle4"/>
    <dgm:cxn modelId="{B5D98926-BEB2-A04A-B390-E0C2899EA360}" srcId="{7BEB6A69-5517-1642-B3B7-21303AD3EA7F}" destId="{B99E3FC3-FA28-F141-A630-B7CC7DA8624E}" srcOrd="0" destOrd="0" parTransId="{3C5808CB-FE5F-EB4E-9172-F81C941362FE}" sibTransId="{D6835243-A980-B143-B866-4D593D20B5A1}"/>
    <dgm:cxn modelId="{19986DCC-43A6-804E-8C73-5537695F084F}" type="presOf" srcId="{AFC6ACD0-944F-B341-B24E-B31106C2C3CF}" destId="{14748EA3-D0B2-6845-BA0E-99BE344A42D6}" srcOrd="0" destOrd="0" presId="urn:microsoft.com/office/officeart/2005/8/layout/cycle4"/>
    <dgm:cxn modelId="{B30CF360-575E-F34F-A219-1A2E34B09203}" type="presOf" srcId="{0C8178DC-4F6E-B44B-BA94-F5E1A815A326}" destId="{2A6B3BFC-3A6D-D945-A8B6-B382F800F10E}" srcOrd="1" destOrd="3" presId="urn:microsoft.com/office/officeart/2005/8/layout/cycle4"/>
    <dgm:cxn modelId="{E823A234-AED7-4B4C-9343-D9960DF5B4EC}" type="presOf" srcId="{851FF276-7FDC-DF4D-BCCD-CD5C6B2FFCAE}" destId="{6A86ABC3-E115-B847-B75D-6CA3ED0E8989}" srcOrd="0" destOrd="0" presId="urn:microsoft.com/office/officeart/2005/8/layout/cycle4"/>
    <dgm:cxn modelId="{12562C26-B796-DE49-A78C-9C7EA632A5AD}" type="presOf" srcId="{BDF5D47E-242A-594C-BF7F-AB05FC03BEAC}" destId="{AADFA06E-DC93-F048-954F-72CA13E73561}" srcOrd="1" destOrd="1" presId="urn:microsoft.com/office/officeart/2005/8/layout/cycle4"/>
    <dgm:cxn modelId="{B50C1D5C-EEA2-7246-90DB-E44DD3F042BF}" srcId="{851FF276-7FDC-DF4D-BCCD-CD5C6B2FFCAE}" destId="{E07585A2-1E22-5446-842E-5B53811EAC04}" srcOrd="1" destOrd="0" parTransId="{612A5298-432A-5B4D-B4E9-A915D6F6275F}" sibTransId="{FA406B22-473C-DE4D-B739-0F0F740C81F3}"/>
    <dgm:cxn modelId="{5BD49617-6E78-7C46-A6BD-2075AC1A0423}" srcId="{851FF276-7FDC-DF4D-BCCD-CD5C6B2FFCAE}" destId="{B226367D-0B8A-9649-9B15-02BD345F9B17}" srcOrd="2" destOrd="0" parTransId="{7D3D9AA8-3F56-A141-AC8A-EC4D533B65C7}" sibTransId="{CA273FC6-CF0C-6048-A021-FA29247C0DA8}"/>
    <dgm:cxn modelId="{050F11FA-E8E0-0A4B-B3A1-9AC846504016}" type="presOf" srcId="{A1163DD1-FF06-6245-A6A8-2DCFBAC39A98}" destId="{AADFA06E-DC93-F048-954F-72CA13E73561}" srcOrd="1" destOrd="2" presId="urn:microsoft.com/office/officeart/2005/8/layout/cycle4"/>
    <dgm:cxn modelId="{46D131B8-3EAE-7244-9F6E-138527938387}" type="presOf" srcId="{B226367D-0B8A-9649-9B15-02BD345F9B17}" destId="{6D43F52C-9B78-B640-9F3B-617796BB79F7}" srcOrd="0" destOrd="0" presId="urn:microsoft.com/office/officeart/2005/8/layout/cycle4"/>
    <dgm:cxn modelId="{B6EE509B-CED7-DA4D-9AAC-30484353DA49}" type="presOf" srcId="{E6BEFBA0-C538-7649-9A2E-6DE08A2E7B3C}" destId="{5FC2B30F-9404-814D-A60C-DD3B9155532F}" srcOrd="1" destOrd="3" presId="urn:microsoft.com/office/officeart/2005/8/layout/cycle4"/>
    <dgm:cxn modelId="{1530D6F0-D809-2345-931F-482D58C87138}" type="presOf" srcId="{0FEA9E63-05FB-5348-9048-3B2C54659600}" destId="{3CABED1F-1330-A944-A42C-2F88ACD286A5}" srcOrd="1" destOrd="3" presId="urn:microsoft.com/office/officeart/2005/8/layout/cycle4"/>
    <dgm:cxn modelId="{6AAAEF08-F006-604B-9700-0447F1D30EB2}" type="presOf" srcId="{B99E3FC3-FA28-F141-A630-B7CC7DA8624E}" destId="{2BEF36C0-A22C-194A-BB3E-06B72CCF9F8A}" srcOrd="0" destOrd="0" presId="urn:microsoft.com/office/officeart/2005/8/layout/cycle4"/>
    <dgm:cxn modelId="{D128C108-71E7-BD49-A9AD-B66DED711563}" type="presOf" srcId="{E1CE5E9A-AF06-5F4D-A054-B1FA965FA430}" destId="{14748EA3-D0B2-6845-BA0E-99BE344A42D6}" srcOrd="0" destOrd="2" presId="urn:microsoft.com/office/officeart/2005/8/layout/cycle4"/>
    <dgm:cxn modelId="{34B7E249-3640-A74D-BC07-9494C24A4AC2}" srcId="{B226367D-0B8A-9649-9B15-02BD345F9B17}" destId="{A1163DD1-FF06-6245-A6A8-2DCFBAC39A98}" srcOrd="2" destOrd="0" parTransId="{FED20E25-5BB0-9141-B38A-530FB4E43F1F}" sibTransId="{F7C24E4D-5EFA-D64E-AD0C-300CA41C25CC}"/>
    <dgm:cxn modelId="{32C6C404-86A9-E844-83B3-8E27D53497EF}" type="presOf" srcId="{2EFB7E73-25AE-8B4F-862D-D7D2E9295F51}" destId="{AADFA06E-DC93-F048-954F-72CA13E73561}" srcOrd="1" destOrd="4" presId="urn:microsoft.com/office/officeart/2005/8/layout/cycle4"/>
    <dgm:cxn modelId="{F6964270-B03D-EB4C-8C37-3E252ABA3CB9}" srcId="{B226367D-0B8A-9649-9B15-02BD345F9B17}" destId="{7C3F6557-36C8-C644-87EB-D114AAE4ED33}" srcOrd="3" destOrd="0" parTransId="{2E6B67DC-BED4-814A-8430-8DE241059C0D}" sibTransId="{74809229-8E82-8F4D-A4F9-67B571CC4D55}"/>
    <dgm:cxn modelId="{D9DA02B7-0AC2-E543-B55E-4586D436B34F}" srcId="{B4B69793-3313-8E47-87A6-FE5F1F95907C}" destId="{E6BEFBA0-C538-7649-9A2E-6DE08A2E7B3C}" srcOrd="3" destOrd="0" parTransId="{2267AFFC-8E4C-E24C-84EA-523D069B5F6A}" sibTransId="{2B877AD8-916C-F645-997C-C5200C0ACDEA}"/>
    <dgm:cxn modelId="{FD68FFC2-939C-3144-9F04-837235195CF9}" type="presParOf" srcId="{6A86ABC3-E115-B847-B75D-6CA3ED0E8989}" destId="{F00EABDE-C459-CA48-BA33-EE3169B5B62B}" srcOrd="0" destOrd="0" presId="urn:microsoft.com/office/officeart/2005/8/layout/cycle4"/>
    <dgm:cxn modelId="{CB3C2A03-CF92-B54D-9175-5A4B73409A20}" type="presParOf" srcId="{F00EABDE-C459-CA48-BA33-EE3169B5B62B}" destId="{8CE6C5BD-5612-9946-B5BB-74DFC89CE4E7}" srcOrd="0" destOrd="0" presId="urn:microsoft.com/office/officeart/2005/8/layout/cycle4"/>
    <dgm:cxn modelId="{364A6C82-914E-374E-9E1B-5CEBFC29ED0A}" type="presParOf" srcId="{8CE6C5BD-5612-9946-B5BB-74DFC89CE4E7}" destId="{14748EA3-D0B2-6845-BA0E-99BE344A42D6}" srcOrd="0" destOrd="0" presId="urn:microsoft.com/office/officeart/2005/8/layout/cycle4"/>
    <dgm:cxn modelId="{65F0639A-484E-4E44-A02C-C4EB40035ACD}" type="presParOf" srcId="{8CE6C5BD-5612-9946-B5BB-74DFC89CE4E7}" destId="{5FC2B30F-9404-814D-A60C-DD3B9155532F}" srcOrd="1" destOrd="0" presId="urn:microsoft.com/office/officeart/2005/8/layout/cycle4"/>
    <dgm:cxn modelId="{2695CCA9-5F32-6349-A407-C5B005A361B7}" type="presParOf" srcId="{F00EABDE-C459-CA48-BA33-EE3169B5B62B}" destId="{6592473D-8195-6E48-AD53-A4716199D440}" srcOrd="1" destOrd="0" presId="urn:microsoft.com/office/officeart/2005/8/layout/cycle4"/>
    <dgm:cxn modelId="{E895D468-7851-9942-86D7-6280618A9B0C}" type="presParOf" srcId="{6592473D-8195-6E48-AD53-A4716199D440}" destId="{5D3ACD3C-0D2F-C64E-A53C-66354E3DB26D}" srcOrd="0" destOrd="0" presId="urn:microsoft.com/office/officeart/2005/8/layout/cycle4"/>
    <dgm:cxn modelId="{7164203B-1B66-CA40-AC86-B31E2DF6ABCE}" type="presParOf" srcId="{6592473D-8195-6E48-AD53-A4716199D440}" destId="{3CABED1F-1330-A944-A42C-2F88ACD286A5}" srcOrd="1" destOrd="0" presId="urn:microsoft.com/office/officeart/2005/8/layout/cycle4"/>
    <dgm:cxn modelId="{341D3044-D819-2A49-9477-5388C5BAB7CC}" type="presParOf" srcId="{F00EABDE-C459-CA48-BA33-EE3169B5B62B}" destId="{0AF8C347-9171-8B4A-A1C1-04F45B767389}" srcOrd="2" destOrd="0" presId="urn:microsoft.com/office/officeart/2005/8/layout/cycle4"/>
    <dgm:cxn modelId="{CD3FFE84-BAF9-3A47-823A-C6C812A6EDD1}" type="presParOf" srcId="{0AF8C347-9171-8B4A-A1C1-04F45B767389}" destId="{F26817EB-0AD9-BD4E-AD02-D7BFC1BC85B2}" srcOrd="0" destOrd="0" presId="urn:microsoft.com/office/officeart/2005/8/layout/cycle4"/>
    <dgm:cxn modelId="{B2CA1602-CE93-1B44-80F3-E69A968A0F63}" type="presParOf" srcId="{0AF8C347-9171-8B4A-A1C1-04F45B767389}" destId="{AADFA06E-DC93-F048-954F-72CA13E73561}" srcOrd="1" destOrd="0" presId="urn:microsoft.com/office/officeart/2005/8/layout/cycle4"/>
    <dgm:cxn modelId="{0BBEC28A-88F7-2D4F-A617-AFB7C43C2351}" type="presParOf" srcId="{F00EABDE-C459-CA48-BA33-EE3169B5B62B}" destId="{7C1CE084-C93E-9D41-96F6-A9E5B85F98F2}" srcOrd="3" destOrd="0" presId="urn:microsoft.com/office/officeart/2005/8/layout/cycle4"/>
    <dgm:cxn modelId="{347E7D44-E135-9946-8D97-4626CCDC8BBB}" type="presParOf" srcId="{7C1CE084-C93E-9D41-96F6-A9E5B85F98F2}" destId="{2BEF36C0-A22C-194A-BB3E-06B72CCF9F8A}" srcOrd="0" destOrd="0" presId="urn:microsoft.com/office/officeart/2005/8/layout/cycle4"/>
    <dgm:cxn modelId="{578E2BC5-7902-964B-B069-864BEE075CE5}" type="presParOf" srcId="{7C1CE084-C93E-9D41-96F6-A9E5B85F98F2}" destId="{2A6B3BFC-3A6D-D945-A8B6-B382F800F10E}" srcOrd="1" destOrd="0" presId="urn:microsoft.com/office/officeart/2005/8/layout/cycle4"/>
    <dgm:cxn modelId="{89E4B63A-FB86-6949-A3E8-614E257FED2D}" type="presParOf" srcId="{F00EABDE-C459-CA48-BA33-EE3169B5B62B}" destId="{BBF75B4B-F5D1-E141-B906-CCFAD39BB61F}" srcOrd="4" destOrd="0" presId="urn:microsoft.com/office/officeart/2005/8/layout/cycle4"/>
    <dgm:cxn modelId="{E712533D-67F7-054C-8B78-B0A016CCC521}" type="presParOf" srcId="{6A86ABC3-E115-B847-B75D-6CA3ED0E8989}" destId="{9B63457A-2840-934A-A538-0E21D70729AD}" srcOrd="1" destOrd="0" presId="urn:microsoft.com/office/officeart/2005/8/layout/cycle4"/>
    <dgm:cxn modelId="{FE69A066-B7F1-1D43-8969-B4FE0170987A}" type="presParOf" srcId="{9B63457A-2840-934A-A538-0E21D70729AD}" destId="{F9CEF7E2-727A-5744-848B-C4B2469D6ADA}" srcOrd="0" destOrd="0" presId="urn:microsoft.com/office/officeart/2005/8/layout/cycle4"/>
    <dgm:cxn modelId="{238C5B58-E40E-A141-8943-1C7337EC8852}" type="presParOf" srcId="{9B63457A-2840-934A-A538-0E21D70729AD}" destId="{4C71A35C-B0A1-A54C-9A8E-AB552BC20244}" srcOrd="1" destOrd="0" presId="urn:microsoft.com/office/officeart/2005/8/layout/cycle4"/>
    <dgm:cxn modelId="{67626E9C-DA45-9848-AF04-350B3AE57CE4}" type="presParOf" srcId="{9B63457A-2840-934A-A538-0E21D70729AD}" destId="{6D43F52C-9B78-B640-9F3B-617796BB79F7}" srcOrd="2" destOrd="0" presId="urn:microsoft.com/office/officeart/2005/8/layout/cycle4"/>
    <dgm:cxn modelId="{9BF9ADEA-581C-7248-83EF-CDC83C3A5500}" type="presParOf" srcId="{9B63457A-2840-934A-A538-0E21D70729AD}" destId="{F861E3E4-3AB2-6945-A010-05148900E789}" srcOrd="3" destOrd="0" presId="urn:microsoft.com/office/officeart/2005/8/layout/cycle4"/>
    <dgm:cxn modelId="{F185805A-D856-9943-9F34-46E80E8F1B00}" type="presParOf" srcId="{9B63457A-2840-934A-A538-0E21D70729AD}" destId="{E1200E23-79D9-364F-8ECB-037E59CB33A9}" srcOrd="4" destOrd="0" presId="urn:microsoft.com/office/officeart/2005/8/layout/cycle4"/>
    <dgm:cxn modelId="{370521A6-4CBF-4C40-BBF5-B7242BB1EB17}" type="presParOf" srcId="{6A86ABC3-E115-B847-B75D-6CA3ED0E8989}" destId="{C8732A25-F546-6342-92FB-968AFCDEF656}" srcOrd="2" destOrd="0" presId="urn:microsoft.com/office/officeart/2005/8/layout/cycle4"/>
    <dgm:cxn modelId="{ABBA9422-941B-AA49-A35D-37465999CA65}" type="presParOf" srcId="{6A86ABC3-E115-B847-B75D-6CA3ED0E8989}" destId="{9E7E2C92-DF14-3449-9E86-BC7C5F1D5CE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09C3C-AE2F-5B49-8D8A-9A1C6FC4204D}">
      <dsp:nvSpPr>
        <dsp:cNvPr id="0" name=""/>
        <dsp:cNvSpPr/>
      </dsp:nvSpPr>
      <dsp:spPr>
        <a:xfrm>
          <a:off x="1640681" y="0"/>
          <a:ext cx="4289425" cy="42894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D8A864A-2B70-2A47-948C-5A3D087A9E81}">
      <dsp:nvSpPr>
        <dsp:cNvPr id="0" name=""/>
        <dsp:cNvSpPr/>
      </dsp:nvSpPr>
      <dsp:spPr>
        <a:xfrm>
          <a:off x="1919493" y="278812"/>
          <a:ext cx="1715770" cy="17157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DYSLÁLIE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</a:t>
          </a:r>
          <a:r>
            <a:rPr lang="en-US" sz="2000" kern="1200" dirty="0" err="1" smtClean="0"/>
            <a:t>patlavost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2003250" y="362569"/>
        <a:ext cx="1548256" cy="1548256"/>
      </dsp:txXfrm>
    </dsp:sp>
    <dsp:sp modelId="{B6484A96-5406-014B-956C-134A8EB49C6D}">
      <dsp:nvSpPr>
        <dsp:cNvPr id="0" name=""/>
        <dsp:cNvSpPr/>
      </dsp:nvSpPr>
      <dsp:spPr>
        <a:xfrm>
          <a:off x="3935523" y="278812"/>
          <a:ext cx="1715770" cy="17157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OPOŽDĚNÝ VŹVOJ ŘEČI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(OVŘ)</a:t>
          </a:r>
          <a:endParaRPr lang="en-US" sz="2000" kern="1200" dirty="0"/>
        </a:p>
      </dsp:txBody>
      <dsp:txXfrm>
        <a:off x="4019280" y="362569"/>
        <a:ext cx="1548256" cy="1548256"/>
      </dsp:txXfrm>
    </dsp:sp>
    <dsp:sp modelId="{6B9F8138-114E-864A-BC3B-864E42BD5EED}">
      <dsp:nvSpPr>
        <dsp:cNvPr id="0" name=""/>
        <dsp:cNvSpPr/>
      </dsp:nvSpPr>
      <dsp:spPr>
        <a:xfrm>
          <a:off x="1919493" y="2294842"/>
          <a:ext cx="1715770" cy="17157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VÝVOJOVÁ DYSFÁZIE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(VD)</a:t>
          </a:r>
          <a:endParaRPr lang="en-US" sz="2000" kern="1200" dirty="0"/>
        </a:p>
      </dsp:txBody>
      <dsp:txXfrm>
        <a:off x="2003250" y="2378599"/>
        <a:ext cx="1548256" cy="1548256"/>
      </dsp:txXfrm>
    </dsp:sp>
    <dsp:sp modelId="{EE6B3131-8A03-A84D-8479-F120D3FE1DB9}">
      <dsp:nvSpPr>
        <dsp:cNvPr id="0" name=""/>
        <dsp:cNvSpPr/>
      </dsp:nvSpPr>
      <dsp:spPr>
        <a:xfrm>
          <a:off x="3935523" y="2294842"/>
          <a:ext cx="1715770" cy="17157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KOKTAVOST</a:t>
          </a:r>
          <a:endParaRPr lang="en-US" sz="2000" kern="1200" dirty="0"/>
        </a:p>
      </dsp:txBody>
      <dsp:txXfrm>
        <a:off x="4019280" y="2378599"/>
        <a:ext cx="1548256" cy="1548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13A0B-F3BB-3247-B7E0-3B3F76E19C7B}">
      <dsp:nvSpPr>
        <dsp:cNvPr id="0" name=""/>
        <dsp:cNvSpPr/>
      </dsp:nvSpPr>
      <dsp:spPr>
        <a:xfrm>
          <a:off x="1640588" y="0"/>
          <a:ext cx="4289611" cy="4289611"/>
        </a:xfrm>
        <a:prstGeom prst="diamond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41F4C0A-F529-8C49-AF90-3226FAD8A863}">
      <dsp:nvSpPr>
        <dsp:cNvPr id="0" name=""/>
        <dsp:cNvSpPr/>
      </dsp:nvSpPr>
      <dsp:spPr>
        <a:xfrm>
          <a:off x="2048101" y="407513"/>
          <a:ext cx="1672948" cy="167294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Přípravná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artikulační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cvičení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dechová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cvičení</a:t>
          </a:r>
          <a:endParaRPr lang="en-US" sz="1800" kern="1200" dirty="0"/>
        </a:p>
      </dsp:txBody>
      <dsp:txXfrm>
        <a:off x="2129768" y="489180"/>
        <a:ext cx="1509614" cy="1509614"/>
      </dsp:txXfrm>
    </dsp:sp>
    <dsp:sp modelId="{2962A61F-4696-B743-85BF-CC20A0E128D9}">
      <dsp:nvSpPr>
        <dsp:cNvPr id="0" name=""/>
        <dsp:cNvSpPr/>
      </dsp:nvSpPr>
      <dsp:spPr>
        <a:xfrm>
          <a:off x="3849737" y="407513"/>
          <a:ext cx="1672948" cy="167294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Vyvození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hlásky</a:t>
          </a:r>
          <a:endParaRPr lang="en-US" sz="1800" kern="1200" dirty="0"/>
        </a:p>
      </dsp:txBody>
      <dsp:txXfrm>
        <a:off x="3931404" y="489180"/>
        <a:ext cx="1509614" cy="1509614"/>
      </dsp:txXfrm>
    </dsp:sp>
    <dsp:sp modelId="{9A1072CA-99D8-1E4E-BBAB-4A4B4CF1500D}">
      <dsp:nvSpPr>
        <dsp:cNvPr id="0" name=""/>
        <dsp:cNvSpPr/>
      </dsp:nvSpPr>
      <dsp:spPr>
        <a:xfrm>
          <a:off x="2048101" y="2209149"/>
          <a:ext cx="1672948" cy="167294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Fixace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slovech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větách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říkankách</a:t>
          </a:r>
          <a:endParaRPr lang="en-US" sz="1800" kern="1200" dirty="0"/>
        </a:p>
      </dsp:txBody>
      <dsp:txXfrm>
        <a:off x="2129768" y="2290816"/>
        <a:ext cx="1509614" cy="1509614"/>
      </dsp:txXfrm>
    </dsp:sp>
    <dsp:sp modelId="{0F0C1E42-70C1-3D42-9F8B-F1138C6BC89F}">
      <dsp:nvSpPr>
        <dsp:cNvPr id="0" name=""/>
        <dsp:cNvSpPr/>
      </dsp:nvSpPr>
      <dsp:spPr>
        <a:xfrm>
          <a:off x="3849737" y="2209149"/>
          <a:ext cx="1672948" cy="167294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Automatizace</a:t>
          </a:r>
          <a:r>
            <a:rPr lang="en-US" sz="1800" kern="1200" dirty="0" smtClean="0"/>
            <a:t> v </a:t>
          </a:r>
          <a:r>
            <a:rPr lang="en-US" sz="1800" kern="1200" dirty="0" err="1" smtClean="0"/>
            <a:t>běžné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řeči</a:t>
          </a:r>
          <a:endParaRPr lang="en-US" sz="1800" kern="1200" dirty="0" smtClean="0"/>
        </a:p>
      </dsp:txBody>
      <dsp:txXfrm>
        <a:off x="3931404" y="2290816"/>
        <a:ext cx="1509614" cy="1509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D8247-8565-ED40-AD83-369FC0C9E250}">
      <dsp:nvSpPr>
        <dsp:cNvPr id="0" name=""/>
        <dsp:cNvSpPr/>
      </dsp:nvSpPr>
      <dsp:spPr>
        <a:xfrm>
          <a:off x="2674543" y="1084"/>
          <a:ext cx="2221700" cy="11108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NEPLYNULOST</a:t>
          </a:r>
          <a:endParaRPr lang="en-US" sz="2400" kern="1200" dirty="0"/>
        </a:p>
      </dsp:txBody>
      <dsp:txXfrm>
        <a:off x="2707079" y="33620"/>
        <a:ext cx="2156628" cy="1045778"/>
      </dsp:txXfrm>
    </dsp:sp>
    <dsp:sp modelId="{9CFF623B-19C9-0841-BB78-E03E21769B15}">
      <dsp:nvSpPr>
        <dsp:cNvPr id="0" name=""/>
        <dsp:cNvSpPr/>
      </dsp:nvSpPr>
      <dsp:spPr>
        <a:xfrm rot="3600000">
          <a:off x="4123904" y="1950313"/>
          <a:ext cx="1156876" cy="388797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40543" y="2028072"/>
        <a:ext cx="923598" cy="233279"/>
      </dsp:txXfrm>
    </dsp:sp>
    <dsp:sp modelId="{08378F8D-1E50-D347-BAE0-659D62E365D4}">
      <dsp:nvSpPr>
        <dsp:cNvPr id="0" name=""/>
        <dsp:cNvSpPr/>
      </dsp:nvSpPr>
      <dsp:spPr>
        <a:xfrm>
          <a:off x="4508441" y="3177489"/>
          <a:ext cx="2221700" cy="11108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PSYCHICKÁ TENZE</a:t>
          </a:r>
          <a:endParaRPr lang="en-US" sz="2400" kern="1200" dirty="0"/>
        </a:p>
      </dsp:txBody>
      <dsp:txXfrm>
        <a:off x="4540977" y="3210025"/>
        <a:ext cx="2156628" cy="1045778"/>
      </dsp:txXfrm>
    </dsp:sp>
    <dsp:sp modelId="{6408360D-C7B6-394F-8EEB-753F70699D01}">
      <dsp:nvSpPr>
        <dsp:cNvPr id="0" name=""/>
        <dsp:cNvSpPr/>
      </dsp:nvSpPr>
      <dsp:spPr>
        <a:xfrm rot="10800000">
          <a:off x="3206955" y="3538516"/>
          <a:ext cx="1156876" cy="388797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323594" y="3616275"/>
        <a:ext cx="923598" cy="233279"/>
      </dsp:txXfrm>
    </dsp:sp>
    <dsp:sp modelId="{CE9A5F8A-9995-3444-9B79-714D9193E3E9}">
      <dsp:nvSpPr>
        <dsp:cNvPr id="0" name=""/>
        <dsp:cNvSpPr/>
      </dsp:nvSpPr>
      <dsp:spPr>
        <a:xfrm>
          <a:off x="840645" y="3177489"/>
          <a:ext cx="2221700" cy="11108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NADMĚRNÁ NÁMAHA</a:t>
          </a:r>
          <a:endParaRPr lang="en-US" sz="2400" kern="1200" dirty="0"/>
        </a:p>
      </dsp:txBody>
      <dsp:txXfrm>
        <a:off x="873181" y="3210025"/>
        <a:ext cx="2156628" cy="1045778"/>
      </dsp:txXfrm>
    </dsp:sp>
    <dsp:sp modelId="{4E9358F0-3F19-F940-8A31-2F6ED65F7FA8}">
      <dsp:nvSpPr>
        <dsp:cNvPr id="0" name=""/>
        <dsp:cNvSpPr/>
      </dsp:nvSpPr>
      <dsp:spPr>
        <a:xfrm rot="18000000">
          <a:off x="2290006" y="1950313"/>
          <a:ext cx="1156876" cy="388797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406645" y="2028072"/>
        <a:ext cx="923598" cy="233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1D295-838E-5145-89BE-ED4AE166C076}">
      <dsp:nvSpPr>
        <dsp:cNvPr id="0" name=""/>
        <dsp:cNvSpPr/>
      </dsp:nvSpPr>
      <dsp:spPr>
        <a:xfrm>
          <a:off x="2595696" y="955108"/>
          <a:ext cx="2379393" cy="23793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Koktavý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člověk</a:t>
          </a:r>
          <a:endParaRPr lang="en-US" sz="3600" kern="1200" dirty="0"/>
        </a:p>
      </dsp:txBody>
      <dsp:txXfrm>
        <a:off x="2944150" y="1303562"/>
        <a:ext cx="1682485" cy="1682485"/>
      </dsp:txXfrm>
    </dsp:sp>
    <dsp:sp modelId="{1C6232AA-AE16-0E4A-A9E7-114756CEC0E2}">
      <dsp:nvSpPr>
        <dsp:cNvPr id="0" name=""/>
        <dsp:cNvSpPr/>
      </dsp:nvSpPr>
      <dsp:spPr>
        <a:xfrm>
          <a:off x="3190545" y="424"/>
          <a:ext cx="1189696" cy="11896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Klinický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logoped</a:t>
          </a:r>
          <a:endParaRPr lang="en-US" sz="1300" kern="1200" dirty="0"/>
        </a:p>
      </dsp:txBody>
      <dsp:txXfrm>
        <a:off x="3364772" y="174651"/>
        <a:ext cx="841242" cy="841242"/>
      </dsp:txXfrm>
    </dsp:sp>
    <dsp:sp modelId="{33BA4E6A-9FDF-9548-B068-A22269A140D2}">
      <dsp:nvSpPr>
        <dsp:cNvPr id="0" name=""/>
        <dsp:cNvSpPr/>
      </dsp:nvSpPr>
      <dsp:spPr>
        <a:xfrm>
          <a:off x="4740077" y="1549957"/>
          <a:ext cx="1189696" cy="11896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Kl. </a:t>
          </a:r>
          <a:r>
            <a:rPr lang="en-US" sz="1300" kern="1200" dirty="0" err="1" smtClean="0"/>
            <a:t>Psycholog</a:t>
          </a:r>
          <a:r>
            <a:rPr lang="en-US" sz="1300" kern="1200" dirty="0" smtClean="0"/>
            <a:t> /</a:t>
          </a:r>
          <a:r>
            <a:rPr lang="en-US" sz="1300" kern="1200" dirty="0" err="1" smtClean="0"/>
            <a:t>psychiatr</a:t>
          </a:r>
          <a:r>
            <a:rPr lang="en-US" sz="1300" kern="1200" dirty="0" smtClean="0"/>
            <a:t>/</a:t>
          </a:r>
          <a:endParaRPr lang="en-US" sz="1300" kern="1200" dirty="0"/>
        </a:p>
      </dsp:txBody>
      <dsp:txXfrm>
        <a:off x="4914304" y="1724184"/>
        <a:ext cx="841242" cy="841242"/>
      </dsp:txXfrm>
    </dsp:sp>
    <dsp:sp modelId="{12708E72-27D8-F241-9292-E2325C6C1EA4}">
      <dsp:nvSpPr>
        <dsp:cNvPr id="0" name=""/>
        <dsp:cNvSpPr/>
      </dsp:nvSpPr>
      <dsp:spPr>
        <a:xfrm>
          <a:off x="3190545" y="3099489"/>
          <a:ext cx="1189696" cy="11896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Foniatr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3364772" y="3273716"/>
        <a:ext cx="841242" cy="841242"/>
      </dsp:txXfrm>
    </dsp:sp>
    <dsp:sp modelId="{520BEC0B-6B1D-794E-AC0A-EA392880F7C5}">
      <dsp:nvSpPr>
        <dsp:cNvPr id="0" name=""/>
        <dsp:cNvSpPr/>
      </dsp:nvSpPr>
      <dsp:spPr>
        <a:xfrm>
          <a:off x="1676280" y="1549957"/>
          <a:ext cx="1189696" cy="11896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Neurolog</a:t>
          </a:r>
          <a:endParaRPr lang="en-US" sz="1300" kern="1200" dirty="0"/>
        </a:p>
      </dsp:txBody>
      <dsp:txXfrm>
        <a:off x="1850507" y="1724184"/>
        <a:ext cx="841242" cy="841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8D9E2-F2BD-DE46-B665-54D0A9F767AA}">
      <dsp:nvSpPr>
        <dsp:cNvPr id="0" name=""/>
        <dsp:cNvSpPr/>
      </dsp:nvSpPr>
      <dsp:spPr>
        <a:xfrm>
          <a:off x="0" y="3229017"/>
          <a:ext cx="7570787" cy="105983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ODBORNÁ PÉČE</a:t>
          </a:r>
          <a:endParaRPr lang="en-US" sz="2000" kern="1200" dirty="0"/>
        </a:p>
      </dsp:txBody>
      <dsp:txXfrm>
        <a:off x="0" y="3229017"/>
        <a:ext cx="7570787" cy="572311"/>
      </dsp:txXfrm>
    </dsp:sp>
    <dsp:sp modelId="{C10233BC-FDAD-DB4F-B528-AD64C586918D}">
      <dsp:nvSpPr>
        <dsp:cNvPr id="0" name=""/>
        <dsp:cNvSpPr/>
      </dsp:nvSpPr>
      <dsp:spPr>
        <a:xfrm>
          <a:off x="0" y="3780131"/>
          <a:ext cx="3785393" cy="487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VYŠ.LOGOPEDIE</a:t>
          </a:r>
          <a:endParaRPr lang="en-US" sz="1800" kern="1200" dirty="0"/>
        </a:p>
      </dsp:txBody>
      <dsp:txXfrm>
        <a:off x="0" y="3780131"/>
        <a:ext cx="3785393" cy="487524"/>
      </dsp:txXfrm>
    </dsp:sp>
    <dsp:sp modelId="{EF96A993-7EA3-DA4D-BB2A-B53470D148F2}">
      <dsp:nvSpPr>
        <dsp:cNvPr id="0" name=""/>
        <dsp:cNvSpPr/>
      </dsp:nvSpPr>
      <dsp:spPr>
        <a:xfrm>
          <a:off x="3785393" y="3780131"/>
          <a:ext cx="3785393" cy="487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(FONIATR,PSCHOLOG, NEUROLOG)</a:t>
          </a:r>
          <a:endParaRPr lang="en-US" sz="1800" kern="1200" dirty="0"/>
        </a:p>
      </dsp:txBody>
      <dsp:txXfrm>
        <a:off x="3785393" y="3780131"/>
        <a:ext cx="3785393" cy="487524"/>
      </dsp:txXfrm>
    </dsp:sp>
    <dsp:sp modelId="{829C9999-46AB-2F4B-9668-9FFA6280F05F}">
      <dsp:nvSpPr>
        <dsp:cNvPr id="0" name=""/>
        <dsp:cNvSpPr/>
      </dsp:nvSpPr>
      <dsp:spPr>
        <a:xfrm rot="10800000">
          <a:off x="0" y="1614887"/>
          <a:ext cx="7570787" cy="1630027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PEDAGOG – RODIČE</a:t>
          </a:r>
          <a:endParaRPr lang="en-US" sz="2000" kern="1200" dirty="0"/>
        </a:p>
      </dsp:txBody>
      <dsp:txXfrm rot="-10800000">
        <a:off x="0" y="1614887"/>
        <a:ext cx="7570787" cy="572139"/>
      </dsp:txXfrm>
    </dsp:sp>
    <dsp:sp modelId="{515BB8CA-F374-9440-88B7-C24430A0CF56}">
      <dsp:nvSpPr>
        <dsp:cNvPr id="0" name=""/>
        <dsp:cNvSpPr/>
      </dsp:nvSpPr>
      <dsp:spPr>
        <a:xfrm>
          <a:off x="0" y="2187027"/>
          <a:ext cx="3785393" cy="487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INFORMOVAT RODIČE</a:t>
          </a:r>
          <a:endParaRPr lang="en-US" sz="1800" kern="1200" dirty="0"/>
        </a:p>
      </dsp:txBody>
      <dsp:txXfrm>
        <a:off x="0" y="2187027"/>
        <a:ext cx="3785393" cy="487378"/>
      </dsp:txXfrm>
    </dsp:sp>
    <dsp:sp modelId="{DB85E8FE-432E-B742-80EA-D842AB351E85}">
      <dsp:nvSpPr>
        <dsp:cNvPr id="0" name=""/>
        <dsp:cNvSpPr/>
      </dsp:nvSpPr>
      <dsp:spPr>
        <a:xfrm>
          <a:off x="3785393" y="2187027"/>
          <a:ext cx="3785393" cy="487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DOPORUČIT ODBORNÍKA</a:t>
          </a:r>
          <a:endParaRPr lang="en-US" sz="1800" kern="1200" dirty="0"/>
        </a:p>
      </dsp:txBody>
      <dsp:txXfrm>
        <a:off x="3785393" y="2187027"/>
        <a:ext cx="3785393" cy="487378"/>
      </dsp:txXfrm>
    </dsp:sp>
    <dsp:sp modelId="{35779BF2-3918-0649-A3C1-AC84EBBF544B}">
      <dsp:nvSpPr>
        <dsp:cNvPr id="0" name=""/>
        <dsp:cNvSpPr/>
      </dsp:nvSpPr>
      <dsp:spPr>
        <a:xfrm rot="10800000">
          <a:off x="0" y="758"/>
          <a:ext cx="7570787" cy="1630027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DÍTĚ</a:t>
          </a:r>
          <a:endParaRPr lang="en-US" sz="2000" kern="1200" dirty="0"/>
        </a:p>
      </dsp:txBody>
      <dsp:txXfrm rot="-10800000">
        <a:off x="0" y="758"/>
        <a:ext cx="7570787" cy="572139"/>
      </dsp:txXfrm>
    </dsp:sp>
    <dsp:sp modelId="{CC564FA5-4AAF-5E42-A92C-E31BFE155803}">
      <dsp:nvSpPr>
        <dsp:cNvPr id="0" name=""/>
        <dsp:cNvSpPr/>
      </dsp:nvSpPr>
      <dsp:spPr>
        <a:xfrm>
          <a:off x="0" y="572897"/>
          <a:ext cx="3785393" cy="487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KOLIK JE MU LET?</a:t>
          </a:r>
          <a:endParaRPr lang="en-US" sz="1800" kern="1200" dirty="0"/>
        </a:p>
      </dsp:txBody>
      <dsp:txXfrm>
        <a:off x="0" y="572897"/>
        <a:ext cx="3785393" cy="487378"/>
      </dsp:txXfrm>
    </dsp:sp>
    <dsp:sp modelId="{7289BFD0-3769-5D4C-9109-AF746F485835}">
      <dsp:nvSpPr>
        <dsp:cNvPr id="0" name=""/>
        <dsp:cNvSpPr/>
      </dsp:nvSpPr>
      <dsp:spPr>
        <a:xfrm>
          <a:off x="3785393" y="572897"/>
          <a:ext cx="3785393" cy="487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JAK MLUVÍ?</a:t>
          </a:r>
          <a:endParaRPr lang="en-US" sz="1800" kern="1200" dirty="0"/>
        </a:p>
      </dsp:txBody>
      <dsp:txXfrm>
        <a:off x="3785393" y="572897"/>
        <a:ext cx="3785393" cy="487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817EB-0AD9-BD4E-AD02-D7BFC1BC85B2}">
      <dsp:nvSpPr>
        <dsp:cNvPr id="0" name=""/>
        <dsp:cNvSpPr/>
      </dsp:nvSpPr>
      <dsp:spPr>
        <a:xfrm>
          <a:off x="4933451" y="2542926"/>
          <a:ext cx="3833498" cy="2540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Terapie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po</a:t>
          </a:r>
          <a:r>
            <a:rPr lang="en-US" sz="1400" kern="1200" dirty="0" smtClean="0"/>
            <a:t> 3.roce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Výslovnost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nekonstatntní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Oslabená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paměť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Zkomolenin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dysgramatismy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Nevyzrálá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motorika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Nenapravujeme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výslovnost</a:t>
          </a:r>
          <a:r>
            <a:rPr lang="en-US" sz="1400" kern="1200" dirty="0" smtClean="0"/>
            <a:t>!</a:t>
          </a:r>
          <a:endParaRPr lang="en-US" sz="1400" kern="1200" dirty="0"/>
        </a:p>
      </dsp:txBody>
      <dsp:txXfrm>
        <a:off x="6139296" y="3233731"/>
        <a:ext cx="2571857" cy="1793434"/>
      </dsp:txXfrm>
    </dsp:sp>
    <dsp:sp modelId="{2BEF36C0-A22C-194A-BB3E-06B72CCF9F8A}">
      <dsp:nvSpPr>
        <dsp:cNvPr id="0" name=""/>
        <dsp:cNvSpPr/>
      </dsp:nvSpPr>
      <dsp:spPr>
        <a:xfrm>
          <a:off x="303032" y="2593378"/>
          <a:ext cx="3780426" cy="2439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Bereme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ohled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psychiku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člověka</a:t>
          </a:r>
          <a:r>
            <a:rPr lang="en-US" sz="1400" kern="1200" dirty="0" smtClean="0"/>
            <a:t>!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Neupozorňujeme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zakoktání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Neopravujeme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dítě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Terapie</a:t>
          </a:r>
          <a:r>
            <a:rPr lang="en-US" sz="1400" kern="1200" dirty="0" smtClean="0"/>
            <a:t> je </a:t>
          </a:r>
          <a:r>
            <a:rPr lang="en-US" sz="1400" kern="1200" dirty="0" err="1" smtClean="0"/>
            <a:t>komplexní</a:t>
          </a:r>
          <a:endParaRPr lang="en-US" sz="1400" kern="1200" dirty="0"/>
        </a:p>
      </dsp:txBody>
      <dsp:txXfrm>
        <a:off x="356612" y="3256741"/>
        <a:ext cx="2539138" cy="1722189"/>
      </dsp:txXfrm>
    </dsp:sp>
    <dsp:sp modelId="{5D3ACD3C-0D2F-C64E-A53C-66354E3DB26D}">
      <dsp:nvSpPr>
        <dsp:cNvPr id="0" name=""/>
        <dsp:cNvSpPr/>
      </dsp:nvSpPr>
      <dsp:spPr>
        <a:xfrm>
          <a:off x="4888700" y="67821"/>
          <a:ext cx="3878247" cy="1695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Terapie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po</a:t>
          </a:r>
          <a:r>
            <a:rPr lang="en-US" sz="1400" kern="1200" dirty="0" smtClean="0"/>
            <a:t> 3.roce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Zjišťujeme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příčiny</a:t>
          </a:r>
          <a:r>
            <a:rPr lang="en-US" sz="1400" kern="1200" dirty="0" smtClean="0"/>
            <a:t> OVŘ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Hlídáme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případný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rozvoj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vývojové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dysfázie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Nenapravujeme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výslovnost</a:t>
          </a:r>
          <a:r>
            <a:rPr lang="en-US" sz="1400" kern="1200" dirty="0" smtClean="0"/>
            <a:t>!</a:t>
          </a:r>
          <a:endParaRPr lang="en-US" sz="1400" kern="1200" dirty="0"/>
        </a:p>
      </dsp:txBody>
      <dsp:txXfrm>
        <a:off x="6089412" y="105059"/>
        <a:ext cx="2640297" cy="1196934"/>
      </dsp:txXfrm>
    </dsp:sp>
    <dsp:sp modelId="{14748EA3-D0B2-6845-BA0E-99BE344A42D6}">
      <dsp:nvSpPr>
        <dsp:cNvPr id="0" name=""/>
        <dsp:cNvSpPr/>
      </dsp:nvSpPr>
      <dsp:spPr>
        <a:xfrm>
          <a:off x="335846" y="88362"/>
          <a:ext cx="3703852" cy="1753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Terapie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po</a:t>
          </a:r>
          <a:r>
            <a:rPr lang="en-US" sz="1400" kern="1200" dirty="0" smtClean="0"/>
            <a:t> 4.- 5.roce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Výslovnost</a:t>
          </a:r>
          <a:r>
            <a:rPr lang="en-US" sz="1400" kern="1200" dirty="0" smtClean="0"/>
            <a:t> je </a:t>
          </a:r>
          <a:r>
            <a:rPr lang="en-US" sz="1400" kern="1200" dirty="0" err="1" smtClean="0"/>
            <a:t>konstatntí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Dbáme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jednotlivé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fáze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nácviku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hlásek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374363" y="126879"/>
        <a:ext cx="2515662" cy="1238035"/>
      </dsp:txXfrm>
    </dsp:sp>
    <dsp:sp modelId="{F9CEF7E2-727A-5744-848B-C4B2469D6ADA}">
      <dsp:nvSpPr>
        <dsp:cNvPr id="0" name=""/>
        <dsp:cNvSpPr/>
      </dsp:nvSpPr>
      <dsp:spPr>
        <a:xfrm>
          <a:off x="2321359" y="364818"/>
          <a:ext cx="2015567" cy="2015567"/>
        </a:xfrm>
        <a:prstGeom prst="pieWedg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DYSLÁLIE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err="1" smtClean="0"/>
            <a:t>patlavost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2911705" y="955164"/>
        <a:ext cx="1425221" cy="1425221"/>
      </dsp:txXfrm>
    </dsp:sp>
    <dsp:sp modelId="{4C71A35C-B0A1-A54C-9A8E-AB552BC20244}">
      <dsp:nvSpPr>
        <dsp:cNvPr id="0" name=""/>
        <dsp:cNvSpPr/>
      </dsp:nvSpPr>
      <dsp:spPr>
        <a:xfrm rot="5400000">
          <a:off x="4430023" y="364818"/>
          <a:ext cx="2015567" cy="2015567"/>
        </a:xfrm>
        <a:prstGeom prst="pieWedg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OPOŽDĚNÝ VÝVOJ ŘEČI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(OVŘ)</a:t>
          </a:r>
          <a:endParaRPr lang="en-US" sz="1800" kern="1200" dirty="0"/>
        </a:p>
      </dsp:txBody>
      <dsp:txXfrm rot="-5400000">
        <a:off x="4430023" y="955164"/>
        <a:ext cx="1425221" cy="1425221"/>
      </dsp:txXfrm>
    </dsp:sp>
    <dsp:sp modelId="{6D43F52C-9B78-B640-9F3B-617796BB79F7}">
      <dsp:nvSpPr>
        <dsp:cNvPr id="0" name=""/>
        <dsp:cNvSpPr/>
      </dsp:nvSpPr>
      <dsp:spPr>
        <a:xfrm rot="10800000">
          <a:off x="4430023" y="2473483"/>
          <a:ext cx="2015567" cy="2015567"/>
        </a:xfrm>
        <a:prstGeom prst="pieWedg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VÝVOJOVÁ DYSFÁZIE</a:t>
          </a:r>
          <a:endParaRPr lang="en-US" sz="1800" kern="1200" dirty="0"/>
        </a:p>
      </dsp:txBody>
      <dsp:txXfrm rot="10800000">
        <a:off x="4430023" y="2473483"/>
        <a:ext cx="1425221" cy="1425221"/>
      </dsp:txXfrm>
    </dsp:sp>
    <dsp:sp modelId="{F861E3E4-3AB2-6945-A010-05148900E789}">
      <dsp:nvSpPr>
        <dsp:cNvPr id="0" name=""/>
        <dsp:cNvSpPr/>
      </dsp:nvSpPr>
      <dsp:spPr>
        <a:xfrm rot="16200000">
          <a:off x="2321359" y="2473483"/>
          <a:ext cx="2015567" cy="2015567"/>
        </a:xfrm>
        <a:prstGeom prst="pieWedg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Koktavost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err="1" smtClean="0"/>
            <a:t>balbuties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 rot="5400000">
        <a:off x="2911705" y="2473483"/>
        <a:ext cx="1425221" cy="1425221"/>
      </dsp:txXfrm>
    </dsp:sp>
    <dsp:sp modelId="{C8732A25-F546-6342-92FB-968AFCDEF656}">
      <dsp:nvSpPr>
        <dsp:cNvPr id="0" name=""/>
        <dsp:cNvSpPr/>
      </dsp:nvSpPr>
      <dsp:spPr>
        <a:xfrm>
          <a:off x="4035522" y="2007994"/>
          <a:ext cx="695905" cy="605135"/>
        </a:xfrm>
        <a:prstGeom prst="circular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7E2C92-DF14-3449-9E86-BC7C5F1D5CED}">
      <dsp:nvSpPr>
        <dsp:cNvPr id="0" name=""/>
        <dsp:cNvSpPr/>
      </dsp:nvSpPr>
      <dsp:spPr>
        <a:xfrm rot="10800000">
          <a:off x="4035522" y="2240738"/>
          <a:ext cx="695905" cy="605135"/>
        </a:xfrm>
        <a:prstGeom prst="circular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FE13222-6D48-2E4F-A28D-60F2E120F0AF}" type="datetimeFigureOut">
              <a:rPr lang="en-US" smtClean="0"/>
              <a:t>09.03.15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D80A2EA-1CB9-E14D-BFB0-140645AABDF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1.JPG"/><Relationship Id="rId2" Type="http://schemas.openxmlformats.org/officeDocument/2006/relationships/video" Target="../media/media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 smtClean="0">
                <a:latin typeface="Apple Casual"/>
                <a:cs typeface="Apple Casual"/>
              </a:rPr>
              <a:t>Základy</a:t>
            </a:r>
            <a:r>
              <a:rPr lang="en-US" sz="5400" dirty="0" smtClean="0">
                <a:latin typeface="Apple Casual"/>
                <a:cs typeface="Apple Casual"/>
              </a:rPr>
              <a:t> </a:t>
            </a:r>
            <a:r>
              <a:rPr lang="en-US" sz="5400" dirty="0" err="1" smtClean="0">
                <a:latin typeface="Apple Casual"/>
                <a:cs typeface="Apple Casual"/>
              </a:rPr>
              <a:t>logopedie</a:t>
            </a:r>
            <a:endParaRPr lang="en-US" sz="5400" dirty="0">
              <a:latin typeface="Apple Casual"/>
              <a:cs typeface="Apple Casu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pple Casual"/>
                <a:cs typeface="Apple Casual"/>
              </a:rPr>
              <a:t>Pro pedagogy </a:t>
            </a:r>
            <a:r>
              <a:rPr lang="en-US" sz="2000" dirty="0" err="1" smtClean="0">
                <a:latin typeface="Apple Casual"/>
                <a:cs typeface="Apple Casual"/>
              </a:rPr>
              <a:t>mateřských</a:t>
            </a:r>
            <a:r>
              <a:rPr lang="en-US" sz="2000" dirty="0" smtClean="0">
                <a:latin typeface="Apple Casual"/>
                <a:cs typeface="Apple Casual"/>
              </a:rPr>
              <a:t> a </a:t>
            </a:r>
            <a:r>
              <a:rPr lang="en-US" sz="2000" dirty="0" err="1" smtClean="0">
                <a:latin typeface="Apple Casual"/>
                <a:cs typeface="Apple Casual"/>
              </a:rPr>
              <a:t>základních</a:t>
            </a:r>
            <a:r>
              <a:rPr lang="en-US" sz="2000" dirty="0" smtClean="0">
                <a:latin typeface="Apple Casual"/>
                <a:cs typeface="Apple Casual"/>
              </a:rPr>
              <a:t> </a:t>
            </a:r>
            <a:r>
              <a:rPr lang="en-US" sz="2000" dirty="0" err="1" smtClean="0">
                <a:latin typeface="Apple Casual"/>
                <a:cs typeface="Apple Casual"/>
              </a:rPr>
              <a:t>škol</a:t>
            </a:r>
            <a:endParaRPr lang="en-US" sz="20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44774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Logopedická</a:t>
            </a:r>
            <a:r>
              <a:rPr lang="en-US" sz="4800" dirty="0" smtClean="0"/>
              <a:t> </a:t>
            </a:r>
            <a:r>
              <a:rPr lang="en-US" sz="4800" dirty="0" err="1" smtClean="0"/>
              <a:t>terapie</a:t>
            </a:r>
            <a:r>
              <a:rPr lang="en-US" sz="4800" dirty="0" smtClean="0"/>
              <a:t> </a:t>
            </a:r>
            <a:r>
              <a:rPr lang="en-US" sz="4800" dirty="0" err="1" smtClean="0"/>
              <a:t>Dyslálie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Kdy začít s logopedickou terapií</a:t>
            </a:r>
            <a:endParaRPr lang="cs-CZ" dirty="0"/>
          </a:p>
          <a:p>
            <a:r>
              <a:rPr lang="cs-CZ" dirty="0"/>
              <a:t>začátek péče je individuální, ale nejčastěji se začíná v pěti letech dítěte. Často je to pozdě, protože ne vždy je možné zvládnout naučit dítě správnou výslovnost před vstupem do školy. Proto by mělo být posouzení vždy individuální!</a:t>
            </a:r>
          </a:p>
          <a:p>
            <a:r>
              <a:rPr lang="cs-CZ" dirty="0"/>
              <a:t>Některé děti jsou schopny spolupracovat už ve čtyřech letech, jiné až v pěti. Je potřeba počítat s tím, že logopedická terapie trvá řádově měsíce, někdy i roky.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1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Vývoj</a:t>
            </a:r>
            <a:r>
              <a:rPr lang="en-US" sz="3200" dirty="0" smtClean="0"/>
              <a:t> </a:t>
            </a:r>
            <a:r>
              <a:rPr lang="en-US" sz="3200" dirty="0" err="1" smtClean="0"/>
              <a:t>výslovnosti</a:t>
            </a:r>
            <a:r>
              <a:rPr lang="en-US" sz="3200" dirty="0" smtClean="0"/>
              <a:t> a </a:t>
            </a:r>
            <a:r>
              <a:rPr lang="en-US" sz="3200" dirty="0" err="1" smtClean="0"/>
              <a:t>slovní</a:t>
            </a:r>
            <a:r>
              <a:rPr lang="en-US" sz="3200" dirty="0" smtClean="0"/>
              <a:t> </a:t>
            </a:r>
            <a:r>
              <a:rPr lang="en-US" sz="3200" dirty="0" err="1" smtClean="0"/>
              <a:t>zásoby</a:t>
            </a:r>
            <a:r>
              <a:rPr lang="en-US" sz="3200" dirty="0" smtClean="0"/>
              <a:t> v </a:t>
            </a:r>
            <a:r>
              <a:rPr lang="en-US" sz="3200" dirty="0" err="1" smtClean="0"/>
              <a:t>závislosti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věku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94093"/>
              </p:ext>
            </p:extLst>
          </p:nvPr>
        </p:nvGraphicFramePr>
        <p:xfrm>
          <a:off x="792161" y="1675909"/>
          <a:ext cx="7570788" cy="495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596"/>
                <a:gridCol w="2523596"/>
                <a:gridCol w="2523596"/>
              </a:tblGrid>
              <a:tr h="808597">
                <a:tc>
                  <a:txBody>
                    <a:bodyPr/>
                    <a:lstStyle/>
                    <a:p>
                      <a:r>
                        <a:rPr lang="en-US" dirty="0" smtClean="0"/>
                        <a:t>VĚK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VÝSLOVNOST HLÁSEK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SLOVNÍ ZÁSOBA</a:t>
                      </a:r>
                      <a:endParaRPr lang="en-US" dirty="0"/>
                    </a:p>
                  </a:txBody>
                  <a:tcPr/>
                </a:tc>
              </a:tr>
              <a:tr h="808597"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baseline="0" dirty="0" err="1" smtClean="0"/>
                        <a:t>roku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E I O U</a:t>
                      </a:r>
                    </a:p>
                    <a:p>
                      <a:r>
                        <a:rPr lang="en-US" dirty="0" smtClean="0"/>
                        <a:t>PBM TNJ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opakuje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slova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rozumí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pokynům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10 </a:t>
                      </a:r>
                      <a:r>
                        <a:rPr lang="en-US" baseline="0" dirty="0" err="1" smtClean="0"/>
                        <a:t>slov</a:t>
                      </a:r>
                      <a:endParaRPr lang="en-US" dirty="0"/>
                    </a:p>
                  </a:txBody>
                  <a:tcPr/>
                </a:tc>
              </a:tr>
              <a:tr h="808597">
                <a:tc>
                  <a:txBody>
                    <a:bodyPr/>
                    <a:lstStyle/>
                    <a:p>
                      <a:r>
                        <a:rPr lang="en-US" dirty="0" smtClean="0"/>
                        <a:t>do 2,5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 G CH H V F</a:t>
                      </a:r>
                    </a:p>
                    <a:p>
                      <a:r>
                        <a:rPr lang="en-US" dirty="0" smtClean="0"/>
                        <a:t>OU 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tvoří</a:t>
                      </a:r>
                      <a:r>
                        <a:rPr lang="en-US" baseline="0" dirty="0" smtClean="0"/>
                        <a:t> 2-3 </a:t>
                      </a:r>
                      <a:r>
                        <a:rPr lang="en-US" baseline="0" dirty="0" err="1" smtClean="0"/>
                        <a:t>slovné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věty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ptá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se:”Co</a:t>
                      </a:r>
                      <a:r>
                        <a:rPr lang="en-US" baseline="0" dirty="0" smtClean="0"/>
                        <a:t> to je?” “</a:t>
                      </a:r>
                      <a:r>
                        <a:rPr lang="en-US" baseline="0" dirty="0" err="1" smtClean="0"/>
                        <a:t>Kdo</a:t>
                      </a:r>
                      <a:r>
                        <a:rPr lang="en-US" baseline="0" dirty="0" smtClean="0"/>
                        <a:t> to je?”</a:t>
                      </a:r>
                      <a:endParaRPr lang="en-US" dirty="0"/>
                    </a:p>
                  </a:txBody>
                  <a:tcPr/>
                </a:tc>
              </a:tr>
              <a:tr h="808597">
                <a:tc>
                  <a:txBody>
                    <a:bodyPr/>
                    <a:lstStyle/>
                    <a:p>
                      <a:r>
                        <a:rPr lang="en-US" dirty="0" smtClean="0"/>
                        <a:t>do 3,5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 D N L </a:t>
                      </a:r>
                      <a:r>
                        <a:rPr lang="en-US" dirty="0" err="1" smtClean="0"/>
                        <a:t>artikulačně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Bě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Pě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Vě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tvoří</a:t>
                      </a:r>
                      <a:r>
                        <a:rPr lang="en-US" dirty="0" smtClean="0"/>
                        <a:t> 4-5slovné </a:t>
                      </a:r>
                      <a:r>
                        <a:rPr lang="en-US" dirty="0" err="1" smtClean="0"/>
                        <a:t>věty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ptá</a:t>
                      </a:r>
                      <a:r>
                        <a:rPr lang="en-US" dirty="0" smtClean="0"/>
                        <a:t> se “</a:t>
                      </a:r>
                      <a:r>
                        <a:rPr lang="en-US" dirty="0" err="1" smtClean="0"/>
                        <a:t>Poč</a:t>
                      </a:r>
                      <a:r>
                        <a:rPr lang="en-US" dirty="0" smtClean="0"/>
                        <a:t> ?”</a:t>
                      </a:r>
                      <a:endParaRPr lang="en-US" dirty="0"/>
                    </a:p>
                  </a:txBody>
                  <a:tcPr/>
                </a:tc>
              </a:tr>
              <a:tr h="808597">
                <a:tc>
                  <a:txBody>
                    <a:bodyPr/>
                    <a:lstStyle/>
                    <a:p>
                      <a:r>
                        <a:rPr lang="en-US" dirty="0" smtClean="0"/>
                        <a:t>do 4,5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ŤĎŇ, </a:t>
                      </a:r>
                      <a:r>
                        <a:rPr lang="en-US" dirty="0" err="1" smtClean="0"/>
                        <a:t>vyvíjí</a:t>
                      </a:r>
                      <a:r>
                        <a:rPr lang="en-US" baseline="0" dirty="0" smtClean="0"/>
                        <a:t> se ČŠŽ </a:t>
                      </a:r>
                      <a:r>
                        <a:rPr lang="en-US" baseline="0" dirty="0" err="1" smtClean="0"/>
                        <a:t>nebo</a:t>
                      </a:r>
                      <a:r>
                        <a:rPr lang="en-US" baseline="0" dirty="0" smtClean="0"/>
                        <a:t> CSZ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používají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všechny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slovní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druhy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tvoří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rozvité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věty</a:t>
                      </a:r>
                      <a:endParaRPr lang="en-US" dirty="0"/>
                    </a:p>
                  </a:txBody>
                  <a:tcPr/>
                </a:tc>
              </a:tr>
              <a:tr h="808597">
                <a:tc>
                  <a:txBody>
                    <a:bodyPr/>
                    <a:lstStyle/>
                    <a:p>
                      <a:r>
                        <a:rPr lang="en-US" dirty="0" smtClean="0"/>
                        <a:t>Do 6,5</a:t>
                      </a:r>
                      <a:r>
                        <a:rPr lang="en-US" baseline="0" dirty="0" smtClean="0"/>
                        <a:t>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</a:t>
                      </a:r>
                      <a:r>
                        <a:rPr lang="en-US" dirty="0" err="1" smtClean="0"/>
                        <a:t>Ř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kumulace</a:t>
                      </a:r>
                      <a:r>
                        <a:rPr lang="en-US" dirty="0" smtClean="0"/>
                        <a:t> CSZ a ČŠŽ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chápe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složité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děje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dokáže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vyprávět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96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Logopedické</a:t>
            </a:r>
            <a:r>
              <a:rPr lang="en-US" dirty="0" smtClean="0"/>
              <a:t> </a:t>
            </a:r>
            <a:r>
              <a:rPr lang="en-US" dirty="0" err="1" smtClean="0"/>
              <a:t>zásady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terapii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 smtClean="0"/>
              <a:t>nemíchat nácvik více </a:t>
            </a:r>
            <a:r>
              <a:rPr lang="cs-CZ" sz="2000" dirty="0"/>
              <a:t>hlásek najednou (po zvládnutí jedné hl. začínáme </a:t>
            </a:r>
            <a:r>
              <a:rPr lang="cs-CZ" sz="2000" dirty="0" err="1" smtClean="0"/>
              <a:t>dalšídodržovat</a:t>
            </a:r>
            <a:r>
              <a:rPr lang="cs-CZ" sz="2000" dirty="0" smtClean="0"/>
              <a:t> vývojovou posloupnost</a:t>
            </a:r>
          </a:p>
          <a:p>
            <a:pPr lvl="0"/>
            <a:r>
              <a:rPr lang="cs-CZ" sz="2000" dirty="0" smtClean="0"/>
              <a:t>cvičit s rodilým mluvčím (platí především pro děti z bilingvních rodin)dodržovat terapeutické fáze</a:t>
            </a:r>
          </a:p>
          <a:p>
            <a:pPr lvl="0"/>
            <a:r>
              <a:rPr lang="cs-CZ" sz="2000" dirty="0"/>
              <a:t>d</a:t>
            </a:r>
            <a:r>
              <a:rPr lang="cs-CZ" sz="2000" dirty="0" smtClean="0"/>
              <a:t>održovat vývojovou posloupnost</a:t>
            </a:r>
          </a:p>
          <a:p>
            <a:pPr lvl="0"/>
            <a:r>
              <a:rPr lang="cs-CZ" sz="2000" dirty="0"/>
              <a:t>d</a:t>
            </a:r>
            <a:r>
              <a:rPr lang="cs-CZ" sz="2000" dirty="0" smtClean="0"/>
              <a:t>održovat terapeutické fáze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3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Fáze</a:t>
            </a:r>
            <a:r>
              <a:rPr lang="en-US" dirty="0" smtClean="0"/>
              <a:t> </a:t>
            </a:r>
            <a:r>
              <a:rPr lang="en-US" dirty="0" err="1" smtClean="0"/>
              <a:t>nácviku</a:t>
            </a:r>
            <a:r>
              <a:rPr lang="en-US" dirty="0" smtClean="0"/>
              <a:t> </a:t>
            </a:r>
            <a:r>
              <a:rPr lang="en-US" dirty="0" err="1" smtClean="0"/>
              <a:t>hlásek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682053"/>
              </p:ext>
            </p:extLst>
          </p:nvPr>
        </p:nvGraphicFramePr>
        <p:xfrm>
          <a:off x="792162" y="1761565"/>
          <a:ext cx="7570787" cy="428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464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Opožděný</a:t>
            </a:r>
            <a:r>
              <a:rPr lang="en-US" sz="4400" dirty="0"/>
              <a:t> </a:t>
            </a:r>
            <a:r>
              <a:rPr lang="en-US" sz="4400" dirty="0" err="1"/>
              <a:t>vývoj</a:t>
            </a:r>
            <a:r>
              <a:rPr lang="en-US" sz="4400" dirty="0"/>
              <a:t> </a:t>
            </a:r>
            <a:r>
              <a:rPr lang="en-US" sz="4400" dirty="0" err="1"/>
              <a:t>řeči</a:t>
            </a:r>
            <a:r>
              <a:rPr lang="en-US" sz="4400" dirty="0"/>
              <a:t> (OVŘ)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Fyziologická</a:t>
            </a:r>
            <a:r>
              <a:rPr lang="en-US" dirty="0" smtClean="0"/>
              <a:t> </a:t>
            </a:r>
            <a:r>
              <a:rPr lang="en-US" dirty="0" err="1" smtClean="0"/>
              <a:t>nemluvnost</a:t>
            </a:r>
            <a:r>
              <a:rPr lang="en-US" dirty="0" smtClean="0"/>
              <a:t> – do 1.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Prodloužená</a:t>
            </a:r>
            <a:r>
              <a:rPr lang="en-US" dirty="0" smtClean="0"/>
              <a:t> </a:t>
            </a:r>
            <a:r>
              <a:rPr lang="en-US" dirty="0" err="1" smtClean="0"/>
              <a:t>fyziologická</a:t>
            </a:r>
            <a:r>
              <a:rPr lang="en-US" dirty="0" smtClean="0"/>
              <a:t> </a:t>
            </a:r>
            <a:r>
              <a:rPr lang="en-US" dirty="0" err="1" smtClean="0"/>
              <a:t>nemluvnost</a:t>
            </a:r>
            <a:r>
              <a:rPr lang="en-US" dirty="0" smtClean="0"/>
              <a:t> – do 3let</a:t>
            </a:r>
          </a:p>
          <a:p>
            <a:pPr marL="0" indent="0">
              <a:buNone/>
            </a:pPr>
            <a:r>
              <a:rPr lang="en-US" dirty="0" err="1" smtClean="0"/>
              <a:t>Opožděný</a:t>
            </a:r>
            <a:r>
              <a:rPr lang="en-US" dirty="0" smtClean="0"/>
              <a:t> </a:t>
            </a:r>
            <a:r>
              <a:rPr lang="en-US" dirty="0" err="1" smtClean="0"/>
              <a:t>vývoj</a:t>
            </a:r>
            <a:r>
              <a:rPr lang="en-US" dirty="0" smtClean="0"/>
              <a:t> </a:t>
            </a:r>
            <a:r>
              <a:rPr lang="en-US" dirty="0" err="1" smtClean="0"/>
              <a:t>řeči</a:t>
            </a:r>
            <a:r>
              <a:rPr lang="en-US" dirty="0" smtClean="0"/>
              <a:t> –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dovršení</a:t>
            </a:r>
            <a:r>
              <a:rPr lang="en-US" dirty="0" smtClean="0"/>
              <a:t> 3.roku </a:t>
            </a:r>
            <a:r>
              <a:rPr lang="en-US" dirty="0" err="1" smtClean="0"/>
              <a:t>života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OVŘ </a:t>
            </a:r>
            <a:r>
              <a:rPr lang="en-US" sz="2000" dirty="0" err="1" smtClean="0"/>
              <a:t>diagnostikujeme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dovršení</a:t>
            </a:r>
            <a:r>
              <a:rPr lang="en-US" sz="2000" dirty="0" smtClean="0"/>
              <a:t> </a:t>
            </a:r>
            <a:r>
              <a:rPr lang="en-US" sz="2000" dirty="0" err="1" smtClean="0"/>
              <a:t>třetího</a:t>
            </a:r>
            <a:r>
              <a:rPr lang="en-US" sz="2000" dirty="0" smtClean="0"/>
              <a:t> </a:t>
            </a:r>
            <a:r>
              <a:rPr lang="en-US" sz="2000" dirty="0" err="1" smtClean="0"/>
              <a:t>roku</a:t>
            </a:r>
            <a:r>
              <a:rPr lang="en-US" sz="2000" dirty="0" smtClean="0"/>
              <a:t> </a:t>
            </a:r>
            <a:r>
              <a:rPr lang="en-US" sz="2000" dirty="0" err="1" smtClean="0"/>
              <a:t>života</a:t>
            </a:r>
            <a:r>
              <a:rPr lang="en-US" sz="2000" dirty="0" smtClean="0"/>
              <a:t>. </a:t>
            </a:r>
            <a:r>
              <a:rPr lang="en-US" sz="2000" dirty="0" err="1" smtClean="0"/>
              <a:t>Charakter</a:t>
            </a:r>
            <a:r>
              <a:rPr lang="en-US" sz="2000" dirty="0" smtClean="0"/>
              <a:t> </a:t>
            </a:r>
            <a:r>
              <a:rPr lang="en-US" sz="2000" dirty="0" err="1" smtClean="0"/>
              <a:t>vývoje</a:t>
            </a:r>
            <a:r>
              <a:rPr lang="en-US" sz="2000" dirty="0" smtClean="0"/>
              <a:t> </a:t>
            </a:r>
            <a:r>
              <a:rPr lang="en-US" sz="2000" dirty="0" err="1" smtClean="0"/>
              <a:t>řeči</a:t>
            </a:r>
            <a:r>
              <a:rPr lang="en-US" sz="2000" dirty="0" smtClean="0"/>
              <a:t> do </a:t>
            </a:r>
            <a:r>
              <a:rPr lang="en-US" sz="2000" dirty="0" err="1" smtClean="0"/>
              <a:t>tří</a:t>
            </a:r>
            <a:r>
              <a:rPr lang="en-US" sz="2000" dirty="0" smtClean="0"/>
              <a:t> let je pro </a:t>
            </a:r>
            <a:r>
              <a:rPr lang="en-US" sz="2000" dirty="0" err="1" smtClean="0"/>
              <a:t>stanovení</a:t>
            </a:r>
            <a:r>
              <a:rPr lang="en-US" sz="2000" dirty="0" smtClean="0"/>
              <a:t> </a:t>
            </a:r>
            <a:r>
              <a:rPr lang="en-US" sz="2000" dirty="0" err="1" smtClean="0"/>
              <a:t>správné</a:t>
            </a:r>
            <a:r>
              <a:rPr lang="en-US" sz="2000" dirty="0" smtClean="0"/>
              <a:t> </a:t>
            </a:r>
            <a:r>
              <a:rPr lang="en-US" sz="2000" dirty="0" err="1" smtClean="0"/>
              <a:t>diagnozy</a:t>
            </a:r>
            <a:r>
              <a:rPr lang="en-US" sz="2000" dirty="0" smtClean="0"/>
              <a:t> </a:t>
            </a:r>
            <a:r>
              <a:rPr lang="en-US" sz="2000" dirty="0" err="1" smtClean="0"/>
              <a:t>velmi</a:t>
            </a:r>
            <a:r>
              <a:rPr lang="en-US" sz="2000" dirty="0" smtClean="0"/>
              <a:t> </a:t>
            </a:r>
            <a:r>
              <a:rPr lang="en-US" sz="2000" dirty="0" err="1" smtClean="0"/>
              <a:t>důležitý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1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-171351"/>
            <a:ext cx="7570787" cy="1547363"/>
          </a:xfrm>
        </p:spPr>
        <p:txBody>
          <a:bodyPr/>
          <a:lstStyle/>
          <a:p>
            <a:r>
              <a:rPr lang="en-US" sz="4000" dirty="0" err="1" smtClean="0"/>
              <a:t>Doporučená</a:t>
            </a:r>
            <a:r>
              <a:rPr lang="en-US" sz="4000" dirty="0" smtClean="0"/>
              <a:t> </a:t>
            </a:r>
            <a:r>
              <a:rPr lang="en-US" sz="4000" dirty="0" err="1" smtClean="0"/>
              <a:t>vyšetření</a:t>
            </a:r>
            <a:r>
              <a:rPr lang="en-US" sz="4000" dirty="0" smtClean="0"/>
              <a:t> (</a:t>
            </a:r>
            <a:r>
              <a:rPr lang="en-US" sz="4000" dirty="0" err="1" smtClean="0"/>
              <a:t>diagnostika</a:t>
            </a:r>
            <a:r>
              <a:rPr lang="en-US" sz="4000" dirty="0" smtClean="0"/>
              <a:t> OVŘ)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8168826" cy="4942075"/>
          </a:xfrm>
        </p:spPr>
        <p:txBody>
          <a:bodyPr/>
          <a:lstStyle/>
          <a:p>
            <a:r>
              <a:rPr lang="en-US" dirty="0" err="1" smtClean="0"/>
              <a:t>Foniatrie</a:t>
            </a:r>
            <a:r>
              <a:rPr lang="en-US" dirty="0" smtClean="0"/>
              <a:t> – </a:t>
            </a:r>
            <a:r>
              <a:rPr lang="en-US" dirty="0" err="1" smtClean="0"/>
              <a:t>vyšetření</a:t>
            </a:r>
            <a:r>
              <a:rPr lang="en-US" dirty="0" smtClean="0"/>
              <a:t> </a:t>
            </a:r>
            <a:r>
              <a:rPr lang="en-US" dirty="0" err="1" smtClean="0"/>
              <a:t>sluchu</a:t>
            </a:r>
            <a:r>
              <a:rPr lang="en-US" dirty="0" smtClean="0"/>
              <a:t> a </a:t>
            </a:r>
            <a:r>
              <a:rPr lang="en-US" dirty="0" err="1" smtClean="0"/>
              <a:t>řeči</a:t>
            </a:r>
            <a:r>
              <a:rPr lang="en-US" dirty="0" smtClean="0"/>
              <a:t> (</a:t>
            </a:r>
            <a:r>
              <a:rPr lang="en-US" sz="2000" dirty="0" err="1" smtClean="0"/>
              <a:t>audiometrie</a:t>
            </a:r>
            <a:r>
              <a:rPr lang="en-US" sz="2000" dirty="0" smtClean="0"/>
              <a:t>, BERA, CERA, </a:t>
            </a:r>
            <a:r>
              <a:rPr lang="en-US" sz="2000" dirty="0" err="1" smtClean="0"/>
              <a:t>Otoakustické</a:t>
            </a:r>
            <a:r>
              <a:rPr lang="en-US" sz="2000" dirty="0" smtClean="0"/>
              <a:t> </a:t>
            </a:r>
            <a:r>
              <a:rPr lang="en-US" sz="2000" dirty="0" err="1" smtClean="0"/>
              <a:t>emise</a:t>
            </a:r>
            <a:r>
              <a:rPr lang="en-US" sz="2000" dirty="0" smtClean="0"/>
              <a:t>)</a:t>
            </a:r>
          </a:p>
          <a:p>
            <a:r>
              <a:rPr lang="en-US" dirty="0" err="1" smtClean="0"/>
              <a:t>Klinický</a:t>
            </a:r>
            <a:r>
              <a:rPr lang="en-US" dirty="0" smtClean="0"/>
              <a:t> </a:t>
            </a:r>
            <a:r>
              <a:rPr lang="en-US" dirty="0" err="1" smtClean="0"/>
              <a:t>psycholog</a:t>
            </a:r>
            <a:r>
              <a:rPr lang="en-US" dirty="0" smtClean="0"/>
              <a:t> – </a:t>
            </a:r>
            <a:r>
              <a:rPr lang="en-US" sz="2000" dirty="0" err="1" smtClean="0"/>
              <a:t>vyšetření</a:t>
            </a:r>
            <a:r>
              <a:rPr lang="en-US" sz="2000" dirty="0" smtClean="0"/>
              <a:t> </a:t>
            </a:r>
            <a:r>
              <a:rPr lang="en-US" sz="2000" dirty="0" err="1" smtClean="0"/>
              <a:t>verbálních</a:t>
            </a:r>
            <a:r>
              <a:rPr lang="en-US" sz="2000" dirty="0" smtClean="0"/>
              <a:t> a </a:t>
            </a:r>
            <a:r>
              <a:rPr lang="en-US" sz="2000" dirty="0" err="1" smtClean="0"/>
              <a:t>neverbálních</a:t>
            </a:r>
            <a:r>
              <a:rPr lang="en-US" sz="2000" dirty="0" smtClean="0"/>
              <a:t> </a:t>
            </a:r>
            <a:r>
              <a:rPr lang="en-US" sz="2000" dirty="0" err="1" smtClean="0"/>
              <a:t>dovedností</a:t>
            </a:r>
            <a:endParaRPr lang="en-US" sz="2000" dirty="0" smtClean="0"/>
          </a:p>
          <a:p>
            <a:r>
              <a:rPr lang="en-US" dirty="0" err="1" smtClean="0"/>
              <a:t>Neurologie</a:t>
            </a:r>
            <a:r>
              <a:rPr lang="en-US" dirty="0" smtClean="0"/>
              <a:t> – </a:t>
            </a:r>
            <a:r>
              <a:rPr lang="en-US" sz="2000" dirty="0" err="1" smtClean="0"/>
              <a:t>vyšetření</a:t>
            </a:r>
            <a:r>
              <a:rPr lang="en-US" sz="2000" dirty="0" smtClean="0"/>
              <a:t> EEG, </a:t>
            </a:r>
            <a:r>
              <a:rPr lang="en-US" sz="2000" dirty="0" err="1" smtClean="0"/>
              <a:t>vyzrálost</a:t>
            </a:r>
            <a:r>
              <a:rPr lang="en-US" sz="2000" dirty="0" smtClean="0"/>
              <a:t> CNS</a:t>
            </a:r>
          </a:p>
          <a:p>
            <a:r>
              <a:rPr lang="en-US" dirty="0" err="1" smtClean="0"/>
              <a:t>Klinická</a:t>
            </a:r>
            <a:r>
              <a:rPr lang="en-US" dirty="0" smtClean="0"/>
              <a:t> </a:t>
            </a:r>
            <a:r>
              <a:rPr lang="en-US" dirty="0" err="1" smtClean="0"/>
              <a:t>logopedie</a:t>
            </a:r>
            <a:r>
              <a:rPr lang="en-US" dirty="0" smtClean="0"/>
              <a:t> – </a:t>
            </a:r>
            <a:r>
              <a:rPr lang="en-US" sz="2000" dirty="0" err="1" smtClean="0"/>
              <a:t>vyšetření</a:t>
            </a:r>
            <a:r>
              <a:rPr lang="en-US" sz="2000" dirty="0" smtClean="0"/>
              <a:t> </a:t>
            </a:r>
            <a:r>
              <a:rPr lang="en-US" sz="2000" dirty="0" err="1" smtClean="0"/>
              <a:t>aktivní</a:t>
            </a:r>
            <a:r>
              <a:rPr lang="en-US" sz="2000" dirty="0" smtClean="0"/>
              <a:t> a </a:t>
            </a:r>
            <a:r>
              <a:rPr lang="en-US" sz="2000" dirty="0" err="1" smtClean="0"/>
              <a:t>pasivní</a:t>
            </a:r>
            <a:r>
              <a:rPr lang="en-US" sz="2000" dirty="0" smtClean="0"/>
              <a:t> </a:t>
            </a:r>
            <a:r>
              <a:rPr lang="en-US" sz="2000" dirty="0" err="1" smtClean="0"/>
              <a:t>slovní</a:t>
            </a:r>
            <a:r>
              <a:rPr lang="en-US" sz="2000" dirty="0" smtClean="0"/>
              <a:t> z. </a:t>
            </a:r>
            <a:r>
              <a:rPr lang="en-US" sz="2000" dirty="0" err="1" smtClean="0"/>
              <a:t>vyjadřovacích</a:t>
            </a:r>
            <a:r>
              <a:rPr lang="en-US" sz="2000" dirty="0" smtClean="0"/>
              <a:t> </a:t>
            </a:r>
            <a:r>
              <a:rPr lang="en-US" sz="2000" dirty="0" err="1" smtClean="0"/>
              <a:t>schopností</a:t>
            </a:r>
            <a:r>
              <a:rPr lang="en-US" sz="2000" dirty="0" smtClean="0"/>
              <a:t>, </a:t>
            </a:r>
            <a:r>
              <a:rPr lang="en-US" sz="2000" dirty="0" err="1" smtClean="0"/>
              <a:t>paměti</a:t>
            </a:r>
            <a:r>
              <a:rPr lang="en-US" sz="2000" dirty="0" smtClean="0"/>
              <a:t>, </a:t>
            </a:r>
            <a:r>
              <a:rPr lang="en-US" sz="2000" dirty="0" err="1" smtClean="0"/>
              <a:t>hrubé</a:t>
            </a:r>
            <a:r>
              <a:rPr lang="en-US" sz="2000" dirty="0" smtClean="0"/>
              <a:t> a </a:t>
            </a:r>
            <a:r>
              <a:rPr lang="en-US" sz="2000" dirty="0" err="1" smtClean="0"/>
              <a:t>jemné</a:t>
            </a:r>
            <a:r>
              <a:rPr lang="en-US" sz="2000" dirty="0" smtClean="0"/>
              <a:t> </a:t>
            </a:r>
            <a:r>
              <a:rPr lang="en-US" sz="2000" dirty="0" err="1" smtClean="0"/>
              <a:t>motoriky</a:t>
            </a:r>
            <a:r>
              <a:rPr lang="en-US" sz="2000" dirty="0" smtClean="0"/>
              <a:t>, </a:t>
            </a:r>
            <a:r>
              <a:rPr lang="en-US" sz="2000" dirty="0" err="1" smtClean="0"/>
              <a:t>grafomotoriky</a:t>
            </a:r>
            <a:r>
              <a:rPr lang="en-US" sz="2000" dirty="0" smtClean="0"/>
              <a:t>, </a:t>
            </a:r>
            <a:r>
              <a:rPr lang="en-US" sz="2000" dirty="0" err="1" smtClean="0"/>
              <a:t>zrakové</a:t>
            </a:r>
            <a:r>
              <a:rPr lang="en-US" sz="2000" dirty="0" smtClean="0"/>
              <a:t> a </a:t>
            </a:r>
            <a:r>
              <a:rPr lang="en-US" sz="2000" dirty="0" err="1" smtClean="0"/>
              <a:t>sluchové</a:t>
            </a:r>
            <a:r>
              <a:rPr lang="en-US" sz="2000" dirty="0" smtClean="0"/>
              <a:t> </a:t>
            </a:r>
            <a:r>
              <a:rPr lang="en-US" sz="2000" dirty="0" err="1" smtClean="0"/>
              <a:t>percepce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607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Klasifikace</a:t>
            </a:r>
            <a:r>
              <a:rPr lang="en-US" dirty="0" smtClean="0"/>
              <a:t> OVŘ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Opožděný vývoj řeči prostý</a:t>
            </a:r>
            <a:endParaRPr lang="cs-CZ" dirty="0"/>
          </a:p>
          <a:p>
            <a:r>
              <a:rPr lang="cs-CZ" sz="1800" dirty="0" smtClean="0"/>
              <a:t>včasný záchyt a pravidelná logopedická terapie od 3 let má na OVŘ velmi pozitivní </a:t>
            </a:r>
            <a:r>
              <a:rPr lang="cs-CZ" sz="1800" dirty="0" smtClean="0"/>
              <a:t>vliv</a:t>
            </a:r>
          </a:p>
          <a:p>
            <a:r>
              <a:rPr lang="cs-CZ" sz="1800" b="1" dirty="0" smtClean="0"/>
              <a:t>Nejčastější </a:t>
            </a:r>
            <a:r>
              <a:rPr lang="cs-CZ" sz="1800" b="1" dirty="0"/>
              <a:t>chybou je snaha naučit dítě správně vyslovovat přesto, že ještě nemá dostatečnou slovní zásobu ani dostatečnou schopnost koordinovat mluvidla. </a:t>
            </a:r>
            <a:endParaRPr lang="cs-CZ" sz="1800" dirty="0" smtClean="0"/>
          </a:p>
          <a:p>
            <a:r>
              <a:rPr lang="cs-CZ" sz="1800" dirty="0"/>
              <a:t> </a:t>
            </a:r>
            <a:r>
              <a:rPr lang="cs-CZ" sz="1800" dirty="0" smtClean="0"/>
              <a:t>Zařazení dítěte do běžné </a:t>
            </a:r>
            <a:r>
              <a:rPr lang="cs-CZ" sz="1800" dirty="0" err="1" smtClean="0"/>
              <a:t>mš</a:t>
            </a:r>
            <a:r>
              <a:rPr lang="cs-CZ" sz="1800" dirty="0" smtClean="0"/>
              <a:t> je pro následný vývoj řeči prospěšné a doporučuje se!!!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191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Klasifikace</a:t>
            </a:r>
            <a:r>
              <a:rPr lang="en-US" dirty="0" smtClean="0"/>
              <a:t> OVŘ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OVŘ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podkladě</a:t>
            </a:r>
            <a:r>
              <a:rPr lang="en-US" dirty="0" smtClean="0"/>
              <a:t> </a:t>
            </a:r>
            <a:r>
              <a:rPr lang="en-US" dirty="0" err="1" smtClean="0"/>
              <a:t>sluchových</a:t>
            </a:r>
            <a:r>
              <a:rPr lang="en-US" dirty="0" smtClean="0"/>
              <a:t> </a:t>
            </a:r>
            <a:r>
              <a:rPr lang="en-US" dirty="0" err="1" smtClean="0"/>
              <a:t>vad</a:t>
            </a:r>
            <a:r>
              <a:rPr lang="en-US" dirty="0" smtClean="0"/>
              <a:t> – </a:t>
            </a:r>
            <a:r>
              <a:rPr lang="en-US" sz="2000" dirty="0" smtClean="0"/>
              <a:t>v </a:t>
            </a:r>
            <a:r>
              <a:rPr lang="en-US" sz="2000" dirty="0" err="1" smtClean="0"/>
              <a:t>tomto</a:t>
            </a:r>
            <a:r>
              <a:rPr lang="en-US" sz="2000" dirty="0" smtClean="0"/>
              <a:t> </a:t>
            </a:r>
            <a:r>
              <a:rPr lang="en-US" sz="2000" dirty="0" err="1" smtClean="0"/>
              <a:t>případě</a:t>
            </a:r>
            <a:r>
              <a:rPr lang="en-US" sz="2000" dirty="0" smtClean="0"/>
              <a:t> je OVŘ u </a:t>
            </a:r>
            <a:r>
              <a:rPr lang="en-US" sz="2000" dirty="0" err="1" smtClean="0"/>
              <a:t>dětí</a:t>
            </a:r>
            <a:r>
              <a:rPr lang="en-US" sz="2000" dirty="0" smtClean="0"/>
              <a:t> </a:t>
            </a:r>
            <a:r>
              <a:rPr lang="en-US" sz="2000" dirty="0" err="1" smtClean="0"/>
              <a:t>vždy</a:t>
            </a:r>
            <a:r>
              <a:rPr lang="en-US" sz="2000" dirty="0" smtClean="0"/>
              <a:t>,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rozvoj</a:t>
            </a:r>
            <a:r>
              <a:rPr lang="en-US" sz="2000" dirty="0" smtClean="0"/>
              <a:t> </a:t>
            </a:r>
            <a:r>
              <a:rPr lang="en-US" sz="2000" dirty="0" err="1" smtClean="0"/>
              <a:t>řeči</a:t>
            </a:r>
            <a:r>
              <a:rPr lang="en-US" sz="2000" dirty="0" smtClean="0"/>
              <a:t> </a:t>
            </a:r>
            <a:r>
              <a:rPr lang="en-US" sz="2000" dirty="0" err="1" smtClean="0"/>
              <a:t>má</a:t>
            </a:r>
            <a:r>
              <a:rPr lang="en-US" sz="2000" dirty="0" smtClean="0"/>
              <a:t> </a:t>
            </a:r>
            <a:r>
              <a:rPr lang="en-US" sz="2000" dirty="0" err="1" smtClean="0"/>
              <a:t>důležitý</a:t>
            </a:r>
            <a:r>
              <a:rPr lang="en-US" sz="2000" dirty="0" smtClean="0"/>
              <a:t> </a:t>
            </a:r>
            <a:r>
              <a:rPr lang="en-US" sz="2000" dirty="0" err="1" smtClean="0"/>
              <a:t>vliv</a:t>
            </a:r>
            <a:r>
              <a:rPr lang="en-US" sz="2000" dirty="0" smtClean="0"/>
              <a:t> </a:t>
            </a:r>
            <a:r>
              <a:rPr lang="en-US" sz="2000" dirty="0" err="1" smtClean="0"/>
              <a:t>včasná</a:t>
            </a:r>
            <a:r>
              <a:rPr lang="en-US" sz="2000" dirty="0" smtClean="0"/>
              <a:t> </a:t>
            </a:r>
            <a:r>
              <a:rPr lang="en-US" sz="2000" dirty="0" err="1" smtClean="0"/>
              <a:t>diagnostika</a:t>
            </a:r>
            <a:r>
              <a:rPr lang="en-US" sz="2000" dirty="0" smtClean="0"/>
              <a:t>, </a:t>
            </a:r>
            <a:r>
              <a:rPr lang="en-US" sz="2000" dirty="0" err="1" smtClean="0"/>
              <a:t>logopedická</a:t>
            </a:r>
            <a:r>
              <a:rPr lang="en-US" sz="2000" dirty="0" smtClean="0"/>
              <a:t> </a:t>
            </a:r>
            <a:r>
              <a:rPr lang="en-US" sz="2000" dirty="0" err="1" smtClean="0"/>
              <a:t>terapie</a:t>
            </a:r>
            <a:r>
              <a:rPr lang="en-US" sz="2000" dirty="0" smtClean="0"/>
              <a:t> a </a:t>
            </a:r>
            <a:r>
              <a:rPr lang="en-US" sz="2000" dirty="0" err="1" smtClean="0"/>
              <a:t>přidělení</a:t>
            </a:r>
            <a:r>
              <a:rPr lang="en-US" sz="2000" dirty="0" smtClean="0"/>
              <a:t> </a:t>
            </a:r>
            <a:r>
              <a:rPr lang="en-US" sz="2000" dirty="0" err="1" smtClean="0"/>
              <a:t>sluchadel</a:t>
            </a:r>
            <a:endParaRPr lang="en-US" sz="2000" dirty="0" smtClean="0"/>
          </a:p>
          <a:p>
            <a:r>
              <a:rPr lang="en-US" dirty="0" smtClean="0"/>
              <a:t>OVŘ u </a:t>
            </a:r>
            <a:r>
              <a:rPr lang="en-US" dirty="0" err="1" smtClean="0"/>
              <a:t>dětí</a:t>
            </a:r>
            <a:r>
              <a:rPr lang="en-US" dirty="0" smtClean="0"/>
              <a:t> se </a:t>
            </a:r>
            <a:r>
              <a:rPr lang="en-US" dirty="0" err="1" smtClean="0"/>
              <a:t>sníženými</a:t>
            </a:r>
            <a:r>
              <a:rPr lang="en-US" dirty="0" smtClean="0"/>
              <a:t> </a:t>
            </a:r>
            <a:r>
              <a:rPr lang="en-US" dirty="0" err="1" smtClean="0"/>
              <a:t>rozumovými</a:t>
            </a:r>
            <a:r>
              <a:rPr lang="en-US" dirty="0" smtClean="0"/>
              <a:t> </a:t>
            </a:r>
            <a:r>
              <a:rPr lang="en-US" dirty="0" err="1" smtClean="0"/>
              <a:t>schopnostimi</a:t>
            </a:r>
            <a:r>
              <a:rPr lang="en-US" dirty="0" smtClean="0"/>
              <a:t> – </a:t>
            </a:r>
            <a:r>
              <a:rPr lang="en-US" sz="2000" dirty="0" smtClean="0"/>
              <a:t>v </a:t>
            </a:r>
            <a:r>
              <a:rPr lang="en-US" sz="2000" dirty="0" err="1" smtClean="0"/>
              <a:t>tomto</a:t>
            </a:r>
            <a:r>
              <a:rPr lang="en-US" sz="2000" dirty="0" smtClean="0"/>
              <a:t> </a:t>
            </a:r>
            <a:r>
              <a:rPr lang="en-US" sz="2000" dirty="0" err="1" smtClean="0"/>
              <a:t>případě</a:t>
            </a:r>
            <a:r>
              <a:rPr lang="en-US" sz="2000" dirty="0" smtClean="0"/>
              <a:t> je OVŘ u </a:t>
            </a:r>
            <a:r>
              <a:rPr lang="en-US" sz="2000" dirty="0" err="1" smtClean="0"/>
              <a:t>dětí</a:t>
            </a:r>
            <a:r>
              <a:rPr lang="en-US" sz="2000" dirty="0" smtClean="0"/>
              <a:t> </a:t>
            </a:r>
            <a:r>
              <a:rPr lang="en-US" sz="2000" dirty="0" err="1" smtClean="0"/>
              <a:t>vždy</a:t>
            </a:r>
            <a:r>
              <a:rPr lang="en-US" sz="2000" dirty="0" smtClean="0"/>
              <a:t>, </a:t>
            </a:r>
            <a:r>
              <a:rPr lang="en-US" sz="2000" dirty="0" err="1" smtClean="0"/>
              <a:t>záleží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stupni</a:t>
            </a:r>
            <a:r>
              <a:rPr lang="en-US" sz="2000" dirty="0" smtClean="0"/>
              <a:t> </a:t>
            </a:r>
            <a:r>
              <a:rPr lang="en-US" sz="2000" dirty="0" err="1" smtClean="0"/>
              <a:t>mentální</a:t>
            </a:r>
            <a:r>
              <a:rPr lang="en-US" sz="2000" dirty="0" smtClean="0"/>
              <a:t> </a:t>
            </a:r>
            <a:r>
              <a:rPr lang="en-US" sz="2000" dirty="0" err="1" smtClean="0"/>
              <a:t>retardace</a:t>
            </a:r>
            <a:r>
              <a:rPr lang="en-US" sz="2000" dirty="0" smtClean="0"/>
              <a:t>, </a:t>
            </a:r>
            <a:r>
              <a:rPr lang="en-US" sz="2000" dirty="0" err="1" smtClean="0"/>
              <a:t>popř</a:t>
            </a:r>
            <a:r>
              <a:rPr lang="en-US" sz="2000" dirty="0" smtClean="0"/>
              <a:t>. </a:t>
            </a:r>
            <a:r>
              <a:rPr lang="en-US" sz="2000" dirty="0" err="1"/>
              <a:t>d</a:t>
            </a:r>
            <a:r>
              <a:rPr lang="en-US" sz="2000" dirty="0" err="1" smtClean="0"/>
              <a:t>alších</a:t>
            </a:r>
            <a:r>
              <a:rPr lang="en-US" sz="2000" dirty="0" smtClean="0"/>
              <a:t> </a:t>
            </a:r>
            <a:r>
              <a:rPr lang="en-US" sz="2000" dirty="0" err="1" smtClean="0"/>
              <a:t>přidružených</a:t>
            </a:r>
            <a:r>
              <a:rPr lang="en-US" sz="2000" dirty="0" smtClean="0"/>
              <a:t> </a:t>
            </a:r>
            <a:r>
              <a:rPr lang="en-US" sz="2000" dirty="0" err="1" smtClean="0"/>
              <a:t>vadách</a:t>
            </a:r>
            <a:r>
              <a:rPr lang="en-US" sz="2000" dirty="0" smtClean="0"/>
              <a:t> (</a:t>
            </a:r>
            <a:r>
              <a:rPr lang="en-US" sz="2000" dirty="0" err="1" smtClean="0"/>
              <a:t>pohybových</a:t>
            </a:r>
            <a:r>
              <a:rPr lang="en-US" sz="2000" dirty="0" smtClean="0"/>
              <a:t>, </a:t>
            </a:r>
            <a:r>
              <a:rPr lang="en-US" sz="2000" dirty="0" err="1" smtClean="0"/>
              <a:t>sluchových</a:t>
            </a:r>
            <a:r>
              <a:rPr lang="en-US" sz="2000" dirty="0" smtClean="0"/>
              <a:t>, </a:t>
            </a:r>
            <a:r>
              <a:rPr lang="en-US" sz="2000" dirty="0" err="1" smtClean="0"/>
              <a:t>zrakových</a:t>
            </a:r>
            <a:r>
              <a:rPr lang="en-US" sz="2000" dirty="0" smtClean="0"/>
              <a:t>, </a:t>
            </a:r>
            <a:r>
              <a:rPr lang="en-US" sz="2000" dirty="0" err="1" smtClean="0"/>
              <a:t>atd</a:t>
            </a:r>
            <a:r>
              <a:rPr lang="en-US" sz="2000" dirty="0" smtClean="0"/>
              <a:t>.). U </a:t>
            </a:r>
            <a:r>
              <a:rPr lang="en-US" sz="2000" dirty="0" err="1" smtClean="0"/>
              <a:t>terapie</a:t>
            </a:r>
            <a:r>
              <a:rPr lang="en-US" sz="2000" dirty="0" smtClean="0"/>
              <a:t> se </a:t>
            </a:r>
            <a:r>
              <a:rPr lang="en-US" sz="2000" dirty="0" err="1" smtClean="0"/>
              <a:t>zaměřujeme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rozvoj</a:t>
            </a:r>
            <a:r>
              <a:rPr lang="en-US" sz="2000" dirty="0" smtClean="0"/>
              <a:t> </a:t>
            </a:r>
            <a:r>
              <a:rPr lang="en-US" sz="2000" dirty="0" err="1" smtClean="0"/>
              <a:t>slovní</a:t>
            </a:r>
            <a:r>
              <a:rPr lang="en-US" sz="2000" dirty="0" smtClean="0"/>
              <a:t> </a:t>
            </a:r>
            <a:r>
              <a:rPr lang="en-US" sz="2000" dirty="0" err="1" smtClean="0"/>
              <a:t>zásoby</a:t>
            </a:r>
            <a:r>
              <a:rPr lang="en-US" sz="2000" dirty="0" smtClean="0"/>
              <a:t>, </a:t>
            </a:r>
            <a:r>
              <a:rPr lang="en-US" sz="2000" dirty="0" err="1" smtClean="0"/>
              <a:t>vyjadř</a:t>
            </a:r>
            <a:r>
              <a:rPr lang="en-US" sz="2000" dirty="0" smtClean="0"/>
              <a:t>. </a:t>
            </a:r>
            <a:r>
              <a:rPr lang="en-US" sz="2000" dirty="0" err="1" smtClean="0"/>
              <a:t>Schopností</a:t>
            </a:r>
            <a:r>
              <a:rPr lang="en-US" sz="2000" dirty="0" smtClean="0"/>
              <a:t>. </a:t>
            </a:r>
            <a:r>
              <a:rPr lang="en-US" sz="2000" dirty="0" err="1" smtClean="0"/>
              <a:t>Výslovnost</a:t>
            </a:r>
            <a:r>
              <a:rPr lang="en-US" sz="2000" dirty="0" smtClean="0"/>
              <a:t> </a:t>
            </a:r>
            <a:r>
              <a:rPr lang="en-US" sz="2000" dirty="0" err="1" smtClean="0"/>
              <a:t>není</a:t>
            </a:r>
            <a:r>
              <a:rPr lang="en-US" sz="2000" dirty="0" smtClean="0"/>
              <a:t> </a:t>
            </a:r>
            <a:r>
              <a:rPr lang="en-US" sz="2000" dirty="0" err="1" smtClean="0"/>
              <a:t>prioritou</a:t>
            </a:r>
            <a:r>
              <a:rPr lang="en-US" sz="20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0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Klasifikace</a:t>
            </a:r>
            <a:r>
              <a:rPr lang="en-US" dirty="0" smtClean="0"/>
              <a:t> OVŘ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Opožděný vývoj řeči u dětí s vrozenými nebo získanými vadami </a:t>
            </a:r>
            <a:r>
              <a:rPr lang="cs-CZ" b="1" dirty="0" smtClean="0"/>
              <a:t>mluvidel – </a:t>
            </a:r>
            <a:r>
              <a:rPr lang="cs-CZ" sz="2000" dirty="0" smtClean="0"/>
              <a:t>rozštěpy rtu, patra, deformity obličeje, zubů, čelisti, apod. OVŘ se může vyskytovat jen někdy.</a:t>
            </a:r>
            <a:r>
              <a:rPr lang="cs-CZ" dirty="0"/>
              <a:t> </a:t>
            </a:r>
            <a:r>
              <a:rPr lang="cs-CZ" sz="2000" dirty="0"/>
              <a:t>Dítě sice mluví méně a vyslovuje hůře jednotlivé hlásky, ale chápe význam slov, má většinou i dostatečnou slovní zásobu a užívá správně gramatické tvary v příslušném věkovém období. Výsledkem je sice špatná srozumitelnost řeči v důsledku chybné výslovnosti, ale obsahová stránka vzhledem k věku je správná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Logopedická terapie u dětí s rozštěpy začíná již v prvním roce života, proto bývá i vývoj řeči podchycen včas.</a:t>
            </a:r>
            <a:endParaRPr lang="cs-CZ" sz="2000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9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Klasifikace</a:t>
            </a:r>
            <a:r>
              <a:rPr lang="en-US" dirty="0" smtClean="0"/>
              <a:t> OVŘ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OVŘ u </a:t>
            </a:r>
            <a:r>
              <a:rPr lang="en-US" b="1" dirty="0" err="1" smtClean="0"/>
              <a:t>dětí</a:t>
            </a:r>
            <a:r>
              <a:rPr lang="en-US" b="1" dirty="0" smtClean="0"/>
              <a:t> z </a:t>
            </a:r>
            <a:r>
              <a:rPr lang="en-US" b="1" dirty="0" err="1" smtClean="0"/>
              <a:t>bilingvních</a:t>
            </a:r>
            <a:r>
              <a:rPr lang="en-US" b="1" dirty="0" smtClean="0"/>
              <a:t> </a:t>
            </a:r>
            <a:r>
              <a:rPr lang="en-US" b="1" dirty="0" err="1" smtClean="0"/>
              <a:t>rodin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cs-CZ" sz="2400" dirty="0"/>
              <a:t>- vždy je důležité zjistit v jakém jazyce je s dítětem komunikováno. Pokud se dodržují pravidla bilingvní výchovy, vyvíjí se oba jazyky se stejnými obtížemi. Někdy může být jeden z jazyků na lepší úrovni. To záleží na tom, kolik času tráví dítě např. s matkou doma, v kolektivu se vrstevníky, apod. V některých případech je nutné určit jeden jazyk jako prioritní a rozvíjet pouze jeden jazyk. Tato fakta vždy souvisí s danou individuální situací v rodině. Problémem je vždy míchání jazyků dohromady, nesprávné užívání jazyka</a:t>
            </a:r>
            <a:r>
              <a:rPr lang="cs-CZ" sz="2400" dirty="0" smtClean="0"/>
              <a:t>.</a:t>
            </a:r>
            <a:r>
              <a:rPr lang="cs-CZ" b="1" dirty="0" smtClean="0"/>
              <a:t> 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5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Mgr. Eva </a:t>
            </a:r>
            <a:r>
              <a:rPr lang="en-US" sz="3600" dirty="0" err="1" smtClean="0"/>
              <a:t>Kolesová</a:t>
            </a:r>
            <a:r>
              <a:rPr lang="en-US" sz="3600" dirty="0" smtClean="0"/>
              <a:t> </a:t>
            </a:r>
            <a:r>
              <a:rPr lang="en-US" sz="3600" dirty="0" err="1" smtClean="0"/>
              <a:t>klinický</a:t>
            </a:r>
            <a:r>
              <a:rPr lang="en-US" sz="3600" dirty="0" smtClean="0"/>
              <a:t> </a:t>
            </a:r>
            <a:r>
              <a:rPr lang="en-US" sz="3600" dirty="0" err="1" smtClean="0"/>
              <a:t>logoped</a:t>
            </a:r>
            <a:endParaRPr lang="en-US" sz="3600" dirty="0"/>
          </a:p>
        </p:txBody>
      </p:sp>
      <p:pic>
        <p:nvPicPr>
          <p:cNvPr id="8" name="Content Placeholder 7" descr="IMG_3706u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28"/>
          <a:stretch/>
        </p:blipFill>
        <p:spPr>
          <a:xfrm>
            <a:off x="792162" y="1452283"/>
            <a:ext cx="7780751" cy="4598894"/>
          </a:xfrm>
        </p:spPr>
      </p:pic>
    </p:spTree>
    <p:extLst>
      <p:ext uri="{BB962C8B-B14F-4D97-AF65-F5344CB8AC3E}">
        <p14:creationId xmlns:p14="http://schemas.microsoft.com/office/powerpoint/2010/main" val="56636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Vývojová</a:t>
            </a:r>
            <a:r>
              <a:rPr lang="en-US" dirty="0" smtClean="0"/>
              <a:t> </a:t>
            </a:r>
            <a:r>
              <a:rPr lang="en-US" dirty="0" err="1" smtClean="0"/>
              <a:t>dysfázie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Jedná se o specificky narušený vývoj řeči, projevující se ztíženou schopností nebo neschopností naučit se verbálně komunikovat, i když podmínky pro rozvoj řeči jsou přiměřené. </a:t>
            </a:r>
          </a:p>
          <a:p>
            <a:r>
              <a:rPr lang="cs-CZ" sz="2000" dirty="0"/>
              <a:t>U této poruchy je vývoj řeči opožděn vždy a je jedním z jejích prvních a hlavních příznaků. Děti mají výrazně porušenou schopnost rozlišit sluchem jednotlivé </a:t>
            </a:r>
            <a:r>
              <a:rPr lang="cs-CZ" sz="2000" dirty="0" smtClean="0"/>
              <a:t>prvky řeči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21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Příčiny</a:t>
            </a:r>
            <a:r>
              <a:rPr lang="en-US" dirty="0" smtClean="0"/>
              <a:t> </a:t>
            </a:r>
            <a:r>
              <a:rPr lang="en-US" dirty="0" err="1" smtClean="0"/>
              <a:t>vzniku</a:t>
            </a:r>
            <a:r>
              <a:rPr lang="en-US" dirty="0" smtClean="0"/>
              <a:t> </a:t>
            </a:r>
            <a:r>
              <a:rPr lang="en-US" dirty="0" err="1" smtClean="0"/>
              <a:t>Vývojové</a:t>
            </a:r>
            <a:r>
              <a:rPr lang="en-US" dirty="0" smtClean="0"/>
              <a:t> </a:t>
            </a:r>
            <a:r>
              <a:rPr lang="en-US" dirty="0" err="1" smtClean="0"/>
              <a:t>dysfázie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Prenatální</a:t>
            </a:r>
            <a:r>
              <a:rPr lang="en-US" dirty="0" smtClean="0"/>
              <a:t> a </a:t>
            </a:r>
            <a:r>
              <a:rPr lang="en-US" dirty="0" err="1" smtClean="0"/>
              <a:t>perinatální</a:t>
            </a:r>
            <a:r>
              <a:rPr lang="en-US" dirty="0" smtClean="0"/>
              <a:t> </a:t>
            </a:r>
            <a:r>
              <a:rPr lang="en-US" dirty="0" err="1" smtClean="0"/>
              <a:t>rizika</a:t>
            </a:r>
            <a:r>
              <a:rPr lang="en-US" dirty="0" smtClean="0"/>
              <a:t> – </a:t>
            </a:r>
            <a:r>
              <a:rPr lang="en-US" sz="2000" dirty="0" err="1" smtClean="0"/>
              <a:t>užívání</a:t>
            </a:r>
            <a:r>
              <a:rPr lang="en-US" sz="2000" dirty="0" smtClean="0"/>
              <a:t> </a:t>
            </a:r>
            <a:r>
              <a:rPr lang="en-US" sz="2000" dirty="0" err="1" smtClean="0"/>
              <a:t>léků</a:t>
            </a:r>
            <a:r>
              <a:rPr lang="en-US" sz="2000" dirty="0" smtClean="0"/>
              <a:t>, </a:t>
            </a:r>
            <a:r>
              <a:rPr lang="en-US" sz="2000" dirty="0" err="1" smtClean="0"/>
              <a:t>antibiotik</a:t>
            </a:r>
            <a:r>
              <a:rPr lang="en-US" sz="2000" dirty="0" smtClean="0"/>
              <a:t>, </a:t>
            </a:r>
            <a:r>
              <a:rPr lang="en-US" sz="2000" dirty="0" err="1" smtClean="0"/>
              <a:t>kouření</a:t>
            </a:r>
            <a:r>
              <a:rPr lang="en-US" sz="2000" dirty="0" smtClean="0"/>
              <a:t>, </a:t>
            </a:r>
            <a:r>
              <a:rPr lang="en-US" sz="2000" dirty="0" err="1" smtClean="0"/>
              <a:t>narkomanie</a:t>
            </a:r>
            <a:r>
              <a:rPr lang="en-US" sz="2000" dirty="0" smtClean="0"/>
              <a:t>, </a:t>
            </a:r>
            <a:r>
              <a:rPr lang="en-US" sz="2000" dirty="0" err="1" smtClean="0"/>
              <a:t>překotné</a:t>
            </a:r>
            <a:r>
              <a:rPr lang="en-US" sz="2000" dirty="0" smtClean="0"/>
              <a:t> a </a:t>
            </a:r>
            <a:r>
              <a:rPr lang="en-US" sz="2000" dirty="0" err="1" smtClean="0"/>
              <a:t>protrahované</a:t>
            </a:r>
            <a:r>
              <a:rPr lang="en-US" sz="2000" dirty="0" smtClean="0"/>
              <a:t> </a:t>
            </a:r>
            <a:r>
              <a:rPr lang="en-US" sz="2000" dirty="0" err="1" smtClean="0"/>
              <a:t>porody</a:t>
            </a:r>
            <a:r>
              <a:rPr lang="en-US" sz="2000" dirty="0" smtClean="0"/>
              <a:t>, </a:t>
            </a:r>
            <a:r>
              <a:rPr lang="en-US" sz="2000" dirty="0" err="1" smtClean="0"/>
              <a:t>císařský</a:t>
            </a:r>
            <a:r>
              <a:rPr lang="en-US" sz="2000" dirty="0" smtClean="0"/>
              <a:t> </a:t>
            </a:r>
            <a:r>
              <a:rPr lang="en-US" sz="2000" dirty="0" err="1" smtClean="0"/>
              <a:t>řez</a:t>
            </a:r>
            <a:r>
              <a:rPr lang="en-US" sz="2000" dirty="0" smtClean="0"/>
              <a:t>, </a:t>
            </a:r>
            <a:r>
              <a:rPr lang="en-US" sz="2000" dirty="0" err="1" smtClean="0"/>
              <a:t>asfyxie</a:t>
            </a:r>
            <a:r>
              <a:rPr lang="en-US" sz="2000" dirty="0" smtClean="0"/>
              <a:t> (</a:t>
            </a:r>
            <a:r>
              <a:rPr lang="en-US" sz="2000" dirty="0" err="1" smtClean="0"/>
              <a:t>přidušení</a:t>
            </a:r>
            <a:r>
              <a:rPr lang="en-US" sz="2000" dirty="0" smtClean="0"/>
              <a:t> </a:t>
            </a:r>
            <a:r>
              <a:rPr lang="en-US" sz="2000" dirty="0" err="1" smtClean="0"/>
              <a:t>dítěte</a:t>
            </a:r>
            <a:r>
              <a:rPr lang="en-US" sz="2000" dirty="0" smtClean="0"/>
              <a:t>), </a:t>
            </a:r>
            <a:r>
              <a:rPr lang="en-US" sz="2000" dirty="0" err="1" smtClean="0"/>
              <a:t>předčasný</a:t>
            </a:r>
            <a:r>
              <a:rPr lang="en-US" sz="2000" dirty="0" smtClean="0"/>
              <a:t> </a:t>
            </a:r>
            <a:r>
              <a:rPr lang="en-US" sz="2000" dirty="0" err="1" smtClean="0"/>
              <a:t>porod</a:t>
            </a:r>
            <a:r>
              <a:rPr lang="en-US" sz="2000" dirty="0" smtClean="0"/>
              <a:t>, </a:t>
            </a:r>
            <a:r>
              <a:rPr lang="en-US" sz="2000" dirty="0" err="1" smtClean="0"/>
              <a:t>nízká</a:t>
            </a:r>
            <a:r>
              <a:rPr lang="en-US" sz="2000" dirty="0" smtClean="0"/>
              <a:t> por. </a:t>
            </a:r>
            <a:r>
              <a:rPr lang="en-US" sz="2000" dirty="0" err="1" smtClean="0"/>
              <a:t>Hmotnost</a:t>
            </a:r>
            <a:endParaRPr lang="en-US" sz="2000" dirty="0" smtClean="0"/>
          </a:p>
          <a:p>
            <a:r>
              <a:rPr lang="en-US" dirty="0" err="1" smtClean="0"/>
              <a:t>Postnatální</a:t>
            </a:r>
            <a:r>
              <a:rPr lang="en-US" dirty="0" smtClean="0"/>
              <a:t> </a:t>
            </a:r>
            <a:r>
              <a:rPr lang="en-US" dirty="0" err="1" smtClean="0"/>
              <a:t>rizika</a:t>
            </a:r>
            <a:r>
              <a:rPr lang="en-US" dirty="0" smtClean="0"/>
              <a:t> – </a:t>
            </a:r>
            <a:r>
              <a:rPr lang="en-US" sz="2000" dirty="0" err="1" smtClean="0"/>
              <a:t>úrazy</a:t>
            </a:r>
            <a:r>
              <a:rPr lang="en-US" sz="2000" dirty="0" smtClean="0"/>
              <a:t>, </a:t>
            </a:r>
            <a:r>
              <a:rPr lang="en-US" sz="2000" dirty="0" err="1" smtClean="0"/>
              <a:t>vážná</a:t>
            </a:r>
            <a:r>
              <a:rPr lang="en-US" sz="2000" dirty="0" smtClean="0"/>
              <a:t> </a:t>
            </a:r>
            <a:r>
              <a:rPr lang="en-US" sz="2000" dirty="0" err="1" smtClean="0"/>
              <a:t>oněmocnění</a:t>
            </a:r>
            <a:r>
              <a:rPr lang="en-US" sz="2000" dirty="0" smtClean="0"/>
              <a:t> </a:t>
            </a:r>
            <a:r>
              <a:rPr lang="en-US" sz="2000" dirty="0" err="1" smtClean="0"/>
              <a:t>mozku</a:t>
            </a:r>
            <a:r>
              <a:rPr lang="en-US" sz="2000" dirty="0" smtClean="0"/>
              <a:t>, </a:t>
            </a:r>
            <a:r>
              <a:rPr lang="en-US" sz="2000" dirty="0" err="1" smtClean="0"/>
              <a:t>poranění</a:t>
            </a:r>
            <a:r>
              <a:rPr lang="en-US" sz="2000" dirty="0" smtClean="0"/>
              <a:t> </a:t>
            </a:r>
            <a:r>
              <a:rPr lang="en-US" sz="2000" dirty="0" err="1" smtClean="0"/>
              <a:t>mozku</a:t>
            </a:r>
            <a:r>
              <a:rPr lang="en-US" sz="2000" dirty="0" smtClean="0"/>
              <a:t>, </a:t>
            </a:r>
            <a:r>
              <a:rPr lang="en-US" sz="2000" dirty="0" err="1" smtClean="0"/>
              <a:t>apod</a:t>
            </a:r>
            <a:r>
              <a:rPr lang="en-US" sz="2000" dirty="0" smtClean="0"/>
              <a:t>., do 1 </a:t>
            </a:r>
            <a:r>
              <a:rPr lang="en-US" sz="2000" dirty="0" err="1" smtClean="0"/>
              <a:t>roku</a:t>
            </a:r>
            <a:r>
              <a:rPr lang="en-US" sz="2000" dirty="0" smtClean="0"/>
              <a:t> </a:t>
            </a:r>
            <a:r>
              <a:rPr lang="en-US" sz="2000" dirty="0" err="1" smtClean="0"/>
              <a:t>života</a:t>
            </a:r>
            <a:endParaRPr lang="en-US" sz="2000" dirty="0" smtClean="0"/>
          </a:p>
          <a:p>
            <a:r>
              <a:rPr lang="en-US" dirty="0" err="1" smtClean="0"/>
              <a:t>Dědičnost</a:t>
            </a:r>
            <a:r>
              <a:rPr lang="en-US" dirty="0" smtClean="0"/>
              <a:t> – </a:t>
            </a:r>
            <a:r>
              <a:rPr lang="en-US" sz="2000" dirty="0" err="1" smtClean="0"/>
              <a:t>nejčastější</a:t>
            </a:r>
            <a:r>
              <a:rPr lang="en-US" sz="2000" dirty="0" smtClean="0"/>
              <a:t> </a:t>
            </a:r>
            <a:r>
              <a:rPr lang="en-US" sz="2000" dirty="0" err="1" smtClean="0"/>
              <a:t>výskyt</a:t>
            </a:r>
            <a:r>
              <a:rPr lang="en-US" sz="2000" dirty="0" smtClean="0"/>
              <a:t> u </a:t>
            </a:r>
            <a:r>
              <a:rPr lang="en-US" sz="2000" dirty="0" err="1" smtClean="0"/>
              <a:t>chlapců</a:t>
            </a:r>
            <a:r>
              <a:rPr lang="en-US" sz="2000" dirty="0" smtClean="0"/>
              <a:t>, v </a:t>
            </a:r>
            <a:r>
              <a:rPr lang="en-US" sz="2000" dirty="0" err="1" smtClean="0"/>
              <a:t>mužské</a:t>
            </a:r>
            <a:r>
              <a:rPr lang="en-US" sz="2000" dirty="0" smtClean="0"/>
              <a:t> </a:t>
            </a:r>
            <a:r>
              <a:rPr lang="en-US" sz="2000" dirty="0" err="1" smtClean="0"/>
              <a:t>rodové</a:t>
            </a:r>
            <a:r>
              <a:rPr lang="en-US" sz="2000" dirty="0" smtClean="0"/>
              <a:t> </a:t>
            </a:r>
            <a:r>
              <a:rPr lang="en-US" sz="2000" dirty="0" err="1" smtClean="0"/>
              <a:t>linii</a:t>
            </a:r>
            <a:r>
              <a:rPr lang="en-US" sz="2000" dirty="0" smtClean="0"/>
              <a:t>, u </a:t>
            </a:r>
            <a:r>
              <a:rPr lang="en-US" sz="2000" dirty="0" err="1" smtClean="0"/>
              <a:t>děvčat</a:t>
            </a:r>
            <a:r>
              <a:rPr lang="en-US" sz="2000" dirty="0" smtClean="0"/>
              <a:t> se </a:t>
            </a:r>
            <a:r>
              <a:rPr lang="en-US" sz="2000" dirty="0" err="1" smtClean="0"/>
              <a:t>vyskytuje</a:t>
            </a:r>
            <a:r>
              <a:rPr lang="en-US" sz="2000" dirty="0" smtClean="0"/>
              <a:t> </a:t>
            </a:r>
            <a:r>
              <a:rPr lang="en-US" sz="2000" dirty="0" err="1" smtClean="0"/>
              <a:t>méně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4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poznáme</a:t>
            </a:r>
            <a:r>
              <a:rPr lang="en-US" dirty="0" smtClean="0"/>
              <a:t> VD?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36228"/>
          </a:xfrm>
        </p:spPr>
        <p:txBody>
          <a:bodyPr>
            <a:normAutofit fontScale="25000" lnSpcReduction="20000"/>
          </a:bodyPr>
          <a:lstStyle/>
          <a:p>
            <a:r>
              <a:rPr lang="cs-CZ" sz="8000" b="1" dirty="0" smtClean="0"/>
              <a:t>poruchy </a:t>
            </a:r>
            <a:r>
              <a:rPr lang="cs-CZ" sz="8000" b="1" dirty="0"/>
              <a:t>vnímání a užívání jednotlivých </a:t>
            </a:r>
            <a:r>
              <a:rPr lang="cs-CZ" sz="8000" b="1" dirty="0" smtClean="0"/>
              <a:t>hlásek - </a:t>
            </a:r>
            <a:r>
              <a:rPr lang="cs-CZ" sz="7200" dirty="0" smtClean="0"/>
              <a:t>výslovnost hlásek je nekonstantní</a:t>
            </a:r>
            <a:endParaRPr lang="cs-CZ" sz="7200" b="1" dirty="0"/>
          </a:p>
          <a:p>
            <a:pPr lvl="0"/>
            <a:r>
              <a:rPr lang="cs-CZ" sz="8000" b="1" dirty="0"/>
              <a:t>rozlišování hlásek zvukově podobných </a:t>
            </a:r>
            <a:r>
              <a:rPr lang="cs-CZ" sz="6200" dirty="0"/>
              <a:t>– např. mává – dává, pes – pec, kost – most, buben – pupen, atd. (existuje vyšetření fonematického sluchu)</a:t>
            </a:r>
          </a:p>
          <a:p>
            <a:pPr lvl="0"/>
            <a:r>
              <a:rPr lang="cs-CZ" sz="8000" b="1" dirty="0"/>
              <a:t>vadná tvorba vět </a:t>
            </a:r>
            <a:r>
              <a:rPr lang="cs-CZ" sz="6200" dirty="0"/>
              <a:t>– nesprávný slovosled, vynechávání a záměna </a:t>
            </a:r>
            <a:r>
              <a:rPr lang="cs-CZ" sz="6200" dirty="0" err="1"/>
              <a:t>předložk.vazeb</a:t>
            </a:r>
            <a:r>
              <a:rPr lang="cs-CZ" sz="6200" dirty="0"/>
              <a:t>, vynechávání zvratného se, si, chybné užívání tvarů </a:t>
            </a:r>
            <a:r>
              <a:rPr lang="cs-CZ" sz="6200" dirty="0" err="1"/>
              <a:t>podst.jmen</a:t>
            </a:r>
            <a:r>
              <a:rPr lang="cs-CZ" sz="6200" dirty="0"/>
              <a:t>, </a:t>
            </a:r>
            <a:r>
              <a:rPr lang="cs-CZ" sz="6200" dirty="0" err="1"/>
              <a:t>příd.jmen</a:t>
            </a:r>
            <a:r>
              <a:rPr lang="cs-CZ" sz="6200" dirty="0"/>
              <a:t>, sloves</a:t>
            </a:r>
          </a:p>
          <a:p>
            <a:pPr lvl="0"/>
            <a:r>
              <a:rPr lang="cs-CZ" sz="8000" b="1" dirty="0"/>
              <a:t>malá slovní zásoba </a:t>
            </a:r>
            <a:r>
              <a:rPr lang="cs-CZ" sz="6200" dirty="0"/>
              <a:t>– většinou pasivní slovní z. převyšuje aktivní slovník</a:t>
            </a:r>
          </a:p>
          <a:p>
            <a:pPr lvl="0"/>
            <a:r>
              <a:rPr lang="cs-CZ" sz="8000" b="1" dirty="0"/>
              <a:t>nápadná porucha krátkodobé verbální paměti </a:t>
            </a:r>
            <a:r>
              <a:rPr lang="cs-CZ" sz="6200" dirty="0"/>
              <a:t>– nezvládají říkanky, písničky, slova komolí, nedodržují jejich pořadí.</a:t>
            </a:r>
          </a:p>
          <a:p>
            <a:pPr lvl="0"/>
            <a:r>
              <a:rPr lang="cs-CZ" sz="8000" b="1" dirty="0"/>
              <a:t>chybné zrakové vnímání </a:t>
            </a:r>
            <a:r>
              <a:rPr lang="cs-CZ" sz="6200" dirty="0"/>
              <a:t>– projevuje se hlavně v kresbě. Kresba je velmi nápadná, primitivní, dítě má obtíže s kresbou postavy, orientací na obrázku, často kreslí (pokud vůbec kreslí) zprava doleva, vzhůru nohama, nerozlišuje barvy, velmi dlouho si je plete a učí se je pojmenovávat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5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poznáme</a:t>
            </a:r>
            <a:r>
              <a:rPr lang="en-US" dirty="0" smtClean="0"/>
              <a:t> VD?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b="1" dirty="0"/>
              <a:t>malá slovní zásoba </a:t>
            </a:r>
            <a:r>
              <a:rPr lang="cs-CZ" dirty="0"/>
              <a:t>– </a:t>
            </a:r>
            <a:r>
              <a:rPr lang="cs-CZ" sz="1800" dirty="0"/>
              <a:t>většinou pasivní slovní z. převyšuje aktivní slovník</a:t>
            </a:r>
          </a:p>
          <a:p>
            <a:pPr lvl="0"/>
            <a:r>
              <a:rPr lang="cs-CZ" sz="2000" b="1" dirty="0"/>
              <a:t>poruchy motorických funkcí </a:t>
            </a:r>
            <a:r>
              <a:rPr lang="cs-CZ" sz="2000" dirty="0"/>
              <a:t>– </a:t>
            </a:r>
            <a:r>
              <a:rPr lang="cs-CZ" sz="1800" dirty="0"/>
              <a:t>hrubé a jemné motoriky, poruchy motoriky mluvidel (nejvíce je narušena koordinace </a:t>
            </a:r>
            <a:r>
              <a:rPr lang="cs-CZ" sz="1800" dirty="0" smtClean="0"/>
              <a:t>mluvidel)</a:t>
            </a:r>
            <a:endParaRPr lang="cs-CZ" sz="1800" dirty="0"/>
          </a:p>
          <a:p>
            <a:pPr lvl="0"/>
            <a:r>
              <a:rPr lang="cs-CZ" sz="2000" b="1" dirty="0"/>
              <a:t>č</a:t>
            </a:r>
            <a:r>
              <a:rPr lang="cs-CZ" sz="2000" b="1" dirty="0" smtClean="0"/>
              <a:t>asoprostorová orientace – </a:t>
            </a:r>
            <a:r>
              <a:rPr lang="cs-CZ" sz="1800" dirty="0" smtClean="0"/>
              <a:t>dlouhodobé chybování v předložkových vazbách, v pojmech včera, zítra, ráno, večer, oběd, večeře, apod.</a:t>
            </a:r>
          </a:p>
          <a:p>
            <a:pPr lvl="0"/>
            <a:r>
              <a:rPr lang="cs-CZ" sz="2000" b="1" dirty="0"/>
              <a:t>p</a:t>
            </a:r>
            <a:r>
              <a:rPr lang="cs-CZ" sz="2000" b="1" dirty="0" smtClean="0"/>
              <a:t>ravolevá orientace </a:t>
            </a:r>
            <a:endParaRPr lang="cs-CZ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5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Logopedická</a:t>
            </a:r>
            <a:r>
              <a:rPr lang="en-US" sz="3200" dirty="0" smtClean="0"/>
              <a:t> </a:t>
            </a:r>
            <a:r>
              <a:rPr lang="en-US" sz="3200" dirty="0" err="1" smtClean="0"/>
              <a:t>terapie</a:t>
            </a:r>
            <a:r>
              <a:rPr lang="en-US" sz="3200" dirty="0"/>
              <a:t> </a:t>
            </a:r>
            <a:r>
              <a:rPr lang="en-US" sz="3200" dirty="0" smtClean="0"/>
              <a:t>a </a:t>
            </a:r>
            <a:r>
              <a:rPr lang="en-US" sz="3200" dirty="0" err="1" smtClean="0"/>
              <a:t>včasný</a:t>
            </a:r>
            <a:r>
              <a:rPr lang="en-US" sz="3200" dirty="0" smtClean="0"/>
              <a:t> </a:t>
            </a:r>
            <a:r>
              <a:rPr lang="en-US" sz="3200" dirty="0" err="1" smtClean="0"/>
              <a:t>záchyt</a:t>
            </a:r>
            <a:r>
              <a:rPr lang="en-US" sz="3200" dirty="0" smtClean="0"/>
              <a:t> </a:t>
            </a:r>
            <a:r>
              <a:rPr lang="en-US" sz="3200" dirty="0" err="1" smtClean="0"/>
              <a:t>dětí</a:t>
            </a:r>
            <a:r>
              <a:rPr lang="en-US" sz="3200" dirty="0" smtClean="0"/>
              <a:t> s </a:t>
            </a:r>
            <a:r>
              <a:rPr lang="en-US" sz="3200" dirty="0" err="1" smtClean="0"/>
              <a:t>vývojovou</a:t>
            </a:r>
            <a:r>
              <a:rPr lang="en-US" sz="3200" dirty="0" smtClean="0"/>
              <a:t> </a:t>
            </a:r>
            <a:r>
              <a:rPr lang="en-US" sz="3200" dirty="0" err="1" smtClean="0"/>
              <a:t>dysfázií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b="1" dirty="0" smtClean="0"/>
              <a:t>Zahájení terapie po 3. roce  </a:t>
            </a:r>
            <a:r>
              <a:rPr lang="cs-CZ" dirty="0" smtClean="0"/>
              <a:t>- </a:t>
            </a:r>
            <a:r>
              <a:rPr lang="cs-CZ" sz="2100" dirty="0" smtClean="0"/>
              <a:t>prvním </a:t>
            </a:r>
            <a:r>
              <a:rPr lang="cs-CZ" sz="2100" dirty="0"/>
              <a:t>příznakem VD je </a:t>
            </a:r>
            <a:r>
              <a:rPr lang="cs-CZ" sz="2100" dirty="0" smtClean="0"/>
              <a:t>OVŘ, který by měl ideálně diagnostikován ve třech letech</a:t>
            </a:r>
            <a:endParaRPr lang="cs-CZ" sz="2100" dirty="0"/>
          </a:p>
          <a:p>
            <a:r>
              <a:rPr lang="cs-CZ" dirty="0" smtClean="0"/>
              <a:t> </a:t>
            </a:r>
            <a:r>
              <a:rPr lang="cs-CZ" sz="2400" b="1" dirty="0" smtClean="0"/>
              <a:t>Zaměření logopedické terapie </a:t>
            </a:r>
            <a:r>
              <a:rPr lang="cs-CZ" sz="2000" b="1" dirty="0" smtClean="0"/>
              <a:t>- </a:t>
            </a:r>
            <a:r>
              <a:rPr lang="cs-CZ" sz="2100" dirty="0" smtClean="0"/>
              <a:t>Terapie </a:t>
            </a:r>
            <a:r>
              <a:rPr lang="cs-CZ" sz="2100" dirty="0"/>
              <a:t>VD není nikdy zaměřena na úpravu jednotlivých hlásek, pokud dítě nemá vytvořenou dostatečnou slovní zásobu a není-li vyšetřena schopnost rozlišit sluchem jednotlivé </a:t>
            </a:r>
            <a:r>
              <a:rPr lang="cs-CZ" sz="2100" dirty="0" smtClean="0"/>
              <a:t>hlásky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sz="3000" b="1" dirty="0" smtClean="0"/>
              <a:t>Včasná </a:t>
            </a:r>
            <a:r>
              <a:rPr lang="cs-CZ" sz="3000" b="1" dirty="0"/>
              <a:t>a správně zvolená terapie VD pozitivně ovlivňuje celkový rozvoj dítěte – výrazně usnadňuje možnost školního zařazení, a tím další uplatnění.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2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/>
              <a:t>Vývojová</a:t>
            </a:r>
            <a:r>
              <a:rPr lang="en-US" sz="4800" dirty="0" smtClean="0"/>
              <a:t> </a:t>
            </a:r>
            <a:r>
              <a:rPr lang="en-US" sz="4800" dirty="0" err="1" smtClean="0"/>
              <a:t>dysfázie</a:t>
            </a:r>
            <a:r>
              <a:rPr lang="en-US" sz="4800" dirty="0" smtClean="0"/>
              <a:t> a </a:t>
            </a:r>
            <a:r>
              <a:rPr lang="en-US" sz="4800" dirty="0" err="1" smtClean="0"/>
              <a:t>Specifické</a:t>
            </a:r>
            <a:r>
              <a:rPr lang="en-US" sz="4800" dirty="0" smtClean="0"/>
              <a:t> </a:t>
            </a:r>
            <a:r>
              <a:rPr lang="en-US" sz="4800" dirty="0" err="1" smtClean="0"/>
              <a:t>poruchy</a:t>
            </a:r>
            <a:r>
              <a:rPr lang="en-US" sz="4800" dirty="0" smtClean="0"/>
              <a:t> </a:t>
            </a:r>
            <a:r>
              <a:rPr lang="en-US" sz="4800" dirty="0" err="1" smtClean="0"/>
              <a:t>učení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 většiny dětí s VD (nejvíce u těžkých forem) se ve školním věku projeví SPU – dysortografie, dysgrafie, dyslexie). Důležitý je IVP, někdy asistent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Zařazení dítěte do školního zařízení by mělo být voleno individuálně podle potřeb každého dítěte s VD.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2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Koktavost</a:t>
            </a:r>
            <a:r>
              <a:rPr lang="en-US" dirty="0" smtClean="0"/>
              <a:t> (</a:t>
            </a:r>
            <a:r>
              <a:rPr lang="en-US" dirty="0" err="1" smtClean="0"/>
              <a:t>balbuties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Prvním kritickým obdobím bývá třetí až čtvrtý rok, </a:t>
            </a:r>
            <a:r>
              <a:rPr lang="cs-CZ" dirty="0"/>
              <a:t>tedy doba, kdy dítě začíná mluvit ve </a:t>
            </a:r>
            <a:r>
              <a:rPr lang="cs-CZ" dirty="0" smtClean="0"/>
              <a:t>větách. Hovoříme o tzv. </a:t>
            </a:r>
            <a:r>
              <a:rPr lang="cs-CZ" b="1" dirty="0" smtClean="0"/>
              <a:t>Vývojové neplynulosti.</a:t>
            </a:r>
            <a:endParaRPr lang="cs-CZ" dirty="0"/>
          </a:p>
          <a:p>
            <a:r>
              <a:rPr lang="cs-CZ" b="1" dirty="0"/>
              <a:t>Schopnost mluvit se opožďuje za schopností rozumět.</a:t>
            </a:r>
            <a:r>
              <a:rPr lang="cs-CZ" dirty="0"/>
              <a:t> Artikulační schopnosti jsou ještě malé – to se projevuje opakováním slabik, slov, nebo i celých krátkých vět.</a:t>
            </a:r>
          </a:p>
          <a:p>
            <a:r>
              <a:rPr lang="cs-CZ" b="1" dirty="0"/>
              <a:t>Druhým kritickým obdobím bývá nástup do školy </a:t>
            </a:r>
            <a:r>
              <a:rPr lang="cs-CZ" dirty="0"/>
              <a:t>– jen málo dětí začne koktat až v pubertě nebo dospělosti. Častěji koktají chlapci než dívky (muži než ženy), což souvisí s časnějším vyzráváním CNS u dívek.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3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Vývojová</a:t>
            </a:r>
            <a:r>
              <a:rPr lang="en-US" dirty="0" smtClean="0"/>
              <a:t> </a:t>
            </a:r>
            <a:r>
              <a:rPr lang="en-US" dirty="0" err="1" smtClean="0"/>
              <a:t>neplynulost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Nejčastěji</a:t>
            </a:r>
            <a:r>
              <a:rPr lang="en-US" dirty="0" smtClean="0"/>
              <a:t> se  </a:t>
            </a:r>
            <a:r>
              <a:rPr lang="en-US" dirty="0" err="1" smtClean="0"/>
              <a:t>projevuje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3.-5. </a:t>
            </a:r>
            <a:r>
              <a:rPr lang="en-US" dirty="0" err="1" smtClean="0"/>
              <a:t>rokem</a:t>
            </a:r>
            <a:endParaRPr lang="en-US" dirty="0" smtClean="0"/>
          </a:p>
          <a:p>
            <a:r>
              <a:rPr lang="en-US" dirty="0" err="1" smtClean="0"/>
              <a:t>Projevuje</a:t>
            </a:r>
            <a:r>
              <a:rPr lang="en-US" dirty="0" smtClean="0"/>
              <a:t> se </a:t>
            </a:r>
            <a:r>
              <a:rPr lang="en-US" dirty="0" err="1" smtClean="0"/>
              <a:t>pouze</a:t>
            </a:r>
            <a:r>
              <a:rPr lang="en-US" dirty="0" smtClean="0"/>
              <a:t> v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neplynulosti</a:t>
            </a:r>
            <a:r>
              <a:rPr lang="en-US" dirty="0" smtClean="0"/>
              <a:t> </a:t>
            </a:r>
            <a:r>
              <a:rPr lang="en-US" dirty="0" err="1" smtClean="0"/>
              <a:t>řeči</a:t>
            </a:r>
            <a:endParaRPr lang="en-US" dirty="0" smtClean="0"/>
          </a:p>
          <a:p>
            <a:r>
              <a:rPr lang="en-US" dirty="0" err="1" smtClean="0"/>
              <a:t>Dítě</a:t>
            </a:r>
            <a:r>
              <a:rPr lang="en-US" dirty="0" smtClean="0"/>
              <a:t> </a:t>
            </a:r>
            <a:r>
              <a:rPr lang="en-US" dirty="0" err="1" smtClean="0"/>
              <a:t>opakuje</a:t>
            </a:r>
            <a:r>
              <a:rPr lang="en-US" dirty="0" smtClean="0"/>
              <a:t> </a:t>
            </a:r>
            <a:r>
              <a:rPr lang="en-US" dirty="0" err="1" smtClean="0"/>
              <a:t>slabiky</a:t>
            </a:r>
            <a:r>
              <a:rPr lang="en-US" dirty="0" smtClean="0"/>
              <a:t>, </a:t>
            </a:r>
            <a:r>
              <a:rPr lang="en-US" dirty="0" err="1" smtClean="0"/>
              <a:t>části</a:t>
            </a:r>
            <a:r>
              <a:rPr lang="en-US" dirty="0" smtClean="0"/>
              <a:t> </a:t>
            </a:r>
            <a:r>
              <a:rPr lang="en-US" dirty="0" err="1" smtClean="0"/>
              <a:t>slov</a:t>
            </a:r>
            <a:r>
              <a:rPr lang="en-US" dirty="0" smtClean="0"/>
              <a:t>, </a:t>
            </a:r>
            <a:r>
              <a:rPr lang="en-US" dirty="0" err="1" smtClean="0"/>
              <a:t>celá</a:t>
            </a:r>
            <a:r>
              <a:rPr lang="en-US" dirty="0" smtClean="0"/>
              <a:t> </a:t>
            </a:r>
            <a:r>
              <a:rPr lang="en-US" dirty="0" err="1" smtClean="0"/>
              <a:t>slova</a:t>
            </a:r>
            <a:endParaRPr lang="en-US" dirty="0" smtClean="0"/>
          </a:p>
          <a:p>
            <a:r>
              <a:rPr lang="en-US" dirty="0" err="1" smtClean="0"/>
              <a:t>Vývojová</a:t>
            </a:r>
            <a:r>
              <a:rPr lang="en-US" dirty="0" smtClean="0"/>
              <a:t> </a:t>
            </a:r>
            <a:r>
              <a:rPr lang="en-US" dirty="0" err="1" smtClean="0"/>
              <a:t>nelynulost</a:t>
            </a:r>
            <a:r>
              <a:rPr lang="en-US" dirty="0" smtClean="0"/>
              <a:t> </a:t>
            </a:r>
            <a:r>
              <a:rPr lang="en-US" dirty="0" err="1" smtClean="0"/>
              <a:t>spontánně</a:t>
            </a:r>
            <a:r>
              <a:rPr lang="en-US" dirty="0" smtClean="0"/>
              <a:t> </a:t>
            </a:r>
            <a:r>
              <a:rPr lang="en-US" dirty="0" err="1" smtClean="0"/>
              <a:t>odezní</a:t>
            </a:r>
            <a:endParaRPr lang="en-US" dirty="0" smtClean="0"/>
          </a:p>
          <a:p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trvat</a:t>
            </a:r>
            <a:r>
              <a:rPr lang="en-US" dirty="0" smtClean="0"/>
              <a:t> </a:t>
            </a:r>
            <a:r>
              <a:rPr lang="en-US" dirty="0" err="1" smtClean="0"/>
              <a:t>řádově</a:t>
            </a:r>
            <a:r>
              <a:rPr lang="en-US" dirty="0" smtClean="0"/>
              <a:t> </a:t>
            </a:r>
            <a:r>
              <a:rPr lang="en-US" dirty="0" err="1" smtClean="0"/>
              <a:t>týdny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</a:t>
            </a:r>
            <a:r>
              <a:rPr lang="en-US" dirty="0" err="1" smtClean="0"/>
              <a:t>měsíce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4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Projevy</a:t>
            </a:r>
            <a:r>
              <a:rPr lang="en-US" dirty="0" smtClean="0"/>
              <a:t> </a:t>
            </a:r>
            <a:r>
              <a:rPr lang="en-US" dirty="0" err="1" smtClean="0"/>
              <a:t>koktavosti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995747"/>
              </p:ext>
            </p:extLst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45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Kdo</a:t>
            </a:r>
            <a:r>
              <a:rPr lang="en-US" dirty="0" smtClean="0"/>
              <a:t> se </a:t>
            </a:r>
            <a:r>
              <a:rPr lang="en-US" dirty="0" err="1" smtClean="0"/>
              <a:t>stará</a:t>
            </a:r>
            <a:r>
              <a:rPr lang="en-US" dirty="0" smtClean="0"/>
              <a:t> o </a:t>
            </a:r>
            <a:r>
              <a:rPr lang="en-US" dirty="0" err="1" smtClean="0"/>
              <a:t>terapii</a:t>
            </a:r>
            <a:r>
              <a:rPr lang="en-US" dirty="0" smtClean="0"/>
              <a:t> </a:t>
            </a:r>
            <a:r>
              <a:rPr lang="en-US" dirty="0" err="1" smtClean="0"/>
              <a:t>koktavosti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360820"/>
              </p:ext>
            </p:extLst>
          </p:nvPr>
        </p:nvGraphicFramePr>
        <p:xfrm>
          <a:off x="792162" y="1761565"/>
          <a:ext cx="7570787" cy="428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26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VADY ŘEČI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989777"/>
              </p:ext>
            </p:extLst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357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Důležité </a:t>
            </a:r>
            <a:r>
              <a:rPr lang="cs-CZ" sz="3200" b="1" dirty="0"/>
              <a:t>zásady pro účinnou léčbu a správný psychický vývoj dítěte:</a:t>
            </a:r>
            <a:r>
              <a:rPr lang="cs-CZ" sz="3200" dirty="0"/>
              <a:t/>
            </a:r>
            <a:br>
              <a:rPr lang="cs-CZ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sz="4500" dirty="0"/>
              <a:t>téměř vždy je nutná úprava výchovného prostředí v rodině</a:t>
            </a:r>
          </a:p>
          <a:p>
            <a:pPr lvl="0"/>
            <a:r>
              <a:rPr lang="cs-CZ" sz="4500" dirty="0"/>
              <a:t>neokřikujeme dítě, když se zaráží</a:t>
            </a:r>
          </a:p>
          <a:p>
            <a:pPr lvl="0"/>
            <a:r>
              <a:rPr lang="cs-CZ" sz="4500" dirty="0"/>
              <a:t>neupozorňujeme dítě – „Mluv pomalu“, „Řekni to znova a pomalu“, apod.</a:t>
            </a:r>
          </a:p>
          <a:p>
            <a:pPr lvl="0"/>
            <a:r>
              <a:rPr lang="cs-CZ" sz="4500" dirty="0"/>
              <a:t>nedoříkáváme za dítě to, co chce sdělit, pouze taktně pomáháme</a:t>
            </a:r>
          </a:p>
          <a:p>
            <a:pPr lvl="0"/>
            <a:r>
              <a:rPr lang="cs-CZ" sz="4500" dirty="0"/>
              <a:t>v běžném mluvním styku nikdy nenutíme dítě opakovat slova nebo </a:t>
            </a:r>
            <a:r>
              <a:rPr lang="cs-CZ" sz="4500" dirty="0" smtClean="0"/>
              <a:t>věty</a:t>
            </a:r>
            <a:endParaRPr lang="cs-CZ" sz="4500" dirty="0"/>
          </a:p>
        </p:txBody>
      </p:sp>
    </p:spTree>
    <p:extLst>
      <p:ext uri="{BB962C8B-B14F-4D97-AF65-F5344CB8AC3E}">
        <p14:creationId xmlns:p14="http://schemas.microsoft.com/office/powerpoint/2010/main" val="360013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Důležité </a:t>
            </a:r>
            <a:r>
              <a:rPr lang="cs-CZ" sz="3200" b="1" dirty="0"/>
              <a:t>zásady pro účinnou léčbu a správný psychický vývoj dítěte:</a:t>
            </a:r>
            <a:r>
              <a:rPr lang="cs-CZ" sz="3200" dirty="0"/>
              <a:t/>
            </a:r>
            <a:br>
              <a:rPr lang="cs-CZ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nikdy nedopustíme posměch ostatních dětí a nežádoucí pozornost dospělých</a:t>
            </a:r>
          </a:p>
          <a:p>
            <a:pPr lvl="0"/>
            <a:r>
              <a:rPr lang="cs-CZ" dirty="0"/>
              <a:t>snažíme se dítě zapojit do všech činností v MŠ</a:t>
            </a:r>
          </a:p>
          <a:p>
            <a:pPr lvl="0"/>
            <a:r>
              <a:rPr lang="cs-CZ" dirty="0"/>
              <a:t>nenutíme dítě k veřejné produkci (předvádění dětí – zazpívej, řekni básničku, ukaž jak umíš říct </a:t>
            </a:r>
            <a:r>
              <a:rPr lang="cs-CZ" dirty="0" err="1"/>
              <a:t>R</a:t>
            </a:r>
            <a:r>
              <a:rPr lang="cs-CZ" dirty="0"/>
              <a:t>, apod.)</a:t>
            </a:r>
          </a:p>
          <a:p>
            <a:pPr lvl="0"/>
            <a:r>
              <a:rPr lang="cs-CZ" dirty="0"/>
              <a:t>nikdy neupravujeme výslovnost souhlásek – úprava plynulosti je nadřazena správné výslovnosti hlásek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87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Shrnutí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345454"/>
              </p:ext>
            </p:extLst>
          </p:nvPr>
        </p:nvGraphicFramePr>
        <p:xfrm>
          <a:off x="792162" y="1761565"/>
          <a:ext cx="7570787" cy="428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08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Shrnutí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640991"/>
              </p:ext>
            </p:extLst>
          </p:nvPr>
        </p:nvGraphicFramePr>
        <p:xfrm>
          <a:off x="405714" y="1761565"/>
          <a:ext cx="8766950" cy="485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81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Děkuji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pozornost</a:t>
            </a:r>
            <a:r>
              <a:rPr lang="en-US" dirty="0" smtClean="0"/>
              <a:t> a </a:t>
            </a:r>
            <a:r>
              <a:rPr lang="en-US" dirty="0" err="1" smtClean="0"/>
              <a:t>přeji</a:t>
            </a:r>
            <a:r>
              <a:rPr lang="en-US" dirty="0"/>
              <a:t> </a:t>
            </a:r>
            <a:r>
              <a:rPr lang="en-US" dirty="0" err="1" smtClean="0"/>
              <a:t>hodně</a:t>
            </a:r>
            <a:r>
              <a:rPr lang="en-US" dirty="0" smtClean="0"/>
              <a:t> </a:t>
            </a:r>
            <a:r>
              <a:rPr lang="en-US" dirty="0" err="1" smtClean="0"/>
              <a:t>úspěchů</a:t>
            </a:r>
            <a:endParaRPr lang="en-US" dirty="0"/>
          </a:p>
        </p:txBody>
      </p:sp>
      <p:pic>
        <p:nvPicPr>
          <p:cNvPr id="4" name="IMG_1454.J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7507" b="7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628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cs typeface="Apple Casual"/>
              </a:rPr>
              <a:t>Narušená</a:t>
            </a:r>
            <a:r>
              <a:rPr lang="en-US" dirty="0" smtClean="0">
                <a:cs typeface="Apple Casual"/>
              </a:rPr>
              <a:t> </a:t>
            </a:r>
            <a:r>
              <a:rPr lang="en-US" dirty="0" err="1" smtClean="0">
                <a:cs typeface="Apple Casual"/>
              </a:rPr>
              <a:t>komunikační</a:t>
            </a:r>
            <a:r>
              <a:rPr lang="en-US" dirty="0" smtClean="0">
                <a:cs typeface="Apple Casual"/>
              </a:rPr>
              <a:t> </a:t>
            </a:r>
            <a:r>
              <a:rPr lang="en-US" dirty="0" err="1" smtClean="0">
                <a:cs typeface="Apple Casual"/>
              </a:rPr>
              <a:t>schopnost</a:t>
            </a:r>
            <a:r>
              <a:rPr lang="en-US" dirty="0" smtClean="0">
                <a:cs typeface="Apple Casual"/>
              </a:rPr>
              <a:t> (NKS)</a:t>
            </a:r>
            <a:endParaRPr lang="en-US" dirty="0"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928628"/>
            <a:ext cx="7570787" cy="47397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300" dirty="0" smtClean="0">
                <a:cs typeface="Apple Casual"/>
              </a:rPr>
              <a:t>Při </a:t>
            </a:r>
            <a:r>
              <a:rPr lang="cs-CZ" sz="3300" dirty="0">
                <a:cs typeface="Apple Casual"/>
              </a:rPr>
              <a:t>vymezení pojmu NKS je nutné akceptovat světový trend, podle kterého se logopedická péče nesmí zužovat pouze na zvukovou rovinu jazykového projevu, ale musí zahrnout všechny roviny jazykových projevů člověka. </a:t>
            </a:r>
            <a:r>
              <a:rPr lang="cs-CZ" sz="3300" dirty="0" err="1">
                <a:cs typeface="Apple Casual"/>
              </a:rPr>
              <a:t>Lechta</a:t>
            </a:r>
            <a:r>
              <a:rPr lang="cs-CZ" sz="3300" dirty="0">
                <a:cs typeface="Apple Casual"/>
              </a:rPr>
              <a:t>, (1990) uvádí: </a:t>
            </a:r>
            <a:r>
              <a:rPr lang="cs-CZ" sz="3300" b="1" dirty="0">
                <a:cs typeface="Apple Casual"/>
              </a:rPr>
              <a:t>„Komunikační schopnost jednotlivce je narušena tehdy, když některá jazyková rovina, (nebo několik rovin současně) jeho jazykových projevů je narušena,  nedovoluje vyplnit jeho komunikační záměr.</a:t>
            </a:r>
            <a:r>
              <a:rPr lang="cs-CZ" sz="3300" b="1" dirty="0" smtClean="0">
                <a:cs typeface="Apple Casual"/>
              </a:rPr>
              <a:t>“</a:t>
            </a:r>
            <a:endParaRPr lang="cs-CZ" sz="3300" dirty="0">
              <a:cs typeface="Apple Casual"/>
            </a:endParaRPr>
          </a:p>
          <a:p>
            <a:pPr marL="1035050" lvl="3" indent="0">
              <a:buNone/>
            </a:pPr>
            <a:endParaRPr lang="cs-CZ" sz="4500" dirty="0" smtClean="0">
              <a:cs typeface="Apple Casual"/>
            </a:endParaRPr>
          </a:p>
          <a:p>
            <a:pPr marL="0" lvl="0" indent="0">
              <a:buNone/>
            </a:pPr>
            <a:endParaRPr lang="cs-CZ" sz="2500" dirty="0">
              <a:latin typeface="Apple Casual"/>
              <a:cs typeface="Apple Casual"/>
            </a:endParaRPr>
          </a:p>
          <a:p>
            <a:pPr lvl="0"/>
            <a:endParaRPr lang="cs-CZ" sz="2500" b="1" dirty="0" smtClean="0">
              <a:latin typeface="Apple Casual"/>
              <a:cs typeface="Apple Casual"/>
            </a:endParaRPr>
          </a:p>
          <a:p>
            <a:pPr lvl="0"/>
            <a:endParaRPr lang="cs-CZ" sz="2500" b="1" dirty="0" smtClean="0">
              <a:latin typeface="Apple Casual"/>
              <a:cs typeface="Apple Casual"/>
            </a:endParaRPr>
          </a:p>
          <a:p>
            <a:pPr lvl="0"/>
            <a:endParaRPr lang="cs-CZ" sz="2500" dirty="0">
              <a:latin typeface="Apple Casual"/>
              <a:cs typeface="Apple Casual"/>
            </a:endParaRP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Jazykové</a:t>
            </a:r>
            <a:r>
              <a:rPr lang="en-US" dirty="0" smtClean="0"/>
              <a:t> </a:t>
            </a:r>
            <a:r>
              <a:rPr lang="en-US" dirty="0" err="1" smtClean="0"/>
              <a:t>roviny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Foneticko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fonologická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j.r</a:t>
            </a:r>
            <a:r>
              <a:rPr lang="en-US" sz="3200" b="1" dirty="0" smtClean="0"/>
              <a:t>.</a:t>
            </a:r>
          </a:p>
          <a:p>
            <a:r>
              <a:rPr lang="en-US" sz="3200" b="1" dirty="0" err="1" smtClean="0"/>
              <a:t>Morfologicko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syntatktická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j.r</a:t>
            </a:r>
            <a:r>
              <a:rPr lang="en-US" sz="3200" b="1" dirty="0" smtClean="0"/>
              <a:t>.</a:t>
            </a:r>
          </a:p>
          <a:p>
            <a:r>
              <a:rPr lang="en-US" sz="3200" b="1" dirty="0" err="1" smtClean="0"/>
              <a:t>Lexikálně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sémantická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j.r</a:t>
            </a:r>
            <a:r>
              <a:rPr lang="en-US" sz="3200" b="1" dirty="0" smtClean="0"/>
              <a:t>.</a:t>
            </a:r>
          </a:p>
          <a:p>
            <a:r>
              <a:rPr lang="en-US" sz="3200" b="1" dirty="0" err="1" smtClean="0"/>
              <a:t>Pragmatická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j.r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460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Apple Casual"/>
              </a:rPr>
              <a:t>Klasifikace</a:t>
            </a:r>
            <a:r>
              <a:rPr lang="en-US" dirty="0" smtClean="0">
                <a:cs typeface="Apple Casual"/>
              </a:rPr>
              <a:t> </a:t>
            </a:r>
            <a:r>
              <a:rPr lang="en-US" dirty="0" err="1" smtClean="0">
                <a:cs typeface="Apple Casual"/>
              </a:rPr>
              <a:t>řečových</a:t>
            </a:r>
            <a:r>
              <a:rPr lang="en-US" dirty="0" smtClean="0">
                <a:cs typeface="Apple Casual"/>
              </a:rPr>
              <a:t> </a:t>
            </a:r>
            <a:r>
              <a:rPr lang="en-US" dirty="0" err="1" smtClean="0">
                <a:cs typeface="Apple Casual"/>
              </a:rPr>
              <a:t>vad</a:t>
            </a:r>
            <a:endParaRPr lang="en-US" dirty="0"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338181"/>
            <a:ext cx="7570787" cy="42896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800" dirty="0" smtClean="0"/>
          </a:p>
          <a:p>
            <a:pPr lvl="0"/>
            <a:r>
              <a:rPr lang="cs-CZ" sz="1800" b="1" dirty="0" smtClean="0"/>
              <a:t>narušení </a:t>
            </a:r>
            <a:r>
              <a:rPr lang="cs-CZ" sz="1800" b="1" dirty="0"/>
              <a:t>článkování řeči </a:t>
            </a:r>
            <a:r>
              <a:rPr lang="cs-CZ" sz="1600" b="1" dirty="0">
                <a:latin typeface="Apple Casual"/>
                <a:cs typeface="Apple Casual"/>
              </a:rPr>
              <a:t>– </a:t>
            </a:r>
            <a:r>
              <a:rPr lang="cs-CZ" sz="2000" dirty="0">
                <a:cs typeface="Apple Casual"/>
              </a:rPr>
              <a:t>dyslalie, </a:t>
            </a:r>
            <a:r>
              <a:rPr lang="cs-CZ" sz="2000" dirty="0" smtClean="0">
                <a:cs typeface="Apple Casual"/>
              </a:rPr>
              <a:t>dysartrie</a:t>
            </a:r>
          </a:p>
          <a:p>
            <a:r>
              <a:rPr lang="cs-CZ" sz="1800" b="1" dirty="0"/>
              <a:t>poruchy vývoje řeči </a:t>
            </a:r>
            <a:r>
              <a:rPr lang="cs-CZ" sz="1000" b="1" dirty="0"/>
              <a:t>– </a:t>
            </a:r>
            <a:r>
              <a:rPr lang="cs-CZ" sz="2000" dirty="0"/>
              <a:t>opožděný vývoj řeči (OVŘ), vývojová </a:t>
            </a:r>
            <a:r>
              <a:rPr lang="cs-CZ" sz="2000" dirty="0" smtClean="0"/>
              <a:t>dysfázie</a:t>
            </a:r>
            <a:endParaRPr lang="cs-CZ" sz="2000" dirty="0"/>
          </a:p>
          <a:p>
            <a:pPr lvl="0"/>
            <a:r>
              <a:rPr lang="cs-CZ" sz="1800" b="1" dirty="0"/>
              <a:t>poruchy při anomáliích </a:t>
            </a:r>
            <a:r>
              <a:rPr lang="cs-CZ" sz="1800" b="1" dirty="0" err="1"/>
              <a:t>orofaciálního</a:t>
            </a:r>
            <a:r>
              <a:rPr lang="cs-CZ" sz="1800" b="1" dirty="0"/>
              <a:t> systému </a:t>
            </a:r>
            <a:r>
              <a:rPr lang="cs-CZ" sz="900" b="1" dirty="0"/>
              <a:t>– </a:t>
            </a:r>
            <a:r>
              <a:rPr lang="cs-CZ" sz="2000" dirty="0"/>
              <a:t>palatolálie, </a:t>
            </a:r>
            <a:r>
              <a:rPr lang="cs-CZ" sz="2000" dirty="0" err="1"/>
              <a:t>rhinolálie</a:t>
            </a:r>
            <a:endParaRPr lang="cs-CZ" sz="2000" dirty="0"/>
          </a:p>
          <a:p>
            <a:pPr lvl="0"/>
            <a:r>
              <a:rPr lang="cs-CZ" sz="1800" b="1" dirty="0"/>
              <a:t>narušení plynulosti řeči </a:t>
            </a:r>
            <a:r>
              <a:rPr lang="cs-CZ" sz="2000" dirty="0"/>
              <a:t>– koktavost, breptavost</a:t>
            </a:r>
          </a:p>
          <a:p>
            <a:pPr lvl="0"/>
            <a:r>
              <a:rPr lang="cs-CZ" sz="1800" b="1" dirty="0"/>
              <a:t>získaná psychogenní nemluvnost</a:t>
            </a:r>
            <a:endParaRPr lang="cs-CZ" sz="1800" dirty="0"/>
          </a:p>
          <a:p>
            <a:pPr lvl="0"/>
            <a:r>
              <a:rPr lang="cs-CZ" sz="1800" b="1" dirty="0"/>
              <a:t>získané organické poruchy řečové komunikace </a:t>
            </a:r>
            <a:r>
              <a:rPr lang="cs-CZ" sz="2000" dirty="0"/>
              <a:t>– afázie</a:t>
            </a:r>
          </a:p>
          <a:p>
            <a:pPr lvl="0"/>
            <a:r>
              <a:rPr lang="cs-CZ" sz="1800" b="1" dirty="0"/>
              <a:t>symptomatické poruchy řeči  (SPŘ) </a:t>
            </a:r>
            <a:r>
              <a:rPr lang="cs-CZ" sz="900" b="1" dirty="0"/>
              <a:t>– </a:t>
            </a:r>
            <a:r>
              <a:rPr lang="cs-CZ" sz="2000" dirty="0"/>
              <a:t>SPŘ při mentální retardaci, při smyslových vadách, při tělesných postiženích, </a:t>
            </a:r>
            <a:r>
              <a:rPr lang="cs-CZ" sz="2000" dirty="0" err="1"/>
              <a:t>pervazivní</a:t>
            </a:r>
            <a:r>
              <a:rPr lang="cs-CZ" sz="2000" dirty="0"/>
              <a:t> vývojové poruchy, dětská epileptická afázie (syndrom </a:t>
            </a:r>
            <a:r>
              <a:rPr lang="cs-CZ" sz="2000" dirty="0" err="1"/>
              <a:t>Landau</a:t>
            </a:r>
            <a:r>
              <a:rPr lang="cs-CZ" sz="2000" dirty="0"/>
              <a:t> – </a:t>
            </a:r>
            <a:r>
              <a:rPr lang="cs-CZ" sz="2000" dirty="0" err="1"/>
              <a:t>Kleffnerův</a:t>
            </a:r>
            <a:r>
              <a:rPr lang="cs-CZ" sz="2000" dirty="0"/>
              <a:t>)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5227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Dyslálie</a:t>
            </a:r>
            <a:r>
              <a:rPr lang="en-US" dirty="0" smtClean="0"/>
              <a:t> (</a:t>
            </a:r>
            <a:r>
              <a:rPr lang="en-US" dirty="0" err="1" smtClean="0"/>
              <a:t>Patlavost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Nejrozšířenější vada řeči v předškolním a mladším školním věku. Častěji se objevuje u chlapců.</a:t>
            </a:r>
          </a:p>
          <a:p>
            <a:r>
              <a:rPr lang="cs-CZ" dirty="0" smtClean="0"/>
              <a:t>Jedná </a:t>
            </a:r>
            <a:r>
              <a:rPr lang="cs-CZ" dirty="0"/>
              <a:t>se o vadnou výslovnost jedné nebo více hlásek mateřského jazyka. Děti nemívají obtíže s motorikou, pamětí, zrakovým a sluchovým vnímáním, časoprostorovou orientací, apod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Dyslalia</a:t>
            </a:r>
            <a:r>
              <a:rPr lang="cs-CZ" dirty="0" smtClean="0"/>
              <a:t> </a:t>
            </a:r>
            <a:r>
              <a:rPr lang="cs-CZ" dirty="0" err="1" smtClean="0"/>
              <a:t>levis</a:t>
            </a:r>
            <a:r>
              <a:rPr lang="cs-CZ" dirty="0"/>
              <a:t> </a:t>
            </a:r>
            <a:r>
              <a:rPr lang="cs-CZ" dirty="0" err="1" smtClean="0"/>
              <a:t>x</a:t>
            </a:r>
            <a:r>
              <a:rPr lang="cs-CZ" dirty="0" smtClean="0"/>
              <a:t> </a:t>
            </a:r>
            <a:r>
              <a:rPr lang="cs-CZ" dirty="0" err="1" smtClean="0"/>
              <a:t>Dyslalia</a:t>
            </a:r>
            <a:r>
              <a:rPr lang="cs-CZ" dirty="0" smtClean="0"/>
              <a:t> gravis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6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Příčiny</a:t>
            </a:r>
            <a:r>
              <a:rPr lang="en-US" dirty="0" smtClean="0"/>
              <a:t> </a:t>
            </a:r>
            <a:r>
              <a:rPr lang="en-US" dirty="0" err="1" smtClean="0"/>
              <a:t>vzniku</a:t>
            </a:r>
            <a:r>
              <a:rPr lang="en-US" dirty="0" smtClean="0"/>
              <a:t> </a:t>
            </a:r>
            <a:r>
              <a:rPr lang="en-US" dirty="0" err="1" smtClean="0"/>
              <a:t>Dyslálie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3300" b="1" dirty="0"/>
              <a:t>Motorická neobratnost </a:t>
            </a:r>
            <a:r>
              <a:rPr lang="cs-CZ" dirty="0"/>
              <a:t>– </a:t>
            </a:r>
            <a:r>
              <a:rPr lang="cs-CZ" sz="2400" dirty="0"/>
              <a:t>tedy pohybová neobratnost – souvisí také s neobratností ve výslovnosti</a:t>
            </a:r>
          </a:p>
          <a:p>
            <a:pPr lvl="0"/>
            <a:r>
              <a:rPr lang="cs-CZ" sz="3300" b="1" dirty="0"/>
              <a:t>Anomálie řečových orgánů </a:t>
            </a:r>
            <a:r>
              <a:rPr lang="cs-CZ" dirty="0"/>
              <a:t>– </a:t>
            </a:r>
            <a:r>
              <a:rPr lang="cs-CZ" sz="2400" dirty="0"/>
              <a:t>defekty chrupu, předkus, chybějící zuby, deformace patra, rtů, atd.</a:t>
            </a:r>
          </a:p>
          <a:p>
            <a:pPr lvl="0"/>
            <a:r>
              <a:rPr lang="cs-CZ" sz="3600" b="1" dirty="0" smtClean="0"/>
              <a:t>Nesprávný </a:t>
            </a:r>
            <a:r>
              <a:rPr lang="cs-CZ" sz="3600" b="1" dirty="0"/>
              <a:t>přístup prostředí k dítěti </a:t>
            </a:r>
            <a:r>
              <a:rPr lang="cs-CZ" sz="2200" dirty="0"/>
              <a:t>– tlak na výslovnost dítěte ve věku, kdy ještě není vyzrálé (příklad babičky učí dítě ve třech letech </a:t>
            </a:r>
            <a:r>
              <a:rPr lang="cs-CZ" sz="2200" dirty="0" err="1"/>
              <a:t>R</a:t>
            </a:r>
            <a:r>
              <a:rPr lang="cs-CZ" sz="2200" dirty="0"/>
              <a:t> – ráčkování), neustálé napomínání, opravování, apod. Může docházet k </a:t>
            </a:r>
            <a:r>
              <a:rPr lang="cs-CZ" sz="2200" dirty="0" err="1"/>
              <a:t>neurotizaci</a:t>
            </a:r>
            <a:r>
              <a:rPr lang="cs-CZ" sz="2200" dirty="0"/>
              <a:t> dítěte.</a:t>
            </a:r>
          </a:p>
          <a:p>
            <a:pPr marL="0" indent="0">
              <a:buNone/>
            </a:pPr>
            <a:r>
              <a:rPr lang="cs-CZ" sz="22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7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Příčiny</a:t>
            </a:r>
            <a:r>
              <a:rPr lang="en-US" dirty="0" smtClean="0"/>
              <a:t> </a:t>
            </a:r>
            <a:r>
              <a:rPr lang="en-US" dirty="0" err="1" smtClean="0"/>
              <a:t>vzniku</a:t>
            </a:r>
            <a:r>
              <a:rPr lang="en-US" dirty="0" smtClean="0"/>
              <a:t> </a:t>
            </a:r>
            <a:r>
              <a:rPr lang="en-US" dirty="0" err="1" smtClean="0"/>
              <a:t>Dyslálie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sz="4000" b="1" dirty="0"/>
              <a:t>N</a:t>
            </a:r>
            <a:r>
              <a:rPr lang="cs-CZ" sz="4000" b="1" dirty="0" smtClean="0"/>
              <a:t>esprávný </a:t>
            </a:r>
            <a:r>
              <a:rPr lang="cs-CZ" sz="4000" b="1" dirty="0"/>
              <a:t>řečový vzor </a:t>
            </a:r>
            <a:r>
              <a:rPr lang="cs-CZ" dirty="0"/>
              <a:t>– rodiče ráčkují, mají nesprávné sykavky, apod. V bilingvním prostředí je to míchání jazyků, výslovnosti, gramatiky.</a:t>
            </a:r>
          </a:p>
          <a:p>
            <a:pPr lvl="0"/>
            <a:r>
              <a:rPr lang="cs-CZ" sz="4000" b="1" dirty="0"/>
              <a:t>Poruchy sluchu </a:t>
            </a:r>
            <a:r>
              <a:rPr lang="cs-CZ" dirty="0"/>
              <a:t>– podle druhu a stupně, u lehké nedoslýchavosti mohou být obtíže s výslovnosti minimální (většinou sykavky CSZ)</a:t>
            </a:r>
          </a:p>
          <a:p>
            <a:pPr lvl="0"/>
            <a:r>
              <a:rPr lang="cs-CZ" sz="4500" b="1" dirty="0"/>
              <a:t>Poruchy fonematického </a:t>
            </a:r>
            <a:r>
              <a:rPr lang="cs-CZ" sz="4500" b="1" dirty="0" smtClean="0"/>
              <a:t>sluchu</a:t>
            </a:r>
            <a:r>
              <a:rPr lang="cs-CZ" dirty="0" smtClean="0"/>
              <a:t>– </a:t>
            </a:r>
            <a:r>
              <a:rPr lang="cs-CZ" dirty="0"/>
              <a:t>dítě špatně sluchově rozlišuje jednotlivé hlásky</a:t>
            </a:r>
          </a:p>
          <a:p>
            <a:pPr lvl="0"/>
            <a:r>
              <a:rPr lang="cs-CZ" sz="4500" b="1" dirty="0"/>
              <a:t>Nedostatek citů </a:t>
            </a:r>
            <a:r>
              <a:rPr lang="cs-CZ" dirty="0"/>
              <a:t>– citově deprimované děti mívají celkově malou slovní zásobu, chudý projev, začínají mluvit později</a:t>
            </a:r>
          </a:p>
          <a:p>
            <a:pPr lvl="0"/>
            <a:r>
              <a:rPr lang="cs-CZ" sz="4500" b="1" dirty="0"/>
              <a:t>Poruchy CNS </a:t>
            </a:r>
            <a:r>
              <a:rPr lang="cs-CZ" dirty="0"/>
              <a:t>– u dětí s LMD dnes ADHD nebo ADD – mívají artikulační neobratnost, hláskové asimilace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3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</TotalTime>
  <Words>1415</Words>
  <Application>Microsoft Macintosh PowerPoint</Application>
  <PresentationFormat>On-screen Show (4:3)</PresentationFormat>
  <Paragraphs>202</Paragraphs>
  <Slides>34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Infusion</vt:lpstr>
      <vt:lpstr>Základy logopedie</vt:lpstr>
      <vt:lpstr>Mgr. Eva Kolesová klinický logoped</vt:lpstr>
      <vt:lpstr>VADY ŘEČI</vt:lpstr>
      <vt:lpstr>Narušená komunikační schopnost (NKS)</vt:lpstr>
      <vt:lpstr>Jazykové roviny</vt:lpstr>
      <vt:lpstr>Klasifikace řečových vad</vt:lpstr>
      <vt:lpstr>Dyslálie (Patlavost)</vt:lpstr>
      <vt:lpstr>Příčiny vzniku Dyslálie</vt:lpstr>
      <vt:lpstr>Příčiny vzniku Dyslálie</vt:lpstr>
      <vt:lpstr>Logopedická terapie Dyslálie</vt:lpstr>
      <vt:lpstr>Vývoj výslovnosti a slovní zásoby v závislosti na věku</vt:lpstr>
      <vt:lpstr>Logopedické zásady při terapii </vt:lpstr>
      <vt:lpstr>Fáze nácviku hlásek</vt:lpstr>
      <vt:lpstr>Opožděný vývoj řeči (OVŘ)</vt:lpstr>
      <vt:lpstr>Doporučená vyšetření (diagnostika OVŘ)</vt:lpstr>
      <vt:lpstr>Klasifikace OVŘ</vt:lpstr>
      <vt:lpstr>Klasifikace OVŘ</vt:lpstr>
      <vt:lpstr>Klasifikace OVŘ</vt:lpstr>
      <vt:lpstr>Klasifikace OVŘ</vt:lpstr>
      <vt:lpstr>Vývojová dysfázie</vt:lpstr>
      <vt:lpstr>Příčiny vzniku Vývojové dysfázie</vt:lpstr>
      <vt:lpstr>Jak poznáme VD?</vt:lpstr>
      <vt:lpstr>Jak poznáme VD?</vt:lpstr>
      <vt:lpstr>Logopedická terapie a včasný záchyt dětí s vývojovou dysfázií</vt:lpstr>
      <vt:lpstr>Vývojová dysfázie a Specifické poruchy učení</vt:lpstr>
      <vt:lpstr>Koktavost (balbuties)</vt:lpstr>
      <vt:lpstr>Vývojová neplynulost</vt:lpstr>
      <vt:lpstr>Projevy koktavosti</vt:lpstr>
      <vt:lpstr>Kdo se stará o terapii koktavosti</vt:lpstr>
      <vt:lpstr> Důležité zásady pro účinnou léčbu a správný psychický vývoj dítěte: </vt:lpstr>
      <vt:lpstr> Důležité zásady pro účinnou léčbu a správný psychický vývoj dítěte: </vt:lpstr>
      <vt:lpstr>Shrnutí</vt:lpstr>
      <vt:lpstr>Shrnutí</vt:lpstr>
      <vt:lpstr>Děkuji za pozornost a přeji hodně úspěchů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logopedie</dc:title>
  <dc:creator>Jakub Kolesa</dc:creator>
  <cp:lastModifiedBy>Jakub Kolesa</cp:lastModifiedBy>
  <cp:revision>1</cp:revision>
  <dcterms:created xsi:type="dcterms:W3CDTF">2015-03-09T13:31:16Z</dcterms:created>
  <dcterms:modified xsi:type="dcterms:W3CDTF">2015-03-09T13:34:04Z</dcterms:modified>
</cp:coreProperties>
</file>