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CZN5vyCUfZAyUC5hA9gNHl4FC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23e4199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23e4199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a23e41999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23e41999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23e41999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a23e41999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23e41999e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23e41999e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a23e41999e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23e41999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23e41999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a23e41999e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23e41999e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23e41999e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a23e41999e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23e41999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23e41999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a23e41999e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23e41999e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23e41999e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a23e41999e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DNA" showMasterSp="0">
  <p:cSld name="PRAZDN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EK" showMasterSp="0">
  <p:cSld name="OBRAZE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"/>
          <p:cNvGrpSpPr/>
          <p:nvPr/>
        </p:nvGrpSpPr>
        <p:grpSpPr>
          <a:xfrm>
            <a:off x="1649496" y="2667000"/>
            <a:ext cx="9058235" cy="1211813"/>
            <a:chOff x="4205" y="3032"/>
            <a:chExt cx="3132" cy="419"/>
          </a:xfrm>
        </p:grpSpPr>
        <p:sp>
          <p:nvSpPr>
            <p:cNvPr id="86" name="Google Shape;86;p1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783" y="3049"/>
              <a:ext cx="366" cy="252"/>
            </a:xfrm>
            <a:custGeom>
              <a:rect b="b" l="l" r="r" t="t"/>
              <a:pathLst>
                <a:path extrusionOk="0" h="1077" w="159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588" y="3329"/>
              <a:ext cx="39" cy="35"/>
            </a:xfrm>
            <a:custGeom>
              <a:rect b="b" l="l" r="r" t="t"/>
              <a:pathLst>
                <a:path extrusionOk="0" h="149" w="172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657" y="3329"/>
              <a:ext cx="31" cy="35"/>
            </a:xfrm>
            <a:custGeom>
              <a:rect b="b" l="l" r="r" t="t"/>
              <a:pathLst>
                <a:path extrusionOk="0" h="149" w="138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716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752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791" y="3329"/>
              <a:ext cx="26" cy="35"/>
            </a:xfrm>
            <a:custGeom>
              <a:rect b="b" l="l" r="r" t="t"/>
              <a:pathLst>
                <a:path extrusionOk="0" h="149" w="115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828" y="3329"/>
              <a:ext cx="30" cy="35"/>
            </a:xfrm>
            <a:custGeom>
              <a:rect b="b" l="l" r="r" t="t"/>
              <a:pathLst>
                <a:path extrusionOk="0" h="149" w="12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867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903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938" y="3329"/>
              <a:ext cx="35" cy="35"/>
            </a:xfrm>
            <a:custGeom>
              <a:rect b="b" l="l" r="r" t="t"/>
              <a:pathLst>
                <a:path extrusionOk="0" h="149" w="152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979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7045" y="3318"/>
              <a:ext cx="29" cy="47"/>
            </a:xfrm>
            <a:custGeom>
              <a:rect b="b" l="l" r="r" t="t"/>
              <a:pathLst>
                <a:path extrusionOk="0" h="198" w="125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7085" y="3329"/>
              <a:ext cx="29" cy="35"/>
            </a:xfrm>
            <a:custGeom>
              <a:rect b="b" l="l" r="r" t="t"/>
              <a:pathLst>
                <a:path extrusionOk="0" h="149" w="127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7120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7167" y="3329"/>
              <a:ext cx="25" cy="35"/>
            </a:xfrm>
            <a:custGeom>
              <a:rect b="b" l="l" r="r" t="t"/>
              <a:pathLst>
                <a:path extrusionOk="0" h="149" w="10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7200" y="3328"/>
              <a:ext cx="29" cy="37"/>
            </a:xfrm>
            <a:custGeom>
              <a:rect b="b" l="l" r="r" t="t"/>
              <a:pathLst>
                <a:path extrusionOk="0" h="156" w="124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7237" y="3329"/>
              <a:ext cx="29" cy="35"/>
            </a:xfrm>
            <a:custGeom>
              <a:rect b="b" l="l" r="r" t="t"/>
              <a:pathLst>
                <a:path extrusionOk="0" h="149" w="12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7271" y="3329"/>
              <a:ext cx="35" cy="35"/>
            </a:xfrm>
            <a:custGeom>
              <a:rect b="b" l="l" r="r" t="t"/>
              <a:pathLst>
                <a:path extrusionOk="0" h="149" w="153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7315" y="3318"/>
              <a:ext cx="9" cy="46"/>
            </a:xfrm>
            <a:custGeom>
              <a:rect b="b" l="l" r="r" t="t"/>
              <a:pathLst>
                <a:path extrusionOk="0" h="194" w="38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7334" y="3359"/>
              <a:ext cx="3" cy="12"/>
            </a:xfrm>
            <a:custGeom>
              <a:rect b="b" l="l" r="r" t="t"/>
              <a:pathLst>
                <a:path extrusionOk="0" h="50" w="17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6646" y="3383"/>
              <a:ext cx="32" cy="29"/>
            </a:xfrm>
            <a:custGeom>
              <a:rect b="b" l="l" r="r" t="t"/>
              <a:pathLst>
                <a:path extrusionOk="0" h="123" w="142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688" y="3383"/>
              <a:ext cx="21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6713" y="3374"/>
              <a:ext cx="30" cy="38"/>
            </a:xfrm>
            <a:custGeom>
              <a:rect b="b" l="l" r="r" t="t"/>
              <a:pathLst>
                <a:path extrusionOk="0" h="161" w="128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6749" y="3383"/>
              <a:ext cx="27" cy="29"/>
            </a:xfrm>
            <a:custGeom>
              <a:rect b="b" l="l" r="r" t="t"/>
              <a:pathLst>
                <a:path extrusionOk="0" h="123" w="116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6784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6812" y="3374"/>
              <a:ext cx="25" cy="38"/>
            </a:xfrm>
            <a:custGeom>
              <a:rect b="b" l="l" r="r" t="t"/>
              <a:pathLst>
                <a:path extrusionOk="0" h="161" w="108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845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6888" y="3383"/>
              <a:ext cx="29" cy="29"/>
            </a:xfrm>
            <a:custGeom>
              <a:rect b="b" l="l" r="r" t="t"/>
              <a:pathLst>
                <a:path extrusionOk="0" h="123" w="127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936" y="3383"/>
              <a:ext cx="25" cy="29"/>
            </a:xfrm>
            <a:custGeom>
              <a:rect b="b" l="l" r="r" t="t"/>
              <a:pathLst>
                <a:path extrusionOk="0" h="123" w="108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6967" y="3374"/>
              <a:ext cx="22" cy="38"/>
            </a:xfrm>
            <a:custGeom>
              <a:rect b="b" l="l" r="r" t="t"/>
              <a:pathLst>
                <a:path extrusionOk="0" h="161" w="95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6998" y="3383"/>
              <a:ext cx="20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7021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7056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7088" y="3374"/>
              <a:ext cx="27" cy="38"/>
            </a:xfrm>
            <a:custGeom>
              <a:rect b="b" l="l" r="r" t="t"/>
              <a:pathLst>
                <a:path extrusionOk="0" h="161" w="118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7121" y="3382"/>
              <a:ext cx="29" cy="31"/>
            </a:xfrm>
            <a:custGeom>
              <a:rect b="b" l="l" r="r" t="t"/>
              <a:pathLst>
                <a:path extrusionOk="0" h="130" w="124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7157" y="3383"/>
              <a:ext cx="24" cy="29"/>
            </a:xfrm>
            <a:custGeom>
              <a:rect b="b" l="l" r="r" t="t"/>
              <a:pathLst>
                <a:path extrusionOk="0" h="123" w="105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7190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7224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7257" y="3383"/>
              <a:ext cx="27" cy="29"/>
            </a:xfrm>
            <a:custGeom>
              <a:rect b="b" l="l" r="r" t="t"/>
              <a:pathLst>
                <a:path extrusionOk="0" h="123" w="118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487" y="3091"/>
              <a:ext cx="40" cy="39"/>
            </a:xfrm>
            <a:custGeom>
              <a:rect b="b" l="l" r="r" t="t"/>
              <a:pathLst>
                <a:path extrusionOk="0" h="166" w="174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4423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4377" y="3156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4360" y="3221"/>
              <a:ext cx="40" cy="38"/>
            </a:xfrm>
            <a:custGeom>
              <a:rect b="b" l="l" r="r" t="t"/>
              <a:pathLst>
                <a:path extrusionOk="0" h="166" w="175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377" y="3285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423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487" y="3350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550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4596" y="3285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4613" y="3220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4596" y="3156"/>
              <a:ext cx="40" cy="38"/>
            </a:xfrm>
            <a:custGeom>
              <a:rect b="b" l="l" r="r" t="t"/>
              <a:pathLst>
                <a:path extrusionOk="0" h="165" w="174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550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859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901" y="3103"/>
              <a:ext cx="51" cy="57"/>
            </a:xfrm>
            <a:custGeom>
              <a:rect b="b" l="l" r="r" t="t"/>
              <a:pathLst>
                <a:path extrusionOk="0" h="244" w="223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60" y="3102"/>
              <a:ext cx="45" cy="57"/>
            </a:xfrm>
            <a:custGeom>
              <a:rect b="b" l="l" r="r" t="t"/>
              <a:pathLst>
                <a:path extrusionOk="0" h="243" w="196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008" y="3102"/>
              <a:ext cx="53" cy="58"/>
            </a:xfrm>
            <a:custGeom>
              <a:rect b="b" l="l" r="r" t="t"/>
              <a:pathLst>
                <a:path extrusionOk="0" h="248" w="231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071" y="3103"/>
              <a:ext cx="39" cy="56"/>
            </a:xfrm>
            <a:custGeom>
              <a:rect b="b" l="l" r="r" t="t"/>
              <a:pathLst>
                <a:path extrusionOk="0" h="242" w="173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118" y="3102"/>
              <a:ext cx="35" cy="58"/>
            </a:xfrm>
            <a:custGeom>
              <a:rect b="b" l="l" r="r" t="t"/>
              <a:pathLst>
                <a:path extrusionOk="0" h="248" w="156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163" y="3103"/>
              <a:ext cx="45" cy="56"/>
            </a:xfrm>
            <a:custGeom>
              <a:rect b="b" l="l" r="r" t="t"/>
              <a:pathLst>
                <a:path extrusionOk="0" h="240" w="195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208" y="3086"/>
              <a:ext cx="52" cy="73"/>
            </a:xfrm>
            <a:custGeom>
              <a:rect b="b" l="l" r="r" t="t"/>
              <a:pathLst>
                <a:path extrusionOk="0" h="315" w="228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5294" y="3103"/>
              <a:ext cx="44" cy="57"/>
            </a:xfrm>
            <a:custGeom>
              <a:rect b="b" l="l" r="r" t="t"/>
              <a:pathLst>
                <a:path extrusionOk="0" h="244" w="19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5351" y="3103"/>
              <a:ext cx="44" cy="57"/>
            </a:xfrm>
            <a:custGeom>
              <a:rect b="b" l="l" r="r" t="t"/>
              <a:pathLst>
                <a:path extrusionOk="0" h="244" w="191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433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859" y="3198"/>
              <a:ext cx="32" cy="56"/>
            </a:xfrm>
            <a:custGeom>
              <a:rect b="b" l="l" r="r" t="t"/>
              <a:pathLst>
                <a:path extrusionOk="0" h="240" w="143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894" y="3213"/>
              <a:ext cx="36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935" y="3212"/>
              <a:ext cx="24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4961" y="3212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003" y="3212"/>
              <a:ext cx="36" cy="58"/>
            </a:xfrm>
            <a:custGeom>
              <a:rect b="b" l="l" r="r" t="t"/>
              <a:pathLst>
                <a:path extrusionOk="0" h="248" w="154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042" y="3212"/>
              <a:ext cx="27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507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5110" y="3192"/>
              <a:ext cx="37" cy="63"/>
            </a:xfrm>
            <a:custGeom>
              <a:rect b="b" l="l" r="r" t="t"/>
              <a:pathLst>
                <a:path extrusionOk="0" h="269" w="162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5174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5204" y="3202"/>
              <a:ext cx="26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236" y="3212"/>
              <a:ext cx="25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264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530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341" y="3202"/>
              <a:ext cx="25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5372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5413" y="3212"/>
              <a:ext cx="25" cy="42"/>
            </a:xfrm>
            <a:custGeom>
              <a:rect b="b" l="l" r="r" t="t"/>
              <a:pathLst>
                <a:path extrusionOk="0" h="179" w="107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5440" y="3192"/>
              <a:ext cx="34" cy="63"/>
            </a:xfrm>
            <a:custGeom>
              <a:rect b="b" l="l" r="r" t="t"/>
              <a:pathLst>
                <a:path extrusionOk="0" h="269" w="151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5481" y="3196"/>
              <a:ext cx="14" cy="59"/>
            </a:xfrm>
            <a:custGeom>
              <a:rect b="b" l="l" r="r" t="t"/>
              <a:pathLst>
                <a:path extrusionOk="0" h="252" w="61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5502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5541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5585" y="3212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648" y="3198"/>
              <a:ext cx="13" cy="56"/>
            </a:xfrm>
            <a:custGeom>
              <a:rect b="b" l="l" r="r" t="t"/>
              <a:pathLst>
                <a:path extrusionOk="0" h="242" w="6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5670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5706" y="3213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5745" y="3212"/>
              <a:ext cx="37" cy="43"/>
            </a:xfrm>
            <a:custGeom>
              <a:rect b="b" l="l" r="r" t="t"/>
              <a:pathLst>
                <a:path extrusionOk="0" h="183" w="162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5786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5816" y="3202"/>
              <a:ext cx="26" cy="53"/>
            </a:xfrm>
            <a:custGeom>
              <a:rect b="b" l="l" r="r" t="t"/>
              <a:pathLst>
                <a:path extrusionOk="0" h="228" w="113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5845" y="3198"/>
              <a:ext cx="14" cy="56"/>
            </a:xfrm>
            <a:custGeom>
              <a:rect b="b" l="l" r="r" t="t"/>
              <a:pathLst>
                <a:path extrusionOk="0" h="242" w="61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5866" y="3192"/>
              <a:ext cx="33" cy="63"/>
            </a:xfrm>
            <a:custGeom>
              <a:rect b="b" l="l" r="r" t="t"/>
              <a:pathLst>
                <a:path extrusionOk="0" h="270" w="145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5905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5944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5987" y="3196"/>
              <a:ext cx="27" cy="58"/>
            </a:xfrm>
            <a:custGeom>
              <a:rect b="b" l="l" r="r" t="t"/>
              <a:pathLst>
                <a:path extrusionOk="0" h="248" w="116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6014" y="3212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6057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6096" y="3196"/>
              <a:ext cx="35" cy="59"/>
            </a:xfrm>
            <a:custGeom>
              <a:rect b="b" l="l" r="r" t="t"/>
              <a:pathLst>
                <a:path extrusionOk="0" h="252" w="153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6135" y="3213"/>
              <a:ext cx="37" cy="57"/>
            </a:xfrm>
            <a:custGeom>
              <a:rect b="b" l="l" r="r" t="t"/>
              <a:pathLst>
                <a:path extrusionOk="0" h="244" w="162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856" y="3292"/>
              <a:ext cx="46" cy="58"/>
            </a:xfrm>
            <a:custGeom>
              <a:rect b="b" l="l" r="r" t="t"/>
              <a:pathLst>
                <a:path extrusionOk="0" h="249" w="201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910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949" y="3307"/>
              <a:ext cx="38" cy="43"/>
            </a:xfrm>
            <a:custGeom>
              <a:rect b="b" l="l" r="r" t="t"/>
              <a:pathLst>
                <a:path extrusionOk="0" h="183" w="162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994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5021" y="3307"/>
              <a:ext cx="34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5060" y="3287"/>
              <a:ext cx="34" cy="63"/>
            </a:xfrm>
            <a:custGeom>
              <a:rect b="b" l="l" r="r" t="t"/>
              <a:pathLst>
                <a:path extrusionOk="0" h="270" w="145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101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5140" y="3287"/>
              <a:ext cx="18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5187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5230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5256" y="3307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5298" y="3305"/>
              <a:ext cx="33" cy="60"/>
            </a:xfrm>
            <a:custGeom>
              <a:rect b="b" l="l" r="r" t="t"/>
              <a:pathLst>
                <a:path extrusionOk="0" h="256" w="14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5339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5366" y="3307"/>
              <a:ext cx="34" cy="43"/>
            </a:xfrm>
            <a:custGeom>
              <a:rect b="b" l="l" r="r" t="t"/>
              <a:pathLst>
                <a:path extrusionOk="0" h="183" w="15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5408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5490" y="3293"/>
              <a:ext cx="44" cy="57"/>
            </a:xfrm>
            <a:custGeom>
              <a:rect b="b" l="l" r="r" t="t"/>
              <a:pathLst>
                <a:path extrusionOk="0" h="244" w="193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5534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5573" y="3308"/>
              <a:ext cx="34" cy="41"/>
            </a:xfrm>
            <a:custGeom>
              <a:rect b="b" l="l" r="r" t="t"/>
              <a:pathLst>
                <a:path extrusionOk="0" h="176" w="14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613" y="3291"/>
              <a:ext cx="34" cy="58"/>
            </a:xfrm>
            <a:custGeom>
              <a:rect b="b" l="l" r="r" t="t"/>
              <a:pathLst>
                <a:path extrusionOk="0" h="248" w="1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5651" y="3308"/>
              <a:ext cx="32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5693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5758" y="3339"/>
              <a:ext cx="13" cy="24"/>
            </a:xfrm>
            <a:custGeom>
              <a:rect b="b" l="l" r="r" t="t"/>
              <a:pathLst>
                <a:path extrusionOk="0" h="105" w="56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5790" y="3308"/>
              <a:ext cx="37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5828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5865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5905" y="3307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5943" y="3292"/>
              <a:ext cx="21" cy="73"/>
            </a:xfrm>
            <a:custGeom>
              <a:rect b="b" l="l" r="r" t="t"/>
              <a:pathLst>
                <a:path extrusionOk="0" h="311" w="88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986" y="3307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6047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085" y="3308"/>
              <a:ext cx="34" cy="41"/>
            </a:xfrm>
            <a:custGeom>
              <a:rect b="b" l="l" r="r" t="t"/>
              <a:pathLst>
                <a:path extrusionOk="0" h="176" w="147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6123" y="3291"/>
              <a:ext cx="34" cy="59"/>
            </a:xfrm>
            <a:custGeom>
              <a:rect b="b" l="l" r="r" t="t"/>
              <a:pathLst>
                <a:path extrusionOk="0" h="251" w="152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6164" y="3287"/>
              <a:ext cx="38" cy="63"/>
            </a:xfrm>
            <a:custGeom>
              <a:rect b="b" l="l" r="r" t="t"/>
              <a:pathLst>
                <a:path extrusionOk="0" h="270" w="163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209" y="3291"/>
              <a:ext cx="14" cy="59"/>
            </a:xfrm>
            <a:custGeom>
              <a:rect b="b" l="l" r="r" t="t"/>
              <a:pathLst>
                <a:path extrusionOk="0" h="251" w="6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29" y="3287"/>
              <a:ext cx="34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266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6306" y="3287"/>
              <a:ext cx="35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6348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6388" y="3287"/>
              <a:ext cx="17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b="0" i="0" sz="1867" u="none" cap="none" strike="noStrik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3"/>
          <p:cNvGrpSpPr/>
          <p:nvPr/>
        </p:nvGrpSpPr>
        <p:grpSpPr>
          <a:xfrm>
            <a:off x="1649496" y="2667000"/>
            <a:ext cx="9058235" cy="1211813"/>
            <a:chOff x="4205" y="3032"/>
            <a:chExt cx="3132" cy="419"/>
          </a:xfrm>
        </p:grpSpPr>
        <p:sp>
          <p:nvSpPr>
            <p:cNvPr id="299" name="Google Shape;299;p3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783" y="3049"/>
              <a:ext cx="366" cy="252"/>
            </a:xfrm>
            <a:custGeom>
              <a:rect b="b" l="l" r="r" t="t"/>
              <a:pathLst>
                <a:path extrusionOk="0" h="1077" w="159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588" y="3329"/>
              <a:ext cx="39" cy="35"/>
            </a:xfrm>
            <a:custGeom>
              <a:rect b="b" l="l" r="r" t="t"/>
              <a:pathLst>
                <a:path extrusionOk="0" h="149" w="172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657" y="3329"/>
              <a:ext cx="31" cy="35"/>
            </a:xfrm>
            <a:custGeom>
              <a:rect b="b" l="l" r="r" t="t"/>
              <a:pathLst>
                <a:path extrusionOk="0" h="149" w="138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716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752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791" y="3329"/>
              <a:ext cx="26" cy="35"/>
            </a:xfrm>
            <a:custGeom>
              <a:rect b="b" l="l" r="r" t="t"/>
              <a:pathLst>
                <a:path extrusionOk="0" h="149" w="115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828" y="3329"/>
              <a:ext cx="30" cy="35"/>
            </a:xfrm>
            <a:custGeom>
              <a:rect b="b" l="l" r="r" t="t"/>
              <a:pathLst>
                <a:path extrusionOk="0" h="149" w="12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867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903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938" y="3329"/>
              <a:ext cx="35" cy="35"/>
            </a:xfrm>
            <a:custGeom>
              <a:rect b="b" l="l" r="r" t="t"/>
              <a:pathLst>
                <a:path extrusionOk="0" h="149" w="152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979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045" y="3318"/>
              <a:ext cx="29" cy="47"/>
            </a:xfrm>
            <a:custGeom>
              <a:rect b="b" l="l" r="r" t="t"/>
              <a:pathLst>
                <a:path extrusionOk="0" h="198" w="125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7085" y="3329"/>
              <a:ext cx="29" cy="35"/>
            </a:xfrm>
            <a:custGeom>
              <a:rect b="b" l="l" r="r" t="t"/>
              <a:pathLst>
                <a:path extrusionOk="0" h="149" w="127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120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167" y="3329"/>
              <a:ext cx="25" cy="35"/>
            </a:xfrm>
            <a:custGeom>
              <a:rect b="b" l="l" r="r" t="t"/>
              <a:pathLst>
                <a:path extrusionOk="0" h="149" w="10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200" y="3328"/>
              <a:ext cx="29" cy="37"/>
            </a:xfrm>
            <a:custGeom>
              <a:rect b="b" l="l" r="r" t="t"/>
              <a:pathLst>
                <a:path extrusionOk="0" h="156" w="124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237" y="3329"/>
              <a:ext cx="29" cy="35"/>
            </a:xfrm>
            <a:custGeom>
              <a:rect b="b" l="l" r="r" t="t"/>
              <a:pathLst>
                <a:path extrusionOk="0" h="149" w="12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271" y="3329"/>
              <a:ext cx="35" cy="35"/>
            </a:xfrm>
            <a:custGeom>
              <a:rect b="b" l="l" r="r" t="t"/>
              <a:pathLst>
                <a:path extrusionOk="0" h="149" w="153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315" y="3318"/>
              <a:ext cx="9" cy="46"/>
            </a:xfrm>
            <a:custGeom>
              <a:rect b="b" l="l" r="r" t="t"/>
              <a:pathLst>
                <a:path extrusionOk="0" h="194" w="38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334" y="3359"/>
              <a:ext cx="3" cy="12"/>
            </a:xfrm>
            <a:custGeom>
              <a:rect b="b" l="l" r="r" t="t"/>
              <a:pathLst>
                <a:path extrusionOk="0" h="50" w="17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646" y="3383"/>
              <a:ext cx="32" cy="29"/>
            </a:xfrm>
            <a:custGeom>
              <a:rect b="b" l="l" r="r" t="t"/>
              <a:pathLst>
                <a:path extrusionOk="0" h="123" w="142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688" y="3383"/>
              <a:ext cx="21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713" y="3374"/>
              <a:ext cx="30" cy="38"/>
            </a:xfrm>
            <a:custGeom>
              <a:rect b="b" l="l" r="r" t="t"/>
              <a:pathLst>
                <a:path extrusionOk="0" h="161" w="128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6749" y="3383"/>
              <a:ext cx="27" cy="29"/>
            </a:xfrm>
            <a:custGeom>
              <a:rect b="b" l="l" r="r" t="t"/>
              <a:pathLst>
                <a:path extrusionOk="0" h="123" w="116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784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812" y="3374"/>
              <a:ext cx="25" cy="38"/>
            </a:xfrm>
            <a:custGeom>
              <a:rect b="b" l="l" r="r" t="t"/>
              <a:pathLst>
                <a:path extrusionOk="0" h="161" w="108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845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888" y="3383"/>
              <a:ext cx="29" cy="29"/>
            </a:xfrm>
            <a:custGeom>
              <a:rect b="b" l="l" r="r" t="t"/>
              <a:pathLst>
                <a:path extrusionOk="0" h="123" w="127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936" y="3383"/>
              <a:ext cx="25" cy="29"/>
            </a:xfrm>
            <a:custGeom>
              <a:rect b="b" l="l" r="r" t="t"/>
              <a:pathLst>
                <a:path extrusionOk="0" h="123" w="108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967" y="3374"/>
              <a:ext cx="22" cy="38"/>
            </a:xfrm>
            <a:custGeom>
              <a:rect b="b" l="l" r="r" t="t"/>
              <a:pathLst>
                <a:path extrusionOk="0" h="161" w="95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98" y="3383"/>
              <a:ext cx="20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021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056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088" y="3374"/>
              <a:ext cx="27" cy="38"/>
            </a:xfrm>
            <a:custGeom>
              <a:rect b="b" l="l" r="r" t="t"/>
              <a:pathLst>
                <a:path extrusionOk="0" h="161" w="118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121" y="3382"/>
              <a:ext cx="29" cy="31"/>
            </a:xfrm>
            <a:custGeom>
              <a:rect b="b" l="l" r="r" t="t"/>
              <a:pathLst>
                <a:path extrusionOk="0" h="130" w="124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157" y="3383"/>
              <a:ext cx="24" cy="29"/>
            </a:xfrm>
            <a:custGeom>
              <a:rect b="b" l="l" r="r" t="t"/>
              <a:pathLst>
                <a:path extrusionOk="0" h="123" w="105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7190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7224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7257" y="3383"/>
              <a:ext cx="27" cy="29"/>
            </a:xfrm>
            <a:custGeom>
              <a:rect b="b" l="l" r="r" t="t"/>
              <a:pathLst>
                <a:path extrusionOk="0" h="123" w="118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487" y="3091"/>
              <a:ext cx="40" cy="39"/>
            </a:xfrm>
            <a:custGeom>
              <a:rect b="b" l="l" r="r" t="t"/>
              <a:pathLst>
                <a:path extrusionOk="0" h="166" w="174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23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377" y="3156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360" y="3221"/>
              <a:ext cx="40" cy="38"/>
            </a:xfrm>
            <a:custGeom>
              <a:rect b="b" l="l" r="r" t="t"/>
              <a:pathLst>
                <a:path extrusionOk="0" h="166" w="175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377" y="3285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423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4487" y="3350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4550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596" y="3285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613" y="3220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596" y="3156"/>
              <a:ext cx="40" cy="38"/>
            </a:xfrm>
            <a:custGeom>
              <a:rect b="b" l="l" r="r" t="t"/>
              <a:pathLst>
                <a:path extrusionOk="0" h="165" w="174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550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859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901" y="3103"/>
              <a:ext cx="51" cy="57"/>
            </a:xfrm>
            <a:custGeom>
              <a:rect b="b" l="l" r="r" t="t"/>
              <a:pathLst>
                <a:path extrusionOk="0" h="244" w="223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60" y="3102"/>
              <a:ext cx="45" cy="57"/>
            </a:xfrm>
            <a:custGeom>
              <a:rect b="b" l="l" r="r" t="t"/>
              <a:pathLst>
                <a:path extrusionOk="0" h="243" w="196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08" y="3102"/>
              <a:ext cx="53" cy="58"/>
            </a:xfrm>
            <a:custGeom>
              <a:rect b="b" l="l" r="r" t="t"/>
              <a:pathLst>
                <a:path extrusionOk="0" h="248" w="231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071" y="3103"/>
              <a:ext cx="39" cy="56"/>
            </a:xfrm>
            <a:custGeom>
              <a:rect b="b" l="l" r="r" t="t"/>
              <a:pathLst>
                <a:path extrusionOk="0" h="242" w="173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18" y="3102"/>
              <a:ext cx="35" cy="58"/>
            </a:xfrm>
            <a:custGeom>
              <a:rect b="b" l="l" r="r" t="t"/>
              <a:pathLst>
                <a:path extrusionOk="0" h="248" w="156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163" y="3103"/>
              <a:ext cx="45" cy="56"/>
            </a:xfrm>
            <a:custGeom>
              <a:rect b="b" l="l" r="r" t="t"/>
              <a:pathLst>
                <a:path extrusionOk="0" h="240" w="195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208" y="3086"/>
              <a:ext cx="52" cy="73"/>
            </a:xfrm>
            <a:custGeom>
              <a:rect b="b" l="l" r="r" t="t"/>
              <a:pathLst>
                <a:path extrusionOk="0" h="315" w="228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94" y="3103"/>
              <a:ext cx="44" cy="57"/>
            </a:xfrm>
            <a:custGeom>
              <a:rect b="b" l="l" r="r" t="t"/>
              <a:pathLst>
                <a:path extrusionOk="0" h="244" w="19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351" y="3103"/>
              <a:ext cx="44" cy="57"/>
            </a:xfrm>
            <a:custGeom>
              <a:rect b="b" l="l" r="r" t="t"/>
              <a:pathLst>
                <a:path extrusionOk="0" h="244" w="191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433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859" y="3198"/>
              <a:ext cx="32" cy="56"/>
            </a:xfrm>
            <a:custGeom>
              <a:rect b="b" l="l" r="r" t="t"/>
              <a:pathLst>
                <a:path extrusionOk="0" h="240" w="143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4894" y="3213"/>
              <a:ext cx="36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935" y="3212"/>
              <a:ext cx="24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61" y="3212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003" y="3212"/>
              <a:ext cx="36" cy="58"/>
            </a:xfrm>
            <a:custGeom>
              <a:rect b="b" l="l" r="r" t="t"/>
              <a:pathLst>
                <a:path extrusionOk="0" h="248" w="154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42" y="3212"/>
              <a:ext cx="27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07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110" y="3192"/>
              <a:ext cx="37" cy="63"/>
            </a:xfrm>
            <a:custGeom>
              <a:rect b="b" l="l" r="r" t="t"/>
              <a:pathLst>
                <a:path extrusionOk="0" h="269" w="162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174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204" y="3202"/>
              <a:ext cx="26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236" y="3212"/>
              <a:ext cx="25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264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30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341" y="3202"/>
              <a:ext cx="25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372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413" y="3212"/>
              <a:ext cx="25" cy="42"/>
            </a:xfrm>
            <a:custGeom>
              <a:rect b="b" l="l" r="r" t="t"/>
              <a:pathLst>
                <a:path extrusionOk="0" h="179" w="107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440" y="3192"/>
              <a:ext cx="34" cy="63"/>
            </a:xfrm>
            <a:custGeom>
              <a:rect b="b" l="l" r="r" t="t"/>
              <a:pathLst>
                <a:path extrusionOk="0" h="269" w="151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481" y="3196"/>
              <a:ext cx="14" cy="59"/>
            </a:xfrm>
            <a:custGeom>
              <a:rect b="b" l="l" r="r" t="t"/>
              <a:pathLst>
                <a:path extrusionOk="0" h="252" w="61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502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541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585" y="3212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48" y="3198"/>
              <a:ext cx="13" cy="56"/>
            </a:xfrm>
            <a:custGeom>
              <a:rect b="b" l="l" r="r" t="t"/>
              <a:pathLst>
                <a:path extrusionOk="0" h="242" w="6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670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06" y="3213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45" y="3212"/>
              <a:ext cx="37" cy="43"/>
            </a:xfrm>
            <a:custGeom>
              <a:rect b="b" l="l" r="r" t="t"/>
              <a:pathLst>
                <a:path extrusionOk="0" h="183" w="162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6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816" y="3202"/>
              <a:ext cx="26" cy="53"/>
            </a:xfrm>
            <a:custGeom>
              <a:rect b="b" l="l" r="r" t="t"/>
              <a:pathLst>
                <a:path extrusionOk="0" h="228" w="113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845" y="3198"/>
              <a:ext cx="14" cy="56"/>
            </a:xfrm>
            <a:custGeom>
              <a:rect b="b" l="l" r="r" t="t"/>
              <a:pathLst>
                <a:path extrusionOk="0" h="242" w="61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866" y="3192"/>
              <a:ext cx="33" cy="63"/>
            </a:xfrm>
            <a:custGeom>
              <a:rect b="b" l="l" r="r" t="t"/>
              <a:pathLst>
                <a:path extrusionOk="0" h="270" w="145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905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944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987" y="3196"/>
              <a:ext cx="27" cy="58"/>
            </a:xfrm>
            <a:custGeom>
              <a:rect b="b" l="l" r="r" t="t"/>
              <a:pathLst>
                <a:path extrusionOk="0" h="248" w="116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14" y="3212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57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6" y="3196"/>
              <a:ext cx="35" cy="59"/>
            </a:xfrm>
            <a:custGeom>
              <a:rect b="b" l="l" r="r" t="t"/>
              <a:pathLst>
                <a:path extrusionOk="0" h="252" w="153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135" y="3213"/>
              <a:ext cx="37" cy="57"/>
            </a:xfrm>
            <a:custGeom>
              <a:rect b="b" l="l" r="r" t="t"/>
              <a:pathLst>
                <a:path extrusionOk="0" h="244" w="162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4856" y="3292"/>
              <a:ext cx="46" cy="58"/>
            </a:xfrm>
            <a:custGeom>
              <a:rect b="b" l="l" r="r" t="t"/>
              <a:pathLst>
                <a:path extrusionOk="0" h="249" w="201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4910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4949" y="3307"/>
              <a:ext cx="38" cy="43"/>
            </a:xfrm>
            <a:custGeom>
              <a:rect b="b" l="l" r="r" t="t"/>
              <a:pathLst>
                <a:path extrusionOk="0" h="183" w="162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994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021" y="3307"/>
              <a:ext cx="34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060" y="3287"/>
              <a:ext cx="34" cy="63"/>
            </a:xfrm>
            <a:custGeom>
              <a:rect b="b" l="l" r="r" t="t"/>
              <a:pathLst>
                <a:path extrusionOk="0" h="270" w="145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101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140" y="3287"/>
              <a:ext cx="18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187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230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256" y="3307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298" y="3305"/>
              <a:ext cx="33" cy="60"/>
            </a:xfrm>
            <a:custGeom>
              <a:rect b="b" l="l" r="r" t="t"/>
              <a:pathLst>
                <a:path extrusionOk="0" h="256" w="14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339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366" y="3307"/>
              <a:ext cx="34" cy="43"/>
            </a:xfrm>
            <a:custGeom>
              <a:rect b="b" l="l" r="r" t="t"/>
              <a:pathLst>
                <a:path extrusionOk="0" h="183" w="15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408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490" y="3293"/>
              <a:ext cx="44" cy="57"/>
            </a:xfrm>
            <a:custGeom>
              <a:rect b="b" l="l" r="r" t="t"/>
              <a:pathLst>
                <a:path extrusionOk="0" h="244" w="193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534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573" y="3308"/>
              <a:ext cx="34" cy="41"/>
            </a:xfrm>
            <a:custGeom>
              <a:rect b="b" l="l" r="r" t="t"/>
              <a:pathLst>
                <a:path extrusionOk="0" h="176" w="14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613" y="3291"/>
              <a:ext cx="34" cy="58"/>
            </a:xfrm>
            <a:custGeom>
              <a:rect b="b" l="l" r="r" t="t"/>
              <a:pathLst>
                <a:path extrusionOk="0" h="248" w="1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651" y="3308"/>
              <a:ext cx="32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693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758" y="3339"/>
              <a:ext cx="13" cy="24"/>
            </a:xfrm>
            <a:custGeom>
              <a:rect b="b" l="l" r="r" t="t"/>
              <a:pathLst>
                <a:path extrusionOk="0" h="105" w="56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90" y="3308"/>
              <a:ext cx="37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28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905" y="3307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43" y="3292"/>
              <a:ext cx="21" cy="73"/>
            </a:xfrm>
            <a:custGeom>
              <a:rect b="b" l="l" r="r" t="t"/>
              <a:pathLst>
                <a:path extrusionOk="0" h="311" w="88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86" y="3307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047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085" y="3308"/>
              <a:ext cx="34" cy="41"/>
            </a:xfrm>
            <a:custGeom>
              <a:rect b="b" l="l" r="r" t="t"/>
              <a:pathLst>
                <a:path extrusionOk="0" h="176" w="147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123" y="3291"/>
              <a:ext cx="34" cy="59"/>
            </a:xfrm>
            <a:custGeom>
              <a:rect b="b" l="l" r="r" t="t"/>
              <a:pathLst>
                <a:path extrusionOk="0" h="251" w="152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164" y="3287"/>
              <a:ext cx="38" cy="63"/>
            </a:xfrm>
            <a:custGeom>
              <a:rect b="b" l="l" r="r" t="t"/>
              <a:pathLst>
                <a:path extrusionOk="0" h="270" w="163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209" y="3291"/>
              <a:ext cx="14" cy="59"/>
            </a:xfrm>
            <a:custGeom>
              <a:rect b="b" l="l" r="r" t="t"/>
              <a:pathLst>
                <a:path extrusionOk="0" h="251" w="6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229" y="3287"/>
              <a:ext cx="34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266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306" y="3287"/>
              <a:ext cx="35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348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388" y="3287"/>
              <a:ext cx="17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33" name="Google Shape;233;p2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509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" name="Google Shape;234;p2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35" name="Google Shape;235;p2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cs-CZ" sz="4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b="1" i="0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6" name="Google Shape;236;p2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37" name="Google Shape;237;p2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" name="Google Shape;239;p2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0" name="Google Shape;240;p2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242" name="Google Shape;242;p2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pre/gramotností </a:t>
              </a:r>
              <a:br>
                <a:rPr b="0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b="0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23e41999e_0_0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ga23e41999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1" y="0"/>
            <a:ext cx="1217385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23e41999e_0_6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ga23e41999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75" y="285"/>
            <a:ext cx="12191999" cy="685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23e41999e_0_12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ga23e41999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75" y="2882"/>
            <a:ext cx="12192000" cy="685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23e41999e_0_18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ga23e41999e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" y="0"/>
            <a:ext cx="121859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23e41999e_0_24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ga23e41999e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4" y="0"/>
            <a:ext cx="1218795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23e41999e_0_30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ga23e41999e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4" y="0"/>
            <a:ext cx="1216273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23e41999e_0_36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ga23e41999e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7" y="0"/>
            <a:ext cx="1216478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Šedá Simona</dc:creator>
</cp:coreProperties>
</file>