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5"/>
  </p:handoutMasterIdLst>
  <p:sldIdLst>
    <p:sldId id="258" r:id="rId2"/>
    <p:sldId id="259" r:id="rId3"/>
    <p:sldId id="260" r:id="rId4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12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9" d="100"/>
          <a:sy n="89" d="100"/>
        </p:scale>
        <p:origin x="-3846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139E75-CB45-49B1-ABCD-D5495EF488AD}" type="datetimeFigureOut">
              <a:rPr lang="de-AT" smtClean="0"/>
              <a:pPr/>
              <a:t>14.04.2016</a:t>
            </a:fld>
            <a:endParaRPr lang="de-A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5E890D-FD5F-4DB0-9A9A-B60CE08D2B53}" type="slidenum">
              <a:rPr lang="de-AT" smtClean="0"/>
              <a:pPr/>
              <a:t>‹N°›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830198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A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6D7-C700-4FDD-A7DC-641CE23D6D28}" type="datetimeFigureOut">
              <a:rPr lang="de-AT" smtClean="0"/>
              <a:pPr/>
              <a:t>14.04.2016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8969-1AE9-4CD3-A326-D5D440175E57}" type="slidenum">
              <a:rPr lang="de-AT" smtClean="0"/>
              <a:pPr/>
              <a:t>‹N°›</a:t>
            </a:fld>
            <a:endParaRPr lang="de-AT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9943" cy="6858000"/>
          </a:xfrm>
          <a:prstGeom prst="rect">
            <a:avLst/>
          </a:prstGeom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260648"/>
            <a:ext cx="1905000" cy="542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A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6D7-C700-4FDD-A7DC-641CE23D6D28}" type="datetimeFigureOut">
              <a:rPr lang="de-AT" smtClean="0"/>
              <a:pPr/>
              <a:t>14.04.2016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8969-1AE9-4CD3-A326-D5D440175E57}" type="slidenum">
              <a:rPr lang="de-AT" smtClean="0"/>
              <a:pPr/>
              <a:t>‹N°›</a:t>
            </a:fld>
            <a:endParaRPr lang="de-A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A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6D7-C700-4FDD-A7DC-641CE23D6D28}" type="datetimeFigureOut">
              <a:rPr lang="de-AT" smtClean="0"/>
              <a:pPr/>
              <a:t>14.04.2016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8969-1AE9-4CD3-A326-D5D440175E57}" type="slidenum">
              <a:rPr lang="de-AT" smtClean="0"/>
              <a:pPr/>
              <a:t>‹N°›</a:t>
            </a:fld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A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6D7-C700-4FDD-A7DC-641CE23D6D28}" type="datetimeFigureOut">
              <a:rPr lang="de-AT" smtClean="0"/>
              <a:pPr/>
              <a:t>14.04.2016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8969-1AE9-4CD3-A326-D5D440175E57}" type="slidenum">
              <a:rPr lang="de-AT" smtClean="0"/>
              <a:pPr/>
              <a:t>‹N°›</a:t>
            </a:fld>
            <a:endParaRPr lang="de-A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6D7-C700-4FDD-A7DC-641CE23D6D28}" type="datetimeFigureOut">
              <a:rPr lang="de-AT" smtClean="0"/>
              <a:pPr/>
              <a:t>14.04.2016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8969-1AE9-4CD3-A326-D5D440175E57}" type="slidenum">
              <a:rPr lang="de-AT" smtClean="0"/>
              <a:pPr/>
              <a:t>‹N°›</a:t>
            </a:fld>
            <a:endParaRPr lang="de-A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A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A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6D7-C700-4FDD-A7DC-641CE23D6D28}" type="datetimeFigureOut">
              <a:rPr lang="de-AT" smtClean="0"/>
              <a:pPr/>
              <a:t>14.04.2016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8969-1AE9-4CD3-A326-D5D440175E57}" type="slidenum">
              <a:rPr lang="de-AT" smtClean="0"/>
              <a:pPr/>
              <a:t>‹N°›</a:t>
            </a:fld>
            <a:endParaRPr lang="de-A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A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A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6D7-C700-4FDD-A7DC-641CE23D6D28}" type="datetimeFigureOut">
              <a:rPr lang="de-AT" smtClean="0"/>
              <a:pPr/>
              <a:t>14.04.2016</a:t>
            </a:fld>
            <a:endParaRPr lang="de-A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8969-1AE9-4CD3-A326-D5D440175E57}" type="slidenum">
              <a:rPr lang="de-AT" smtClean="0"/>
              <a:pPr/>
              <a:t>‹N°›</a:t>
            </a:fld>
            <a:endParaRPr lang="de-A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6D7-C700-4FDD-A7DC-641CE23D6D28}" type="datetimeFigureOut">
              <a:rPr lang="de-AT" smtClean="0"/>
              <a:pPr/>
              <a:t>14.04.2016</a:t>
            </a:fld>
            <a:endParaRPr lang="de-A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8969-1AE9-4CD3-A326-D5D440175E57}" type="slidenum">
              <a:rPr lang="de-AT" smtClean="0"/>
              <a:pPr/>
              <a:t>‹N°›</a:t>
            </a:fld>
            <a:endParaRPr lang="de-A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6D7-C700-4FDD-A7DC-641CE23D6D28}" type="datetimeFigureOut">
              <a:rPr lang="de-AT" smtClean="0"/>
              <a:pPr/>
              <a:t>14.04.2016</a:t>
            </a:fld>
            <a:endParaRPr lang="de-A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8969-1AE9-4CD3-A326-D5D440175E57}" type="slidenum">
              <a:rPr lang="de-AT" smtClean="0"/>
              <a:pPr/>
              <a:t>‹N°›</a:t>
            </a:fld>
            <a:endParaRPr lang="de-A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A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6D7-C700-4FDD-A7DC-641CE23D6D28}" type="datetimeFigureOut">
              <a:rPr lang="de-AT" smtClean="0"/>
              <a:pPr/>
              <a:t>14.04.2016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8969-1AE9-4CD3-A326-D5D440175E57}" type="slidenum">
              <a:rPr lang="de-AT" smtClean="0"/>
              <a:pPr/>
              <a:t>‹N°›</a:t>
            </a:fld>
            <a:endParaRPr lang="de-A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C6D7-C700-4FDD-A7DC-641CE23D6D28}" type="datetimeFigureOut">
              <a:rPr lang="de-AT" smtClean="0"/>
              <a:pPr/>
              <a:t>14.04.2016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8969-1AE9-4CD3-A326-D5D440175E57}" type="slidenum">
              <a:rPr lang="de-AT" smtClean="0"/>
              <a:pPr/>
              <a:t>‹N°›</a:t>
            </a:fld>
            <a:endParaRPr lang="de-A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de-A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A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0C6D7-C700-4FDD-A7DC-641CE23D6D28}" type="datetimeFigureOut">
              <a:rPr lang="de-AT" smtClean="0"/>
              <a:pPr/>
              <a:t>14.04.2016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108969-1AE9-4CD3-A326-D5D440175E57}" type="slidenum">
              <a:rPr lang="de-AT" smtClean="0"/>
              <a:pPr/>
              <a:t>‹N°›</a:t>
            </a:fld>
            <a:endParaRPr lang="de-AT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9943" cy="6858000"/>
          </a:xfrm>
          <a:prstGeom prst="rect">
            <a:avLst/>
          </a:prstGeom>
        </p:spPr>
      </p:pic>
      <p:graphicFrame>
        <p:nvGraphicFramePr>
          <p:cNvPr id="10" name="Table 9"/>
          <p:cNvGraphicFramePr>
            <a:graphicFrameLocks noGrp="1"/>
          </p:cNvGraphicFramePr>
          <p:nvPr userDrawn="1"/>
        </p:nvGraphicFramePr>
        <p:xfrm>
          <a:off x="683568" y="548680"/>
          <a:ext cx="936104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</a:tblGrid>
              <a:tr h="370840">
                <a:tc>
                  <a:txBody>
                    <a:bodyPr/>
                    <a:lstStyle/>
                    <a:p>
                      <a:r>
                        <a:rPr lang="de-AT" dirty="0" smtClean="0"/>
                        <a:t>SMC Logo</a:t>
                      </a:r>
                      <a:endParaRPr lang="de-AT" dirty="0"/>
                    </a:p>
                  </a:txBody>
                  <a:tcPr/>
                </a:tc>
              </a:tr>
            </a:tbl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err="1" smtClean="0"/>
              <a:t>Objectives</a:t>
            </a:r>
            <a:endParaRPr lang="de-A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>
              <a:spcBef>
                <a:spcPts val="0"/>
              </a:spcBef>
              <a:buNone/>
            </a:pPr>
            <a:r>
              <a:rPr lang="en-US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0" lvl="0" indent="0" algn="ctr">
              <a:spcBef>
                <a:spcPts val="0"/>
              </a:spcBef>
              <a:buNone/>
            </a:pP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Possibility of using CARAP </a:t>
            </a:r>
            <a:endParaRPr lang="en-US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r>
              <a:rPr lang="en-US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European Centre for Modern Languages and European Commission cooperation on Innovative Methodologies and Assessment In Language Learning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de-AT" dirty="0" err="1" smtClean="0"/>
              <a:t>Objectives</a:t>
            </a:r>
            <a:r>
              <a:rPr lang="de-AT" dirty="0" smtClean="0"/>
              <a:t/>
            </a:r>
            <a:br>
              <a:rPr lang="de-AT" dirty="0" smtClean="0"/>
            </a:br>
            <a:r>
              <a:rPr lang="de-AT" sz="3600" dirty="0" smtClean="0"/>
              <a:t>Working on / in different </a:t>
            </a:r>
            <a:r>
              <a:rPr lang="de-AT" sz="3600" dirty="0" err="1" smtClean="0"/>
              <a:t>languages</a:t>
            </a:r>
            <a:endParaRPr lang="de-A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 err="1" smtClean="0"/>
              <a:t>Arouse</a:t>
            </a:r>
            <a:r>
              <a:rPr lang="de-AT" dirty="0" smtClean="0"/>
              <a:t> </a:t>
            </a:r>
            <a:r>
              <a:rPr lang="de-AT" dirty="0" err="1" smtClean="0"/>
              <a:t>curiosity</a:t>
            </a:r>
            <a:r>
              <a:rPr lang="de-AT" dirty="0" smtClean="0"/>
              <a:t> </a:t>
            </a:r>
            <a:r>
              <a:rPr lang="de-AT" dirty="0" err="1" smtClean="0"/>
              <a:t>for</a:t>
            </a:r>
            <a:r>
              <a:rPr lang="de-AT" dirty="0" smtClean="0"/>
              <a:t> </a:t>
            </a:r>
            <a:r>
              <a:rPr lang="de-AT" dirty="0" err="1" smtClean="0"/>
              <a:t>other</a:t>
            </a:r>
            <a:r>
              <a:rPr lang="de-AT" dirty="0" smtClean="0"/>
              <a:t> </a:t>
            </a:r>
            <a:r>
              <a:rPr lang="de-AT" dirty="0" err="1" smtClean="0"/>
              <a:t>languages</a:t>
            </a:r>
            <a:endParaRPr lang="de-AT" dirty="0" smtClean="0"/>
          </a:p>
          <a:p>
            <a:r>
              <a:rPr lang="de-AT" dirty="0" err="1" smtClean="0"/>
              <a:t>Become</a:t>
            </a:r>
            <a:r>
              <a:rPr lang="de-AT" dirty="0" smtClean="0"/>
              <a:t> </a:t>
            </a:r>
            <a:r>
              <a:rPr lang="de-AT" dirty="0" err="1" smtClean="0"/>
              <a:t>aware</a:t>
            </a:r>
            <a:r>
              <a:rPr lang="de-AT" dirty="0" smtClean="0"/>
              <a:t> </a:t>
            </a:r>
            <a:r>
              <a:rPr lang="de-AT" dirty="0" err="1" smtClean="0"/>
              <a:t>that</a:t>
            </a:r>
            <a:r>
              <a:rPr lang="de-AT" dirty="0" smtClean="0"/>
              <a:t> </a:t>
            </a:r>
            <a:r>
              <a:rPr lang="de-AT" dirty="0" err="1" smtClean="0"/>
              <a:t>one</a:t>
            </a:r>
            <a:r>
              <a:rPr lang="de-AT" dirty="0" smtClean="0"/>
              <a:t> </a:t>
            </a:r>
            <a:r>
              <a:rPr lang="de-AT" dirty="0" err="1" smtClean="0"/>
              <a:t>can</a:t>
            </a:r>
            <a:r>
              <a:rPr lang="de-AT" dirty="0" smtClean="0"/>
              <a:t> </a:t>
            </a:r>
            <a:r>
              <a:rPr lang="de-AT" dirty="0" err="1" smtClean="0"/>
              <a:t>understand</a:t>
            </a:r>
            <a:r>
              <a:rPr lang="de-AT" dirty="0" smtClean="0"/>
              <a:t> </a:t>
            </a:r>
            <a:r>
              <a:rPr lang="de-AT" dirty="0" err="1" smtClean="0"/>
              <a:t>something</a:t>
            </a:r>
            <a:r>
              <a:rPr lang="de-AT" dirty="0" smtClean="0"/>
              <a:t> in in a </a:t>
            </a:r>
            <a:r>
              <a:rPr lang="de-AT" dirty="0" err="1" smtClean="0"/>
              <a:t>new</a:t>
            </a:r>
            <a:r>
              <a:rPr lang="de-AT" dirty="0" smtClean="0"/>
              <a:t> </a:t>
            </a:r>
            <a:r>
              <a:rPr lang="de-AT" dirty="0" err="1" smtClean="0"/>
              <a:t>language</a:t>
            </a:r>
            <a:endParaRPr lang="de-AT" dirty="0" smtClean="0"/>
          </a:p>
          <a:p>
            <a:r>
              <a:rPr lang="de-AT" dirty="0" err="1" smtClean="0"/>
              <a:t>Develop</a:t>
            </a:r>
            <a:r>
              <a:rPr lang="de-AT" dirty="0" smtClean="0"/>
              <a:t> </a:t>
            </a:r>
            <a:r>
              <a:rPr lang="de-AT" dirty="0" err="1" smtClean="0"/>
              <a:t>ability</a:t>
            </a:r>
            <a:r>
              <a:rPr lang="de-AT" dirty="0" smtClean="0"/>
              <a:t> </a:t>
            </a:r>
            <a:r>
              <a:rPr lang="de-AT" dirty="0" err="1" smtClean="0"/>
              <a:t>to</a:t>
            </a:r>
            <a:r>
              <a:rPr lang="de-AT" dirty="0" smtClean="0"/>
              <a:t> </a:t>
            </a:r>
            <a:r>
              <a:rPr lang="de-AT" dirty="0" err="1" smtClean="0"/>
              <a:t>reflect</a:t>
            </a:r>
            <a:r>
              <a:rPr lang="de-AT" dirty="0" smtClean="0"/>
              <a:t> </a:t>
            </a:r>
            <a:r>
              <a:rPr lang="de-AT" dirty="0" err="1" smtClean="0"/>
              <a:t>about</a:t>
            </a:r>
            <a:r>
              <a:rPr lang="de-AT" dirty="0" smtClean="0"/>
              <a:t> </a:t>
            </a:r>
            <a:r>
              <a:rPr lang="de-AT" dirty="0" err="1" smtClean="0"/>
              <a:t>new</a:t>
            </a:r>
            <a:r>
              <a:rPr lang="de-AT" dirty="0" smtClean="0"/>
              <a:t> </a:t>
            </a:r>
            <a:r>
              <a:rPr lang="de-AT" dirty="0" err="1" smtClean="0"/>
              <a:t>language</a:t>
            </a:r>
            <a:endParaRPr lang="de-AT" dirty="0" smtClean="0"/>
          </a:p>
          <a:p>
            <a:r>
              <a:rPr lang="de-AT" dirty="0" err="1" smtClean="0"/>
              <a:t>Learn</a:t>
            </a:r>
            <a:r>
              <a:rPr lang="de-AT" dirty="0" smtClean="0"/>
              <a:t> </a:t>
            </a:r>
            <a:r>
              <a:rPr lang="de-AT" dirty="0" err="1" smtClean="0"/>
              <a:t>something</a:t>
            </a:r>
            <a:r>
              <a:rPr lang="de-AT" dirty="0" smtClean="0"/>
              <a:t> </a:t>
            </a:r>
            <a:r>
              <a:rPr lang="de-AT" dirty="0" err="1" smtClean="0"/>
              <a:t>about</a:t>
            </a:r>
            <a:r>
              <a:rPr lang="de-AT" dirty="0" smtClean="0"/>
              <a:t> </a:t>
            </a:r>
            <a:r>
              <a:rPr lang="de-AT" dirty="0" err="1" smtClean="0"/>
              <a:t>languages</a:t>
            </a:r>
            <a:r>
              <a:rPr lang="de-AT" dirty="0" smtClean="0"/>
              <a:t> / </a:t>
            </a:r>
            <a:r>
              <a:rPr lang="de-AT" dirty="0" err="1" smtClean="0"/>
              <a:t>language</a:t>
            </a:r>
            <a:r>
              <a:rPr lang="de-AT" dirty="0" smtClean="0"/>
              <a:t> </a:t>
            </a:r>
            <a:r>
              <a:rPr lang="de-AT" dirty="0" err="1" smtClean="0"/>
              <a:t>families</a:t>
            </a:r>
            <a:endParaRPr lang="de-AT" dirty="0" smtClean="0"/>
          </a:p>
          <a:p>
            <a:r>
              <a:rPr lang="de-AT" dirty="0" smtClean="0"/>
              <a:t>Work </a:t>
            </a:r>
            <a:r>
              <a:rPr lang="de-AT" dirty="0" err="1" smtClean="0"/>
              <a:t>collaboratively</a:t>
            </a:r>
            <a:endParaRPr lang="de-AT" dirty="0" smtClean="0"/>
          </a:p>
          <a:p>
            <a:r>
              <a:rPr lang="de-AT" dirty="0" err="1" smtClean="0"/>
              <a:t>Develop</a:t>
            </a:r>
            <a:r>
              <a:rPr lang="de-AT" dirty="0" smtClean="0"/>
              <a:t> </a:t>
            </a:r>
            <a:r>
              <a:rPr lang="de-AT" dirty="0" err="1" smtClean="0"/>
              <a:t>autonomy</a:t>
            </a:r>
            <a:endParaRPr lang="de-A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fr-BE" dirty="0" smtClean="0"/>
              <a:t>Objectives</a:t>
            </a:r>
            <a:br>
              <a:rPr lang="fr-BE" dirty="0" smtClean="0"/>
            </a:br>
            <a:r>
              <a:rPr lang="fr-BE" dirty="0" err="1" smtClean="0"/>
              <a:t>Using</a:t>
            </a:r>
            <a:r>
              <a:rPr lang="fr-BE" dirty="0" smtClean="0"/>
              <a:t> world – cultural </a:t>
            </a:r>
            <a:r>
              <a:rPr lang="fr-BE" dirty="0" err="1" smtClean="0"/>
              <a:t>knowledge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err="1" smtClean="0"/>
              <a:t>Bring</a:t>
            </a:r>
            <a:r>
              <a:rPr lang="fr-BE" dirty="0" smtClean="0"/>
              <a:t> out information about </a:t>
            </a:r>
            <a:r>
              <a:rPr lang="fr-BE" dirty="0" err="1" smtClean="0"/>
              <a:t>what</a:t>
            </a:r>
            <a:r>
              <a:rPr lang="fr-BE" dirty="0" smtClean="0"/>
              <a:t> </a:t>
            </a:r>
            <a:r>
              <a:rPr lang="fr-BE" dirty="0" err="1" smtClean="0"/>
              <a:t>they</a:t>
            </a:r>
            <a:r>
              <a:rPr lang="fr-BE" dirty="0" smtClean="0"/>
              <a:t> know about a topic</a:t>
            </a:r>
          </a:p>
          <a:p>
            <a:r>
              <a:rPr lang="fr-BE" dirty="0" err="1" smtClean="0"/>
              <a:t>Become</a:t>
            </a:r>
            <a:r>
              <a:rPr lang="fr-BE" dirty="0" smtClean="0"/>
              <a:t> </a:t>
            </a:r>
            <a:r>
              <a:rPr lang="fr-BE" dirty="0" err="1" smtClean="0"/>
              <a:t>aware</a:t>
            </a:r>
            <a:r>
              <a:rPr lang="fr-BE" dirty="0" smtClean="0"/>
              <a:t> </a:t>
            </a:r>
            <a:r>
              <a:rPr lang="fr-BE" dirty="0" err="1" smtClean="0"/>
              <a:t>that</a:t>
            </a:r>
            <a:r>
              <a:rPr lang="fr-BE" dirty="0" smtClean="0"/>
              <a:t> traditions </a:t>
            </a:r>
            <a:r>
              <a:rPr lang="fr-BE" dirty="0" err="1" smtClean="0"/>
              <a:t>might</a:t>
            </a:r>
            <a:r>
              <a:rPr lang="fr-BE" dirty="0" smtClean="0"/>
              <a:t> </a:t>
            </a:r>
            <a:r>
              <a:rPr lang="fr-BE" dirty="0" err="1" smtClean="0"/>
              <a:t>vary</a:t>
            </a:r>
            <a:r>
              <a:rPr lang="fr-BE" dirty="0" smtClean="0"/>
              <a:t> in </a:t>
            </a:r>
            <a:r>
              <a:rPr lang="fr-BE" dirty="0" err="1" smtClean="0"/>
              <a:t>different</a:t>
            </a:r>
            <a:r>
              <a:rPr lang="fr-BE" dirty="0" smtClean="0"/>
              <a:t> </a:t>
            </a:r>
            <a:r>
              <a:rPr lang="fr-BE" dirty="0" err="1" smtClean="0"/>
              <a:t>families</a:t>
            </a:r>
            <a:r>
              <a:rPr lang="fr-BE" dirty="0" smtClean="0"/>
              <a:t> / groups</a:t>
            </a:r>
          </a:p>
          <a:p>
            <a:r>
              <a:rPr lang="fr-BE" dirty="0" err="1" smtClean="0"/>
              <a:t>Become</a:t>
            </a:r>
            <a:r>
              <a:rPr lang="fr-BE" dirty="0" smtClean="0"/>
              <a:t> </a:t>
            </a:r>
            <a:r>
              <a:rPr lang="fr-BE" dirty="0" err="1" smtClean="0"/>
              <a:t>aware</a:t>
            </a:r>
            <a:r>
              <a:rPr lang="fr-BE" dirty="0" smtClean="0"/>
              <a:t> </a:t>
            </a:r>
            <a:r>
              <a:rPr lang="fr-BE" dirty="0" err="1" smtClean="0"/>
              <a:t>that</a:t>
            </a:r>
            <a:r>
              <a:rPr lang="fr-BE" dirty="0" smtClean="0"/>
              <a:t> information </a:t>
            </a:r>
            <a:r>
              <a:rPr lang="fr-BE" dirty="0" err="1" smtClean="0"/>
              <a:t>found</a:t>
            </a:r>
            <a:r>
              <a:rPr lang="fr-BE" dirty="0" smtClean="0"/>
              <a:t> on the Internet </a:t>
            </a:r>
            <a:r>
              <a:rPr lang="fr-BE" dirty="0" err="1" smtClean="0"/>
              <a:t>can</a:t>
            </a:r>
            <a:r>
              <a:rPr lang="fr-BE" dirty="0" smtClean="0"/>
              <a:t> </a:t>
            </a:r>
            <a:r>
              <a:rPr lang="fr-BE" dirty="0" err="1" smtClean="0"/>
              <a:t>be</a:t>
            </a:r>
            <a:r>
              <a:rPr lang="fr-BE" dirty="0" smtClean="0"/>
              <a:t> </a:t>
            </a:r>
            <a:r>
              <a:rPr lang="fr-BE" dirty="0" err="1" smtClean="0"/>
              <a:t>biased</a:t>
            </a:r>
            <a:endParaRPr lang="fr-BE" dirty="0" smtClean="0"/>
          </a:p>
          <a:p>
            <a:r>
              <a:rPr lang="fr-BE" dirty="0" err="1" smtClean="0"/>
              <a:t>Arouse</a:t>
            </a:r>
            <a:r>
              <a:rPr lang="fr-BE" dirty="0" smtClean="0"/>
              <a:t> </a:t>
            </a:r>
            <a:r>
              <a:rPr lang="fr-BE" smtClean="0"/>
              <a:t>curiosity</a:t>
            </a: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7189328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94</Words>
  <Application>Microsoft Office PowerPoint</Application>
  <PresentationFormat>Affichage à l'écran (4:3)</PresentationFormat>
  <Paragraphs>28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Office Theme</vt:lpstr>
      <vt:lpstr>Objectives</vt:lpstr>
      <vt:lpstr>Objectives Working on / in different languages</vt:lpstr>
      <vt:lpstr>Objectives Using world – cultural knowledge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USE OF ICT IN SUPPORT OF LANGUAGE TEACHING AND LEARNING</dc:title>
  <dc:creator>niamh</dc:creator>
  <cp:lastModifiedBy>Chantal</cp:lastModifiedBy>
  <cp:revision>7</cp:revision>
  <dcterms:created xsi:type="dcterms:W3CDTF">2014-10-29T11:38:19Z</dcterms:created>
  <dcterms:modified xsi:type="dcterms:W3CDTF">2016-04-14T05:03:24Z</dcterms:modified>
</cp:coreProperties>
</file>