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39E75-CB45-49B1-ABCD-D5495EF488AD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E890D-FD5F-4DB0-9A9A-B60CE08D2B53}" type="slidenum">
              <a:rPr lang="de-AT" smtClean="0"/>
              <a:pPr/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3019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43" cy="6858000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1905000" cy="54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0C6D7-C700-4FDD-A7DC-641CE23D6D28}" type="datetimeFigureOut">
              <a:rPr lang="de-AT" smtClean="0"/>
              <a:pPr/>
              <a:t>14.04.2016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08969-1AE9-4CD3-A326-D5D440175E57}" type="slidenum">
              <a:rPr lang="de-AT" smtClean="0"/>
              <a:pPr/>
              <a:t>‹N°›</a:t>
            </a:fld>
            <a:endParaRPr lang="de-AT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43" cy="685800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 userDrawn="1"/>
        </p:nvGraphicFramePr>
        <p:xfrm>
          <a:off x="683568" y="548680"/>
          <a:ext cx="93610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SMC Logo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Objectives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Possibility of using CARAP </a:t>
            </a:r>
            <a:endParaRPr lang="en-US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European Centre for Modern Languages and European Commission cooperation on Innovative Methodologies and Assessment In Language Learning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AT" dirty="0" err="1" smtClean="0"/>
              <a:t>Objectives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sz="3600" dirty="0" smtClean="0"/>
              <a:t>Working on / in different </a:t>
            </a:r>
            <a:r>
              <a:rPr lang="de-AT" sz="3600" dirty="0" err="1" smtClean="0"/>
              <a:t>languages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Arouse</a:t>
            </a:r>
            <a:r>
              <a:rPr lang="de-AT" dirty="0" smtClean="0"/>
              <a:t> </a:t>
            </a:r>
            <a:r>
              <a:rPr lang="de-AT" dirty="0" err="1" smtClean="0"/>
              <a:t>curiosity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other</a:t>
            </a:r>
            <a:r>
              <a:rPr lang="de-AT" dirty="0" smtClean="0"/>
              <a:t> </a:t>
            </a:r>
            <a:r>
              <a:rPr lang="de-AT" dirty="0" err="1" smtClean="0"/>
              <a:t>languages</a:t>
            </a:r>
            <a:endParaRPr lang="de-AT" dirty="0" smtClean="0"/>
          </a:p>
          <a:p>
            <a:r>
              <a:rPr lang="de-AT" dirty="0" err="1" smtClean="0"/>
              <a:t>Become</a:t>
            </a:r>
            <a:r>
              <a:rPr lang="de-AT" dirty="0" smtClean="0"/>
              <a:t> </a:t>
            </a:r>
            <a:r>
              <a:rPr lang="de-AT" dirty="0" err="1" smtClean="0"/>
              <a:t>aware</a:t>
            </a:r>
            <a:r>
              <a:rPr lang="de-AT" dirty="0" smtClean="0"/>
              <a:t> </a:t>
            </a:r>
            <a:r>
              <a:rPr lang="de-AT" dirty="0" err="1" smtClean="0"/>
              <a:t>that</a:t>
            </a:r>
            <a:r>
              <a:rPr lang="de-AT" dirty="0" smtClean="0"/>
              <a:t> </a:t>
            </a:r>
            <a:r>
              <a:rPr lang="de-AT" dirty="0" err="1" smtClean="0"/>
              <a:t>one</a:t>
            </a:r>
            <a:r>
              <a:rPr lang="de-AT" dirty="0" smtClean="0"/>
              <a:t>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understand</a:t>
            </a:r>
            <a:r>
              <a:rPr lang="de-AT" dirty="0" smtClean="0"/>
              <a:t> </a:t>
            </a:r>
            <a:r>
              <a:rPr lang="de-AT" dirty="0" err="1" smtClean="0"/>
              <a:t>something</a:t>
            </a:r>
            <a:r>
              <a:rPr lang="de-AT" dirty="0" smtClean="0"/>
              <a:t> in in a </a:t>
            </a:r>
            <a:r>
              <a:rPr lang="de-AT" dirty="0" err="1" smtClean="0"/>
              <a:t>new</a:t>
            </a:r>
            <a:r>
              <a:rPr lang="de-AT" dirty="0" smtClean="0"/>
              <a:t> </a:t>
            </a:r>
            <a:r>
              <a:rPr lang="de-AT" dirty="0" err="1" smtClean="0"/>
              <a:t>language</a:t>
            </a:r>
            <a:endParaRPr lang="de-AT" dirty="0" smtClean="0"/>
          </a:p>
          <a:p>
            <a:r>
              <a:rPr lang="de-AT" dirty="0" err="1" smtClean="0"/>
              <a:t>Develop</a:t>
            </a:r>
            <a:r>
              <a:rPr lang="de-AT" dirty="0" smtClean="0"/>
              <a:t> </a:t>
            </a:r>
            <a:r>
              <a:rPr lang="de-AT" dirty="0" err="1" smtClean="0"/>
              <a:t>ability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reflect</a:t>
            </a:r>
            <a:r>
              <a:rPr lang="de-AT" dirty="0" smtClean="0"/>
              <a:t> </a:t>
            </a:r>
            <a:r>
              <a:rPr lang="de-AT" dirty="0" err="1" smtClean="0"/>
              <a:t>about</a:t>
            </a:r>
            <a:r>
              <a:rPr lang="de-AT" dirty="0" smtClean="0"/>
              <a:t> </a:t>
            </a:r>
            <a:r>
              <a:rPr lang="de-AT" dirty="0" err="1" smtClean="0"/>
              <a:t>new</a:t>
            </a:r>
            <a:r>
              <a:rPr lang="de-AT" dirty="0" smtClean="0"/>
              <a:t> </a:t>
            </a:r>
            <a:r>
              <a:rPr lang="de-AT" dirty="0" err="1" smtClean="0"/>
              <a:t>language</a:t>
            </a:r>
            <a:endParaRPr lang="de-AT" dirty="0" smtClean="0"/>
          </a:p>
          <a:p>
            <a:r>
              <a:rPr lang="de-AT" dirty="0" err="1" smtClean="0"/>
              <a:t>Learn</a:t>
            </a:r>
            <a:r>
              <a:rPr lang="de-AT" dirty="0" smtClean="0"/>
              <a:t> </a:t>
            </a:r>
            <a:r>
              <a:rPr lang="de-AT" dirty="0" err="1" smtClean="0"/>
              <a:t>something</a:t>
            </a:r>
            <a:r>
              <a:rPr lang="de-AT" dirty="0" smtClean="0"/>
              <a:t> </a:t>
            </a:r>
            <a:r>
              <a:rPr lang="de-AT" dirty="0" err="1" smtClean="0"/>
              <a:t>about</a:t>
            </a:r>
            <a:r>
              <a:rPr lang="de-AT" dirty="0" smtClean="0"/>
              <a:t> </a:t>
            </a:r>
            <a:r>
              <a:rPr lang="de-AT" dirty="0" err="1" smtClean="0"/>
              <a:t>languages</a:t>
            </a:r>
            <a:r>
              <a:rPr lang="de-AT" dirty="0" smtClean="0"/>
              <a:t> / </a:t>
            </a:r>
            <a:r>
              <a:rPr lang="de-AT" dirty="0" err="1" smtClean="0"/>
              <a:t>language</a:t>
            </a:r>
            <a:r>
              <a:rPr lang="de-AT" dirty="0" smtClean="0"/>
              <a:t> </a:t>
            </a:r>
            <a:r>
              <a:rPr lang="de-AT" dirty="0" err="1" smtClean="0"/>
              <a:t>families</a:t>
            </a:r>
            <a:endParaRPr lang="de-AT" dirty="0" smtClean="0"/>
          </a:p>
          <a:p>
            <a:r>
              <a:rPr lang="de-AT" dirty="0" smtClean="0"/>
              <a:t>Work </a:t>
            </a:r>
            <a:r>
              <a:rPr lang="de-AT" dirty="0" err="1" smtClean="0"/>
              <a:t>collaboratively</a:t>
            </a:r>
            <a:endParaRPr lang="de-AT" dirty="0" smtClean="0"/>
          </a:p>
          <a:p>
            <a:r>
              <a:rPr lang="de-AT" dirty="0" err="1" smtClean="0"/>
              <a:t>Develop</a:t>
            </a:r>
            <a:r>
              <a:rPr lang="de-AT" dirty="0" smtClean="0"/>
              <a:t> </a:t>
            </a:r>
            <a:r>
              <a:rPr lang="de-AT" dirty="0" err="1" smtClean="0"/>
              <a:t>autonomy</a:t>
            </a:r>
            <a:endParaRPr lang="de-A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fr-BE" dirty="0" smtClean="0"/>
              <a:t>Objectives</a:t>
            </a:r>
            <a:br>
              <a:rPr lang="fr-BE" dirty="0" smtClean="0"/>
            </a:br>
            <a:r>
              <a:rPr lang="fr-BE" dirty="0" err="1" smtClean="0"/>
              <a:t>Using</a:t>
            </a:r>
            <a:r>
              <a:rPr lang="fr-BE" dirty="0" smtClean="0"/>
              <a:t> world – cultural </a:t>
            </a:r>
            <a:r>
              <a:rPr lang="fr-BE" dirty="0" err="1" smtClean="0"/>
              <a:t>knowledge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Bring</a:t>
            </a:r>
            <a:r>
              <a:rPr lang="fr-BE" dirty="0" smtClean="0"/>
              <a:t> out information about </a:t>
            </a:r>
            <a:r>
              <a:rPr lang="fr-BE" dirty="0" err="1" smtClean="0"/>
              <a:t>what</a:t>
            </a:r>
            <a:r>
              <a:rPr lang="fr-BE" dirty="0" smtClean="0"/>
              <a:t> </a:t>
            </a:r>
            <a:r>
              <a:rPr lang="fr-BE" dirty="0" err="1" smtClean="0"/>
              <a:t>they</a:t>
            </a:r>
            <a:r>
              <a:rPr lang="fr-BE" dirty="0" smtClean="0"/>
              <a:t> know about a topic</a:t>
            </a:r>
          </a:p>
          <a:p>
            <a:r>
              <a:rPr lang="fr-BE" dirty="0" err="1" smtClean="0"/>
              <a:t>Become</a:t>
            </a:r>
            <a:r>
              <a:rPr lang="fr-BE" dirty="0" smtClean="0"/>
              <a:t> </a:t>
            </a:r>
            <a:r>
              <a:rPr lang="fr-BE" dirty="0" err="1" smtClean="0"/>
              <a:t>aware</a:t>
            </a:r>
            <a:r>
              <a:rPr lang="fr-BE" dirty="0" smtClean="0"/>
              <a:t> </a:t>
            </a:r>
            <a:r>
              <a:rPr lang="fr-BE" dirty="0" err="1" smtClean="0"/>
              <a:t>that</a:t>
            </a:r>
            <a:r>
              <a:rPr lang="fr-BE" dirty="0" smtClean="0"/>
              <a:t> traditions </a:t>
            </a:r>
            <a:r>
              <a:rPr lang="fr-BE" dirty="0" err="1" smtClean="0"/>
              <a:t>might</a:t>
            </a:r>
            <a:r>
              <a:rPr lang="fr-BE" dirty="0" smtClean="0"/>
              <a:t> </a:t>
            </a:r>
            <a:r>
              <a:rPr lang="fr-BE" dirty="0" err="1" smtClean="0"/>
              <a:t>vary</a:t>
            </a:r>
            <a:r>
              <a:rPr lang="fr-BE" dirty="0" smtClean="0"/>
              <a:t> in </a:t>
            </a:r>
            <a:r>
              <a:rPr lang="fr-BE" dirty="0" err="1" smtClean="0"/>
              <a:t>different</a:t>
            </a:r>
            <a:r>
              <a:rPr lang="fr-BE" dirty="0" smtClean="0"/>
              <a:t> </a:t>
            </a:r>
            <a:r>
              <a:rPr lang="fr-BE" dirty="0" err="1" smtClean="0"/>
              <a:t>families</a:t>
            </a:r>
            <a:r>
              <a:rPr lang="fr-BE" dirty="0" smtClean="0"/>
              <a:t> / groups</a:t>
            </a:r>
          </a:p>
          <a:p>
            <a:r>
              <a:rPr lang="fr-BE" dirty="0" err="1" smtClean="0"/>
              <a:t>Become</a:t>
            </a:r>
            <a:r>
              <a:rPr lang="fr-BE" dirty="0" smtClean="0"/>
              <a:t> </a:t>
            </a:r>
            <a:r>
              <a:rPr lang="fr-BE" dirty="0" err="1" smtClean="0"/>
              <a:t>aware</a:t>
            </a:r>
            <a:r>
              <a:rPr lang="fr-BE" dirty="0" smtClean="0"/>
              <a:t> </a:t>
            </a:r>
            <a:r>
              <a:rPr lang="fr-BE" dirty="0" err="1" smtClean="0"/>
              <a:t>that</a:t>
            </a:r>
            <a:r>
              <a:rPr lang="fr-BE" dirty="0" smtClean="0"/>
              <a:t> information </a:t>
            </a:r>
            <a:r>
              <a:rPr lang="fr-BE" dirty="0" err="1" smtClean="0"/>
              <a:t>found</a:t>
            </a:r>
            <a:r>
              <a:rPr lang="fr-BE" dirty="0" smtClean="0"/>
              <a:t> on the Internet </a:t>
            </a:r>
            <a:r>
              <a:rPr lang="fr-BE" dirty="0" err="1" smtClean="0"/>
              <a:t>can</a:t>
            </a:r>
            <a:r>
              <a:rPr lang="fr-BE" dirty="0" smtClean="0"/>
              <a:t> </a:t>
            </a:r>
            <a:r>
              <a:rPr lang="fr-BE" dirty="0" err="1" smtClean="0"/>
              <a:t>be</a:t>
            </a:r>
            <a:r>
              <a:rPr lang="fr-BE" dirty="0" smtClean="0"/>
              <a:t> </a:t>
            </a:r>
            <a:r>
              <a:rPr lang="fr-BE" dirty="0" err="1" smtClean="0"/>
              <a:t>biased</a:t>
            </a:r>
            <a:endParaRPr lang="fr-BE" dirty="0" smtClean="0"/>
          </a:p>
          <a:p>
            <a:r>
              <a:rPr lang="fr-BE" dirty="0" err="1" smtClean="0"/>
              <a:t>Arouse</a:t>
            </a:r>
            <a:r>
              <a:rPr lang="fr-BE" dirty="0" smtClean="0"/>
              <a:t> </a:t>
            </a:r>
            <a:r>
              <a:rPr lang="fr-BE" smtClean="0"/>
              <a:t>curiosity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18932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94</Words>
  <Application>Microsoft Office PowerPoint</Application>
  <PresentationFormat>Affichage à l'écran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Objectives</vt:lpstr>
      <vt:lpstr>Objectives Working on / in different languages</vt:lpstr>
      <vt:lpstr>Objectives Using world – cultural knowledge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ICT IN SUPPORT OF LANGUAGE TEACHING AND LEARNING</dc:title>
  <dc:creator>niamh</dc:creator>
  <cp:lastModifiedBy>Chantal</cp:lastModifiedBy>
  <cp:revision>7</cp:revision>
  <dcterms:created xsi:type="dcterms:W3CDTF">2014-10-29T11:38:19Z</dcterms:created>
  <dcterms:modified xsi:type="dcterms:W3CDTF">2016-04-14T05:03:24Z</dcterms:modified>
</cp:coreProperties>
</file>