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7" r:id="rId2"/>
    <p:sldId id="309" r:id="rId3"/>
    <p:sldId id="310" r:id="rId4"/>
    <p:sldId id="311" r:id="rId5"/>
    <p:sldId id="312" r:id="rId6"/>
    <p:sldId id="313" r:id="rId7"/>
    <p:sldId id="27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689" autoAdjust="0"/>
  </p:normalViewPr>
  <p:slideViewPr>
    <p:cSldViewPr snapToGrid="0">
      <p:cViewPr varScale="1">
        <p:scale>
          <a:sx n="100" d="100"/>
          <a:sy n="100" d="100"/>
        </p:scale>
        <p:origin x="49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13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3A62E-3101-441A-9562-A85117BD92DE}" type="datetimeFigureOut">
              <a:rPr lang="cs-CZ" smtClean="0"/>
              <a:t>11. 6. 2015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A46E6-82A0-47B6-9316-CD57C81BC3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868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63C54-EEC2-44F9-9CF8-72BE377FFD8B}" type="datetimeFigureOut">
              <a:rPr lang="cs-CZ" smtClean="0"/>
              <a:t>11. 6. 2015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A65F5-1DA0-40C6-8D58-A672752961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760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A65F5-1DA0-40C6-8D58-A6727529610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222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A65F5-1DA0-40C6-8D58-A6727529610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9985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E524-FBD5-460C-80D1-F29EF9A51184}" type="datetime1">
              <a:rPr lang="cs-CZ" smtClean="0"/>
              <a:t>11. 6. 2015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286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C165C-EB45-4147-8FEA-E812CD20A964}" type="datetime1">
              <a:rPr lang="cs-CZ" smtClean="0"/>
              <a:t>11. 6. 2015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227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4CE6-D9AF-4AD2-96E6-6101D3A07363}" type="datetime1">
              <a:rPr lang="cs-CZ" smtClean="0"/>
              <a:t>11. 6. 2015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084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836F-3670-4780-891F-1C6710E85FD5}" type="datetime1">
              <a:rPr lang="cs-CZ" smtClean="0"/>
              <a:t>11. 6. 2015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99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227E7-2545-4BAD-90D8-A933FA539AB7}" type="datetime1">
              <a:rPr lang="cs-CZ" smtClean="0"/>
              <a:t>11. 6. 2015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177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5C52-88B4-4F61-A7ED-A5607AFE6664}" type="datetime1">
              <a:rPr lang="cs-CZ" smtClean="0"/>
              <a:t>11. 6. 2015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090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044A-A6D3-4A6B-B4CB-AE99EED2B6B6}" type="datetime1">
              <a:rPr lang="cs-CZ" smtClean="0"/>
              <a:t>11. 6. 2015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673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BDCBB-90D5-475A-AB1C-B12429B07C71}" type="datetime1">
              <a:rPr lang="cs-CZ" smtClean="0"/>
              <a:t>11. 6. 2015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272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C215-8585-43AB-8952-C36EDACE60FA}" type="datetime1">
              <a:rPr lang="cs-CZ" smtClean="0"/>
              <a:t>11. 6. 2015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3721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779AE-A420-46D3-90C6-FF8AD8D4FCD0}" type="datetime1">
              <a:rPr lang="cs-CZ" smtClean="0"/>
              <a:t>11. 6. 2015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90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B4B2-2016-4667-9F96-5A5812981E17}" type="datetime1">
              <a:rPr lang="cs-CZ" smtClean="0"/>
              <a:t>11. 6. 2015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053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208756"/>
            <a:ext cx="10515600" cy="835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83240-22F0-431D-8964-056AB557AE20}" type="datetime1">
              <a:rPr lang="cs-CZ" smtClean="0"/>
              <a:t>11. 6. 2015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66922-CC26-4EDB-B302-FDDA68CD532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190500" y="1043781"/>
            <a:ext cx="116776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609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0070C0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rgbClr val="0070C0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rgbClr val="0070C0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0070C0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3526" y="1642353"/>
            <a:ext cx="9536349" cy="3244374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6700" dirty="0"/>
              <a:t>Windows </a:t>
            </a:r>
            <a:r>
              <a:rPr lang="cs-CZ" sz="6700" dirty="0" err="1"/>
              <a:t>Store</a:t>
            </a:r>
            <a:r>
              <a:rPr lang="cs-CZ" sz="6700" dirty="0"/>
              <a:t/>
            </a:r>
            <a:br>
              <a:rPr lang="cs-CZ" sz="6700" dirty="0"/>
            </a:br>
            <a:r>
              <a:rPr lang="cs-CZ" sz="5300" dirty="0" smtClean="0"/>
              <a:t>Seminář </a:t>
            </a:r>
            <a:r>
              <a:rPr lang="cs-CZ" sz="5300" dirty="0" smtClean="0"/>
              <a:t>KA </a:t>
            </a:r>
            <a:r>
              <a:rPr lang="cs-CZ" sz="5300" dirty="0" smtClean="0"/>
              <a:t>05</a:t>
            </a:r>
            <a:endParaRPr lang="cs-CZ" sz="53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20175" y="4886727"/>
            <a:ext cx="9144000" cy="1655762"/>
          </a:xfrm>
        </p:spPr>
        <p:txBody>
          <a:bodyPr anchor="ctr">
            <a:normAutofit/>
          </a:bodyPr>
          <a:lstStyle/>
          <a:p>
            <a:pPr lvl="0"/>
            <a:r>
              <a:rPr lang="cs-CZ" sz="2800" dirty="0">
                <a:solidFill>
                  <a:srgbClr val="002060"/>
                </a:solidFill>
                <a:latin typeface="Calibri Light" panose="020F0302020204030204"/>
              </a:rPr>
              <a:t>Hana </a:t>
            </a:r>
            <a:r>
              <a:rPr lang="cs-CZ" sz="2800" dirty="0" smtClean="0">
                <a:solidFill>
                  <a:srgbClr val="002060"/>
                </a:solidFill>
                <a:latin typeface="Calibri Light" panose="020F0302020204030204"/>
              </a:rPr>
              <a:t>Hoffmannová</a:t>
            </a:r>
            <a:endParaRPr lang="cs-CZ" sz="6000" dirty="0">
              <a:solidFill>
                <a:srgbClr val="002060"/>
              </a:solidFill>
              <a:latin typeface="Calibri Light" panose="020F0302020204030204"/>
            </a:endParaRPr>
          </a:p>
        </p:txBody>
      </p:sp>
      <p:pic>
        <p:nvPicPr>
          <p:cNvPr id="5" name="Obrázek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502" y="0"/>
            <a:ext cx="7444996" cy="12884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26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Windows </a:t>
            </a:r>
            <a:r>
              <a:rPr lang="cs-CZ" dirty="0" err="1" smtClean="0"/>
              <a:t>Store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611517"/>
            <a:ext cx="10622973" cy="46165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Abychom mohli stahovat aplikace z Windows </a:t>
            </a:r>
            <a:r>
              <a:rPr lang="cs-CZ" dirty="0" err="1" smtClean="0"/>
              <a:t>Store</a:t>
            </a:r>
            <a:r>
              <a:rPr lang="cs-CZ" dirty="0" smtClean="0"/>
              <a:t>, musíme být aktuálně připojeni k účtu Microsoftu. </a:t>
            </a:r>
          </a:p>
          <a:p>
            <a:endParaRPr lang="cs-CZ" dirty="0" smtClean="0"/>
          </a:p>
          <a:p>
            <a:r>
              <a:rPr lang="cs-CZ" dirty="0" smtClean="0"/>
              <a:t>Účet k Microsoftu jste již dostali v rámci projektu nebo si můžete vytvořit účet nový.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Nový účet u Microsoftu: </a:t>
            </a:r>
            <a:br>
              <a:rPr lang="cs-CZ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Internet – Outlook.cz – Zaregistrovat se teď – 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vyplníte registrační údaje.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2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400" y="208756"/>
            <a:ext cx="831482" cy="81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20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Windows </a:t>
            </a:r>
            <a:r>
              <a:rPr lang="cs-CZ" dirty="0" err="1" smtClean="0"/>
              <a:t>Store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07465"/>
            <a:ext cx="10515600" cy="4920615"/>
          </a:xfrm>
        </p:spPr>
        <p:txBody>
          <a:bodyPr/>
          <a:lstStyle/>
          <a:p>
            <a:r>
              <a:rPr lang="cs-CZ" dirty="0" smtClean="0"/>
              <a:t>Na úvodní obrazovce tabletu najdeme aplikaci, která má ikonu: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3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400" y="208756"/>
            <a:ext cx="831482" cy="81611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9115" y="2994930"/>
            <a:ext cx="2762250" cy="2771775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7264402" y="4303156"/>
            <a:ext cx="3055620" cy="36933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poklepeme na ikonu</a:t>
            </a:r>
            <a:endParaRPr lang="cs-C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Přímá spojnice se šipkou 7"/>
          <p:cNvCxnSpPr/>
          <p:nvPr/>
        </p:nvCxnSpPr>
        <p:spPr>
          <a:xfrm flipH="1">
            <a:off x="5841365" y="4487822"/>
            <a:ext cx="1423037" cy="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482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Windows </a:t>
            </a:r>
            <a:r>
              <a:rPr lang="cs-CZ" dirty="0" err="1" smtClean="0"/>
              <a:t>Store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4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0400" y="208756"/>
            <a:ext cx="831482" cy="816116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1455420" y="1950530"/>
            <a:ext cx="3055620" cy="36933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vybereme kategorii</a:t>
            </a:r>
            <a:endParaRPr lang="cs-C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484" y="3342640"/>
            <a:ext cx="10997695" cy="28860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cxnSp>
        <p:nvCxnSpPr>
          <p:cNvPr id="11" name="Přímá spojnice se šipkou 10"/>
          <p:cNvCxnSpPr>
            <a:stCxn id="10" idx="2"/>
          </p:cNvCxnSpPr>
          <p:nvPr/>
        </p:nvCxnSpPr>
        <p:spPr>
          <a:xfrm>
            <a:off x="2983230" y="2319862"/>
            <a:ext cx="2208530" cy="1256458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7134860" y="1950530"/>
            <a:ext cx="3055620" cy="36933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vybereme „vzdělání“</a:t>
            </a:r>
            <a:endParaRPr lang="cs-C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8611870" y="2319862"/>
            <a:ext cx="1104265" cy="1954426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415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rázek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3006" y="2343515"/>
            <a:ext cx="4820287" cy="3763490"/>
          </a:xfrm>
          <a:prstGeom prst="rect">
            <a:avLst/>
          </a:prstGeom>
        </p:spPr>
      </p:pic>
      <p:pic>
        <p:nvPicPr>
          <p:cNvPr id="23" name="Obrázek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862" y="2244725"/>
            <a:ext cx="3724275" cy="424815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Windows </a:t>
            </a:r>
            <a:r>
              <a:rPr lang="cs-CZ" dirty="0" err="1" smtClean="0"/>
              <a:t>Store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5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0400" y="208756"/>
            <a:ext cx="831482" cy="816116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1266189" y="1358106"/>
            <a:ext cx="3055620" cy="58477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vybereme si aplikaci</a:t>
            </a:r>
          </a:p>
          <a:p>
            <a:pPr algn="ctr"/>
            <a:r>
              <a:rPr lang="cs-CZ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(poklepeme myší na ikonu)</a:t>
            </a:r>
            <a:endParaRPr lang="cs-CZ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 flipH="1">
            <a:off x="2479039" y="1975727"/>
            <a:ext cx="20320" cy="111291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7073900" y="1573549"/>
            <a:ext cx="3055620" cy="36933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aplikaci nainstalujeme do </a:t>
            </a:r>
            <a:r>
              <a:rPr lang="cs-CZ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pc</a:t>
            </a:r>
            <a:endParaRPr lang="cs-C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Přímá spojnice se šipkou 19"/>
          <p:cNvCxnSpPr>
            <a:stCxn id="19" idx="2"/>
          </p:cNvCxnSpPr>
          <p:nvPr/>
        </p:nvCxnSpPr>
        <p:spPr>
          <a:xfrm flipH="1">
            <a:off x="7640320" y="1942881"/>
            <a:ext cx="961390" cy="178583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900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Windows </a:t>
            </a:r>
            <a:r>
              <a:rPr lang="cs-CZ" dirty="0" err="1" smtClean="0"/>
              <a:t>Store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838200" y="1219201"/>
            <a:ext cx="9652819" cy="894080"/>
          </a:xfrm>
        </p:spPr>
        <p:txBody>
          <a:bodyPr>
            <a:normAutofit/>
          </a:bodyPr>
          <a:lstStyle/>
          <a:p>
            <a:r>
              <a:rPr lang="cs-CZ" dirty="0" smtClean="0"/>
              <a:t>Nově nainstalovanou aplikaci najdeme v Aplikacích. </a:t>
            </a:r>
            <a:br>
              <a:rPr lang="cs-CZ" dirty="0" smtClean="0"/>
            </a:br>
            <a:r>
              <a:rPr lang="cs-CZ" sz="2400" i="1" dirty="0" smtClean="0"/>
              <a:t>(pod úvodní obrazovkou)</a:t>
            </a:r>
            <a:endParaRPr lang="cs-CZ" sz="2400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6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0400" y="208756"/>
            <a:ext cx="831482" cy="816116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640" y="2288701"/>
            <a:ext cx="7496175" cy="43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06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90650"/>
            <a:ext cx="10515600" cy="5102225"/>
          </a:xfrm>
        </p:spPr>
        <p:txBody>
          <a:bodyPr>
            <a:normAutofit/>
          </a:bodyPr>
          <a:lstStyle/>
          <a:p>
            <a:r>
              <a:rPr lang="cs-CZ" u="sng" dirty="0" smtClean="0"/>
              <a:t>Zdroje:</a:t>
            </a:r>
            <a:r>
              <a:rPr lang="cs-CZ" dirty="0" smtClean="0"/>
              <a:t> vlastní</a:t>
            </a:r>
          </a:p>
          <a:p>
            <a:endParaRPr lang="cs-CZ" dirty="0" smtClean="0"/>
          </a:p>
          <a:p>
            <a:pPr>
              <a:spcAft>
                <a:spcPts val="600"/>
              </a:spcAft>
            </a:pPr>
            <a:r>
              <a:rPr lang="cs-CZ" u="sng" dirty="0" smtClean="0"/>
              <a:t>Další zdroje: </a:t>
            </a:r>
          </a:p>
          <a:p>
            <a:pPr>
              <a:spcAft>
                <a:spcPts val="600"/>
              </a:spcAft>
            </a:pPr>
            <a:r>
              <a:rPr lang="cs-CZ" dirty="0" smtClean="0"/>
              <a:t>obrázky </a:t>
            </a:r>
            <a:r>
              <a:rPr lang="cs-CZ" dirty="0" smtClean="0"/>
              <a:t>z Windows </a:t>
            </a:r>
            <a:r>
              <a:rPr lang="cs-CZ" dirty="0" err="1" smtClean="0"/>
              <a:t>Store</a:t>
            </a:r>
            <a:endParaRPr lang="cs-CZ" dirty="0" smtClean="0"/>
          </a:p>
          <a:p>
            <a:pPr>
              <a:spcAft>
                <a:spcPts val="600"/>
              </a:spcAft>
            </a:pPr>
            <a:r>
              <a:rPr lang="cs-CZ" dirty="0" smtClean="0"/>
              <a:t>obrázek </a:t>
            </a:r>
            <a:r>
              <a:rPr lang="cs-CZ" dirty="0"/>
              <a:t>plochy Acer </a:t>
            </a:r>
            <a:r>
              <a:rPr lang="cs-CZ" dirty="0" err="1"/>
              <a:t>Aspire</a:t>
            </a:r>
            <a:r>
              <a:rPr lang="cs-CZ" dirty="0"/>
              <a:t> </a:t>
            </a:r>
            <a:r>
              <a:rPr lang="cs-CZ" dirty="0" err="1"/>
              <a:t>Switch</a:t>
            </a:r>
            <a:r>
              <a:rPr lang="cs-CZ" dirty="0"/>
              <a:t> 10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66922-CC26-4EDB-B302-FDDA68CD5320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92753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116</Words>
  <Application>Microsoft Office PowerPoint</Application>
  <PresentationFormat>Širokoúhlá obrazovka</PresentationFormat>
  <Paragraphs>36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Motiv Office</vt:lpstr>
      <vt:lpstr>Windows Store Seminář KA 05</vt:lpstr>
      <vt:lpstr>Windows Store</vt:lpstr>
      <vt:lpstr>Windows Store</vt:lpstr>
      <vt:lpstr>Windows Store</vt:lpstr>
      <vt:lpstr>Windows Store</vt:lpstr>
      <vt:lpstr>Windows Store</vt:lpstr>
      <vt:lpstr>Zdroje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B3</dc:title>
  <dc:creator>Hana</dc:creator>
  <cp:lastModifiedBy>Hana</cp:lastModifiedBy>
  <cp:revision>86</cp:revision>
  <dcterms:created xsi:type="dcterms:W3CDTF">2015-04-02T19:26:55Z</dcterms:created>
  <dcterms:modified xsi:type="dcterms:W3CDTF">2015-06-11T21:22:19Z</dcterms:modified>
</cp:coreProperties>
</file>