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14"/>
  </p:notesMasterIdLst>
  <p:sldIdLst>
    <p:sldId id="256" r:id="rId2"/>
    <p:sldId id="257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45002a535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g45002a535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396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ZDNA">
  <p:cSld name="PRAZDNA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RAZEK">
  <p:cSld name="OBRAZE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>
            <a:spLocks noGrp="1"/>
          </p:cNvSpPr>
          <p:nvPr>
            <p:ph type="pic" idx="2"/>
          </p:nvPr>
        </p:nvSpPr>
        <p:spPr>
          <a:xfrm>
            <a:off x="-3175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6"/>
          <p:cNvGrpSpPr/>
          <p:nvPr/>
        </p:nvGrpSpPr>
        <p:grpSpPr>
          <a:xfrm>
            <a:off x="1649496" y="2667000"/>
            <a:ext cx="9058236" cy="1211813"/>
            <a:chOff x="4205" y="3032"/>
            <a:chExt cx="3132" cy="419"/>
          </a:xfrm>
        </p:grpSpPr>
        <p:sp>
          <p:nvSpPr>
            <p:cNvPr id="97" name="Google Shape;97;p16"/>
            <p:cNvSpPr/>
            <p:nvPr/>
          </p:nvSpPr>
          <p:spPr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6"/>
            <p:cNvSpPr/>
            <p:nvPr/>
          </p:nvSpPr>
          <p:spPr>
            <a:xfrm>
              <a:off x="6783" y="3049"/>
              <a:ext cx="366" cy="252"/>
            </a:xfrm>
            <a:custGeom>
              <a:avLst/>
              <a:gdLst/>
              <a:ahLst/>
              <a:cxnLst/>
              <a:rect l="l" t="t" r="r" b="b"/>
              <a:pathLst>
                <a:path w="1597" h="1077" extrusionOk="0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6"/>
            <p:cNvSpPr/>
            <p:nvPr/>
          </p:nvSpPr>
          <p:spPr>
            <a:xfrm>
              <a:off x="6588" y="3329"/>
              <a:ext cx="39" cy="35"/>
            </a:xfrm>
            <a:custGeom>
              <a:avLst/>
              <a:gdLst/>
              <a:ahLst/>
              <a:cxnLst/>
              <a:rect l="l" t="t" r="r" b="b"/>
              <a:pathLst>
                <a:path w="172" h="149" extrusionOk="0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6"/>
            <p:cNvSpPr/>
            <p:nvPr/>
          </p:nvSpPr>
          <p:spPr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6"/>
            <p:cNvSpPr/>
            <p:nvPr/>
          </p:nvSpPr>
          <p:spPr>
            <a:xfrm>
              <a:off x="6657" y="3329"/>
              <a:ext cx="31" cy="35"/>
            </a:xfrm>
            <a:custGeom>
              <a:avLst/>
              <a:gdLst/>
              <a:ahLst/>
              <a:cxnLst/>
              <a:rect l="l" t="t" r="r" b="b"/>
              <a:pathLst>
                <a:path w="138" h="149" extrusionOk="0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6"/>
            <p:cNvSpPr/>
            <p:nvPr/>
          </p:nvSpPr>
          <p:spPr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6"/>
            <p:cNvSpPr/>
            <p:nvPr/>
          </p:nvSpPr>
          <p:spPr>
            <a:xfrm>
              <a:off x="6716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5" h="156" extrusionOk="0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6"/>
            <p:cNvSpPr/>
            <p:nvPr/>
          </p:nvSpPr>
          <p:spPr>
            <a:xfrm>
              <a:off x="6752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30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6791" y="3329"/>
              <a:ext cx="26" cy="35"/>
            </a:xfrm>
            <a:custGeom>
              <a:avLst/>
              <a:gdLst/>
              <a:ahLst/>
              <a:cxnLst/>
              <a:rect l="l" t="t" r="r" b="b"/>
              <a:pathLst>
                <a:path w="115" h="149" extrusionOk="0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6"/>
            <p:cNvSpPr/>
            <p:nvPr/>
          </p:nvSpPr>
          <p:spPr>
            <a:xfrm>
              <a:off x="6828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29" h="149" extrusionOk="0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6"/>
            <p:cNvSpPr/>
            <p:nvPr/>
          </p:nvSpPr>
          <p:spPr>
            <a:xfrm>
              <a:off x="6867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5" h="156" extrusionOk="0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6"/>
            <p:cNvSpPr/>
            <p:nvPr/>
          </p:nvSpPr>
          <p:spPr>
            <a:xfrm>
              <a:off x="6903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30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6"/>
            <p:cNvSpPr/>
            <p:nvPr/>
          </p:nvSpPr>
          <p:spPr>
            <a:xfrm>
              <a:off x="6938" y="3329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52" h="149" extrusionOk="0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6"/>
            <p:cNvSpPr/>
            <p:nvPr/>
          </p:nvSpPr>
          <p:spPr>
            <a:xfrm>
              <a:off x="6979" y="3328"/>
              <a:ext cx="36" cy="37"/>
            </a:xfrm>
            <a:custGeom>
              <a:avLst/>
              <a:gdLst/>
              <a:ahLst/>
              <a:cxnLst/>
              <a:rect l="l" t="t" r="r" b="b"/>
              <a:pathLst>
                <a:path w="156" h="156" extrusionOk="0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6"/>
            <p:cNvSpPr/>
            <p:nvPr/>
          </p:nvSpPr>
          <p:spPr>
            <a:xfrm>
              <a:off x="7045" y="3318"/>
              <a:ext cx="29" cy="47"/>
            </a:xfrm>
            <a:custGeom>
              <a:avLst/>
              <a:gdLst/>
              <a:ahLst/>
              <a:cxnLst/>
              <a:rect l="l" t="t" r="r" b="b"/>
              <a:pathLst>
                <a:path w="125" h="198" extrusionOk="0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6"/>
            <p:cNvSpPr/>
            <p:nvPr/>
          </p:nvSpPr>
          <p:spPr>
            <a:xfrm>
              <a:off x="7085" y="3329"/>
              <a:ext cx="29" cy="35"/>
            </a:xfrm>
            <a:custGeom>
              <a:avLst/>
              <a:gdLst/>
              <a:ahLst/>
              <a:cxnLst/>
              <a:rect l="l" t="t" r="r" b="b"/>
              <a:pathLst>
                <a:path w="127" h="149" extrusionOk="0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6"/>
            <p:cNvSpPr/>
            <p:nvPr/>
          </p:nvSpPr>
          <p:spPr>
            <a:xfrm>
              <a:off x="7120" y="3328"/>
              <a:ext cx="36" cy="37"/>
            </a:xfrm>
            <a:custGeom>
              <a:avLst/>
              <a:gdLst/>
              <a:ahLst/>
              <a:cxnLst/>
              <a:rect l="l" t="t" r="r" b="b"/>
              <a:pathLst>
                <a:path w="156" h="156" extrusionOk="0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7167" y="3329"/>
              <a:ext cx="25" cy="35"/>
            </a:xfrm>
            <a:custGeom>
              <a:avLst/>
              <a:gdLst/>
              <a:ahLst/>
              <a:cxnLst/>
              <a:rect l="l" t="t" r="r" b="b"/>
              <a:pathLst>
                <a:path w="109" h="149" extrusionOk="0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6"/>
            <p:cNvSpPr/>
            <p:nvPr/>
          </p:nvSpPr>
          <p:spPr>
            <a:xfrm>
              <a:off x="7200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4" h="156" extrusionOk="0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6"/>
            <p:cNvSpPr/>
            <p:nvPr/>
          </p:nvSpPr>
          <p:spPr>
            <a:xfrm>
              <a:off x="7237" y="3329"/>
              <a:ext cx="29" cy="35"/>
            </a:xfrm>
            <a:custGeom>
              <a:avLst/>
              <a:gdLst/>
              <a:ahLst/>
              <a:cxnLst/>
              <a:rect l="l" t="t" r="r" b="b"/>
              <a:pathLst>
                <a:path w="129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7271" y="3329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53" h="149" extrusionOk="0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6"/>
            <p:cNvSpPr/>
            <p:nvPr/>
          </p:nvSpPr>
          <p:spPr>
            <a:xfrm>
              <a:off x="7315" y="3318"/>
              <a:ext cx="9" cy="46"/>
            </a:xfrm>
            <a:custGeom>
              <a:avLst/>
              <a:gdLst/>
              <a:ahLst/>
              <a:cxnLst/>
              <a:rect l="l" t="t" r="r" b="b"/>
              <a:pathLst>
                <a:path w="38" h="194" extrusionOk="0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6"/>
            <p:cNvSpPr/>
            <p:nvPr/>
          </p:nvSpPr>
          <p:spPr>
            <a:xfrm>
              <a:off x="7334" y="3359"/>
              <a:ext cx="3" cy="12"/>
            </a:xfrm>
            <a:custGeom>
              <a:avLst/>
              <a:gdLst/>
              <a:ahLst/>
              <a:cxnLst/>
              <a:rect l="l" t="t" r="r" b="b"/>
              <a:pathLst>
                <a:path w="17" h="50" extrusionOk="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6646" y="3383"/>
              <a:ext cx="32" cy="29"/>
            </a:xfrm>
            <a:custGeom>
              <a:avLst/>
              <a:gdLst/>
              <a:ahLst/>
              <a:cxnLst/>
              <a:rect l="l" t="t" r="r" b="b"/>
              <a:pathLst>
                <a:path w="142" h="123" extrusionOk="0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6688" y="3383"/>
              <a:ext cx="21" cy="29"/>
            </a:xfrm>
            <a:custGeom>
              <a:avLst/>
              <a:gdLst/>
              <a:ahLst/>
              <a:cxnLst/>
              <a:rect l="l" t="t" r="r" b="b"/>
              <a:pathLst>
                <a:path w="90" h="123" extrusionOk="0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6713" y="3374"/>
              <a:ext cx="30" cy="38"/>
            </a:xfrm>
            <a:custGeom>
              <a:avLst/>
              <a:gdLst/>
              <a:ahLst/>
              <a:cxnLst/>
              <a:rect l="l" t="t" r="r" b="b"/>
              <a:pathLst>
                <a:path w="128" h="161" extrusionOk="0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6749" y="3383"/>
              <a:ext cx="27" cy="29"/>
            </a:xfrm>
            <a:custGeom>
              <a:avLst/>
              <a:gdLst/>
              <a:ahLst/>
              <a:cxnLst/>
              <a:rect l="l" t="t" r="r" b="b"/>
              <a:pathLst>
                <a:path w="116" h="123" extrusionOk="0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6784" y="3383"/>
              <a:ext cx="22" cy="29"/>
            </a:xfrm>
            <a:custGeom>
              <a:avLst/>
              <a:gdLst/>
              <a:ahLst/>
              <a:cxnLst/>
              <a:rect l="l" t="t" r="r" b="b"/>
              <a:pathLst>
                <a:path w="95" h="123" extrusionOk="0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6812" y="3374"/>
              <a:ext cx="25" cy="38"/>
            </a:xfrm>
            <a:custGeom>
              <a:avLst/>
              <a:gdLst/>
              <a:ahLst/>
              <a:cxnLst/>
              <a:rect l="l" t="t" r="r" b="b"/>
              <a:pathLst>
                <a:path w="108" h="161" extrusionOk="0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6845" y="3383"/>
              <a:ext cx="22" cy="29"/>
            </a:xfrm>
            <a:custGeom>
              <a:avLst/>
              <a:gdLst/>
              <a:ahLst/>
              <a:cxnLst/>
              <a:rect l="l" t="t" r="r" b="b"/>
              <a:pathLst>
                <a:path w="95" h="123" extrusionOk="0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6888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7" h="123" extrusionOk="0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6936" y="3383"/>
              <a:ext cx="25" cy="29"/>
            </a:xfrm>
            <a:custGeom>
              <a:avLst/>
              <a:gdLst/>
              <a:ahLst/>
              <a:cxnLst/>
              <a:rect l="l" t="t" r="r" b="b"/>
              <a:pathLst>
                <a:path w="108" h="123" extrusionOk="0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6967" y="3374"/>
              <a:ext cx="22" cy="38"/>
            </a:xfrm>
            <a:custGeom>
              <a:avLst/>
              <a:gdLst/>
              <a:ahLst/>
              <a:cxnLst/>
              <a:rect l="l" t="t" r="r" b="b"/>
              <a:pathLst>
                <a:path w="95" h="161" extrusionOk="0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6998" y="3383"/>
              <a:ext cx="20" cy="29"/>
            </a:xfrm>
            <a:custGeom>
              <a:avLst/>
              <a:gdLst/>
              <a:ahLst/>
              <a:cxnLst/>
              <a:rect l="l" t="t" r="r" b="b"/>
              <a:pathLst>
                <a:path w="90" h="123" extrusionOk="0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6"/>
            <p:cNvSpPr/>
            <p:nvPr/>
          </p:nvSpPr>
          <p:spPr>
            <a:xfrm>
              <a:off x="7021" y="3382"/>
              <a:ext cx="30" cy="31"/>
            </a:xfrm>
            <a:custGeom>
              <a:avLst/>
              <a:gdLst/>
              <a:ahLst/>
              <a:cxnLst/>
              <a:rect l="l" t="t" r="r" b="b"/>
              <a:pathLst>
                <a:path w="130" h="130" extrusionOk="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6"/>
            <p:cNvSpPr/>
            <p:nvPr/>
          </p:nvSpPr>
          <p:spPr>
            <a:xfrm>
              <a:off x="7056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6" h="123" extrusionOk="0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6"/>
            <p:cNvSpPr/>
            <p:nvPr/>
          </p:nvSpPr>
          <p:spPr>
            <a:xfrm>
              <a:off x="7088" y="3374"/>
              <a:ext cx="27" cy="38"/>
            </a:xfrm>
            <a:custGeom>
              <a:avLst/>
              <a:gdLst/>
              <a:ahLst/>
              <a:cxnLst/>
              <a:rect l="l" t="t" r="r" b="b"/>
              <a:pathLst>
                <a:path w="118" h="161" extrusionOk="0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6"/>
            <p:cNvSpPr/>
            <p:nvPr/>
          </p:nvSpPr>
          <p:spPr>
            <a:xfrm>
              <a:off x="7121" y="3382"/>
              <a:ext cx="29" cy="31"/>
            </a:xfrm>
            <a:custGeom>
              <a:avLst/>
              <a:gdLst/>
              <a:ahLst/>
              <a:cxnLst/>
              <a:rect l="l" t="t" r="r" b="b"/>
              <a:pathLst>
                <a:path w="124" h="130" extrusionOk="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6"/>
            <p:cNvSpPr/>
            <p:nvPr/>
          </p:nvSpPr>
          <p:spPr>
            <a:xfrm>
              <a:off x="7157" y="3383"/>
              <a:ext cx="24" cy="29"/>
            </a:xfrm>
            <a:custGeom>
              <a:avLst/>
              <a:gdLst/>
              <a:ahLst/>
              <a:cxnLst/>
              <a:rect l="l" t="t" r="r" b="b"/>
              <a:pathLst>
                <a:path w="105" h="123" extrusionOk="0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6"/>
            <p:cNvSpPr/>
            <p:nvPr/>
          </p:nvSpPr>
          <p:spPr>
            <a:xfrm>
              <a:off x="7190" y="3382"/>
              <a:ext cx="30" cy="31"/>
            </a:xfrm>
            <a:custGeom>
              <a:avLst/>
              <a:gdLst/>
              <a:ahLst/>
              <a:cxnLst/>
              <a:rect l="l" t="t" r="r" b="b"/>
              <a:pathLst>
                <a:path w="130" h="130" extrusionOk="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6"/>
            <p:cNvSpPr/>
            <p:nvPr/>
          </p:nvSpPr>
          <p:spPr>
            <a:xfrm>
              <a:off x="7224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6" h="123" extrusionOk="0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6"/>
            <p:cNvSpPr/>
            <p:nvPr/>
          </p:nvSpPr>
          <p:spPr>
            <a:xfrm>
              <a:off x="7257" y="3383"/>
              <a:ext cx="27" cy="29"/>
            </a:xfrm>
            <a:custGeom>
              <a:avLst/>
              <a:gdLst/>
              <a:ahLst/>
              <a:cxnLst/>
              <a:rect l="l" t="t" r="r" b="b"/>
              <a:pathLst>
                <a:path w="118" h="123" extrusionOk="0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6"/>
            <p:cNvSpPr/>
            <p:nvPr/>
          </p:nvSpPr>
          <p:spPr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6"/>
            <p:cNvSpPr/>
            <p:nvPr/>
          </p:nvSpPr>
          <p:spPr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6"/>
            <p:cNvSpPr/>
            <p:nvPr/>
          </p:nvSpPr>
          <p:spPr>
            <a:xfrm>
              <a:off x="4487" y="3091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6"/>
            <p:cNvSpPr/>
            <p:nvPr/>
          </p:nvSpPr>
          <p:spPr>
            <a:xfrm>
              <a:off x="4423" y="3108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6"/>
            <p:cNvSpPr/>
            <p:nvPr/>
          </p:nvSpPr>
          <p:spPr>
            <a:xfrm>
              <a:off x="4377" y="3156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6"/>
            <p:cNvSpPr/>
            <p:nvPr/>
          </p:nvSpPr>
          <p:spPr>
            <a:xfrm>
              <a:off x="4360" y="3221"/>
              <a:ext cx="40" cy="38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6"/>
            <p:cNvSpPr/>
            <p:nvPr/>
          </p:nvSpPr>
          <p:spPr>
            <a:xfrm>
              <a:off x="4377" y="3285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6"/>
            <p:cNvSpPr/>
            <p:nvPr/>
          </p:nvSpPr>
          <p:spPr>
            <a:xfrm>
              <a:off x="4423" y="3333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6"/>
            <p:cNvSpPr/>
            <p:nvPr/>
          </p:nvSpPr>
          <p:spPr>
            <a:xfrm>
              <a:off x="4487" y="3350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6"/>
            <p:cNvSpPr/>
            <p:nvPr/>
          </p:nvSpPr>
          <p:spPr>
            <a:xfrm>
              <a:off x="4550" y="3333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6"/>
            <p:cNvSpPr/>
            <p:nvPr/>
          </p:nvSpPr>
          <p:spPr>
            <a:xfrm>
              <a:off x="4596" y="3285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6"/>
            <p:cNvSpPr/>
            <p:nvPr/>
          </p:nvSpPr>
          <p:spPr>
            <a:xfrm>
              <a:off x="4613" y="3220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6"/>
            <p:cNvSpPr/>
            <p:nvPr/>
          </p:nvSpPr>
          <p:spPr>
            <a:xfrm>
              <a:off x="4596" y="3156"/>
              <a:ext cx="40" cy="38"/>
            </a:xfrm>
            <a:custGeom>
              <a:avLst/>
              <a:gdLst/>
              <a:ahLst/>
              <a:cxnLst/>
              <a:rect l="l" t="t" r="r" b="b"/>
              <a:pathLst>
                <a:path w="174" h="165" extrusionOk="0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6"/>
            <p:cNvSpPr/>
            <p:nvPr/>
          </p:nvSpPr>
          <p:spPr>
            <a:xfrm>
              <a:off x="4550" y="3108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6"/>
            <p:cNvSpPr/>
            <p:nvPr/>
          </p:nvSpPr>
          <p:spPr>
            <a:xfrm>
              <a:off x="4859" y="3103"/>
              <a:ext cx="38" cy="56"/>
            </a:xfrm>
            <a:custGeom>
              <a:avLst/>
              <a:gdLst/>
              <a:ahLst/>
              <a:cxnLst/>
              <a:rect l="l" t="t" r="r" b="b"/>
              <a:pathLst>
                <a:path w="166" h="240" extrusionOk="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6"/>
            <p:cNvSpPr/>
            <p:nvPr/>
          </p:nvSpPr>
          <p:spPr>
            <a:xfrm>
              <a:off x="4901" y="3103"/>
              <a:ext cx="51" cy="57"/>
            </a:xfrm>
            <a:custGeom>
              <a:avLst/>
              <a:gdLst/>
              <a:ahLst/>
              <a:cxnLst/>
              <a:rect l="l" t="t" r="r" b="b"/>
              <a:pathLst>
                <a:path w="223" h="244" extrusionOk="0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6"/>
            <p:cNvSpPr/>
            <p:nvPr/>
          </p:nvSpPr>
          <p:spPr>
            <a:xfrm>
              <a:off x="4960" y="3102"/>
              <a:ext cx="45" cy="57"/>
            </a:xfrm>
            <a:custGeom>
              <a:avLst/>
              <a:gdLst/>
              <a:ahLst/>
              <a:cxnLst/>
              <a:rect l="l" t="t" r="r" b="b"/>
              <a:pathLst>
                <a:path w="196" h="243" extrusionOk="0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6"/>
            <p:cNvSpPr/>
            <p:nvPr/>
          </p:nvSpPr>
          <p:spPr>
            <a:xfrm>
              <a:off x="5008" y="3102"/>
              <a:ext cx="53" cy="58"/>
            </a:xfrm>
            <a:custGeom>
              <a:avLst/>
              <a:gdLst/>
              <a:ahLst/>
              <a:cxnLst/>
              <a:rect l="l" t="t" r="r" b="b"/>
              <a:pathLst>
                <a:path w="231" h="248" extrusionOk="0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6"/>
            <p:cNvSpPr/>
            <p:nvPr/>
          </p:nvSpPr>
          <p:spPr>
            <a:xfrm>
              <a:off x="5071" y="3103"/>
              <a:ext cx="39" cy="56"/>
            </a:xfrm>
            <a:custGeom>
              <a:avLst/>
              <a:gdLst/>
              <a:ahLst/>
              <a:cxnLst/>
              <a:rect l="l" t="t" r="r" b="b"/>
              <a:pathLst>
                <a:path w="173" h="242" extrusionOk="0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6"/>
            <p:cNvSpPr/>
            <p:nvPr/>
          </p:nvSpPr>
          <p:spPr>
            <a:xfrm>
              <a:off x="5118" y="3102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6" h="248" extrusionOk="0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6"/>
            <p:cNvSpPr/>
            <p:nvPr/>
          </p:nvSpPr>
          <p:spPr>
            <a:xfrm>
              <a:off x="5163" y="3103"/>
              <a:ext cx="45" cy="56"/>
            </a:xfrm>
            <a:custGeom>
              <a:avLst/>
              <a:gdLst/>
              <a:ahLst/>
              <a:cxnLst/>
              <a:rect l="l" t="t" r="r" b="b"/>
              <a:pathLst>
                <a:path w="195" h="240" extrusionOk="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5208" y="3086"/>
              <a:ext cx="52" cy="73"/>
            </a:xfrm>
            <a:custGeom>
              <a:avLst/>
              <a:gdLst/>
              <a:ahLst/>
              <a:cxnLst/>
              <a:rect l="l" t="t" r="r" b="b"/>
              <a:pathLst>
                <a:path w="228" h="315" extrusionOk="0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6"/>
            <p:cNvSpPr/>
            <p:nvPr/>
          </p:nvSpPr>
          <p:spPr>
            <a:xfrm>
              <a:off x="5294" y="310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4" h="244" extrusionOk="0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6"/>
            <p:cNvSpPr/>
            <p:nvPr/>
          </p:nvSpPr>
          <p:spPr>
            <a:xfrm>
              <a:off x="5351" y="310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1" h="244" extrusionOk="0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6"/>
            <p:cNvSpPr/>
            <p:nvPr/>
          </p:nvSpPr>
          <p:spPr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6"/>
            <p:cNvSpPr/>
            <p:nvPr/>
          </p:nvSpPr>
          <p:spPr>
            <a:xfrm>
              <a:off x="5433" y="3103"/>
              <a:ext cx="38" cy="56"/>
            </a:xfrm>
            <a:custGeom>
              <a:avLst/>
              <a:gdLst/>
              <a:ahLst/>
              <a:cxnLst/>
              <a:rect l="l" t="t" r="r" b="b"/>
              <a:pathLst>
                <a:path w="166" h="240" extrusionOk="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6"/>
            <p:cNvSpPr/>
            <p:nvPr/>
          </p:nvSpPr>
          <p:spPr>
            <a:xfrm>
              <a:off x="4859" y="3198"/>
              <a:ext cx="32" cy="56"/>
            </a:xfrm>
            <a:custGeom>
              <a:avLst/>
              <a:gdLst/>
              <a:ahLst/>
              <a:cxnLst/>
              <a:rect l="l" t="t" r="r" b="b"/>
              <a:pathLst>
                <a:path w="143" h="240" extrusionOk="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6"/>
            <p:cNvSpPr/>
            <p:nvPr/>
          </p:nvSpPr>
          <p:spPr>
            <a:xfrm>
              <a:off x="4894" y="3213"/>
              <a:ext cx="36" cy="42"/>
            </a:xfrm>
            <a:custGeom>
              <a:avLst/>
              <a:gdLst/>
              <a:ahLst/>
              <a:cxnLst/>
              <a:rect l="l" t="t" r="r" b="b"/>
              <a:pathLst>
                <a:path w="160" h="180" extrusionOk="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6"/>
            <p:cNvSpPr/>
            <p:nvPr/>
          </p:nvSpPr>
          <p:spPr>
            <a:xfrm>
              <a:off x="4935" y="3212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79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6"/>
            <p:cNvSpPr/>
            <p:nvPr/>
          </p:nvSpPr>
          <p:spPr>
            <a:xfrm>
              <a:off x="4961" y="3212"/>
              <a:ext cx="36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6"/>
            <p:cNvSpPr/>
            <p:nvPr/>
          </p:nvSpPr>
          <p:spPr>
            <a:xfrm>
              <a:off x="5003" y="3212"/>
              <a:ext cx="36" cy="58"/>
            </a:xfrm>
            <a:custGeom>
              <a:avLst/>
              <a:gdLst/>
              <a:ahLst/>
              <a:cxnLst/>
              <a:rect l="l" t="t" r="r" b="b"/>
              <a:pathLst>
                <a:path w="154" h="248" extrusionOk="0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6"/>
            <p:cNvSpPr/>
            <p:nvPr/>
          </p:nvSpPr>
          <p:spPr>
            <a:xfrm>
              <a:off x="5042" y="3212"/>
              <a:ext cx="27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6"/>
            <p:cNvSpPr/>
            <p:nvPr/>
          </p:nvSpPr>
          <p:spPr>
            <a:xfrm>
              <a:off x="5075" y="3196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7" h="248" extrusionOk="0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6"/>
            <p:cNvSpPr/>
            <p:nvPr/>
          </p:nvSpPr>
          <p:spPr>
            <a:xfrm>
              <a:off x="5110" y="3192"/>
              <a:ext cx="37" cy="63"/>
            </a:xfrm>
            <a:custGeom>
              <a:avLst/>
              <a:gdLst/>
              <a:ahLst/>
              <a:cxnLst/>
              <a:rect l="l" t="t" r="r" b="b"/>
              <a:pathLst>
                <a:path w="162" h="269" extrusionOk="0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6"/>
            <p:cNvSpPr/>
            <p:nvPr/>
          </p:nvSpPr>
          <p:spPr>
            <a:xfrm>
              <a:off x="5174" y="3212"/>
              <a:ext cx="26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16"/>
            <p:cNvSpPr/>
            <p:nvPr/>
          </p:nvSpPr>
          <p:spPr>
            <a:xfrm>
              <a:off x="5204" y="3202"/>
              <a:ext cx="26" cy="53"/>
            </a:xfrm>
            <a:custGeom>
              <a:avLst/>
              <a:gdLst/>
              <a:ahLst/>
              <a:cxnLst/>
              <a:rect l="l" t="t" r="r" b="b"/>
              <a:pathLst>
                <a:path w="112" h="228" extrusionOk="0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6"/>
            <p:cNvSpPr/>
            <p:nvPr/>
          </p:nvSpPr>
          <p:spPr>
            <a:xfrm>
              <a:off x="5236" y="3212"/>
              <a:ext cx="25" cy="42"/>
            </a:xfrm>
            <a:custGeom>
              <a:avLst/>
              <a:gdLst/>
              <a:ahLst/>
              <a:cxnLst/>
              <a:rect l="l" t="t" r="r" b="b"/>
              <a:pathLst>
                <a:path w="106" h="179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6"/>
            <p:cNvSpPr/>
            <p:nvPr/>
          </p:nvSpPr>
          <p:spPr>
            <a:xfrm>
              <a:off x="5264" y="3213"/>
              <a:ext cx="33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6"/>
            <p:cNvSpPr/>
            <p:nvPr/>
          </p:nvSpPr>
          <p:spPr>
            <a:xfrm>
              <a:off x="5305" y="3196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7" h="248" extrusionOk="0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6"/>
            <p:cNvSpPr/>
            <p:nvPr/>
          </p:nvSpPr>
          <p:spPr>
            <a:xfrm>
              <a:off x="5341" y="3202"/>
              <a:ext cx="25" cy="53"/>
            </a:xfrm>
            <a:custGeom>
              <a:avLst/>
              <a:gdLst/>
              <a:ahLst/>
              <a:cxnLst/>
              <a:rect l="l" t="t" r="r" b="b"/>
              <a:pathLst>
                <a:path w="112" h="228" extrusionOk="0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6"/>
            <p:cNvSpPr/>
            <p:nvPr/>
          </p:nvSpPr>
          <p:spPr>
            <a:xfrm>
              <a:off x="5372" y="3213"/>
              <a:ext cx="33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6"/>
            <p:cNvSpPr/>
            <p:nvPr/>
          </p:nvSpPr>
          <p:spPr>
            <a:xfrm>
              <a:off x="5413" y="3212"/>
              <a:ext cx="25" cy="42"/>
            </a:xfrm>
            <a:custGeom>
              <a:avLst/>
              <a:gdLst/>
              <a:ahLst/>
              <a:cxnLst/>
              <a:rect l="l" t="t" r="r" b="b"/>
              <a:pathLst>
                <a:path w="107" h="179" extrusionOk="0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6"/>
            <p:cNvSpPr/>
            <p:nvPr/>
          </p:nvSpPr>
          <p:spPr>
            <a:xfrm>
              <a:off x="5440" y="3192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51" h="269" extrusionOk="0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6"/>
            <p:cNvSpPr/>
            <p:nvPr/>
          </p:nvSpPr>
          <p:spPr>
            <a:xfrm>
              <a:off x="5481" y="3196"/>
              <a:ext cx="14" cy="59"/>
            </a:xfrm>
            <a:custGeom>
              <a:avLst/>
              <a:gdLst/>
              <a:ahLst/>
              <a:cxnLst/>
              <a:rect l="l" t="t" r="r" b="b"/>
              <a:pathLst>
                <a:path w="61" h="252" extrusionOk="0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6"/>
            <p:cNvSpPr/>
            <p:nvPr/>
          </p:nvSpPr>
          <p:spPr>
            <a:xfrm>
              <a:off x="5502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0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6"/>
            <p:cNvSpPr/>
            <p:nvPr/>
          </p:nvSpPr>
          <p:spPr>
            <a:xfrm>
              <a:off x="5541" y="3192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5" extrusionOk="0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6"/>
            <p:cNvSpPr/>
            <p:nvPr/>
          </p:nvSpPr>
          <p:spPr>
            <a:xfrm>
              <a:off x="5585" y="3212"/>
              <a:ext cx="35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6"/>
            <p:cNvSpPr/>
            <p:nvPr/>
          </p:nvSpPr>
          <p:spPr>
            <a:xfrm>
              <a:off x="5648" y="3198"/>
              <a:ext cx="13" cy="56"/>
            </a:xfrm>
            <a:custGeom>
              <a:avLst/>
              <a:gdLst/>
              <a:ahLst/>
              <a:cxnLst/>
              <a:rect l="l" t="t" r="r" b="b"/>
              <a:pathLst>
                <a:path w="60" h="242" extrusionOk="0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6"/>
            <p:cNvSpPr/>
            <p:nvPr/>
          </p:nvSpPr>
          <p:spPr>
            <a:xfrm>
              <a:off x="5670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0" h="179" extrusionOk="0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6"/>
            <p:cNvSpPr/>
            <p:nvPr/>
          </p:nvSpPr>
          <p:spPr>
            <a:xfrm>
              <a:off x="5706" y="3213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6"/>
            <p:cNvSpPr/>
            <p:nvPr/>
          </p:nvSpPr>
          <p:spPr>
            <a:xfrm>
              <a:off x="5745" y="3212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62" h="183" extrusionOk="0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6"/>
            <p:cNvSpPr/>
            <p:nvPr/>
          </p:nvSpPr>
          <p:spPr>
            <a:xfrm>
              <a:off x="5786" y="3212"/>
              <a:ext cx="26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6"/>
            <p:cNvSpPr/>
            <p:nvPr/>
          </p:nvSpPr>
          <p:spPr>
            <a:xfrm>
              <a:off x="5816" y="3202"/>
              <a:ext cx="26" cy="53"/>
            </a:xfrm>
            <a:custGeom>
              <a:avLst/>
              <a:gdLst/>
              <a:ahLst/>
              <a:cxnLst/>
              <a:rect l="l" t="t" r="r" b="b"/>
              <a:pathLst>
                <a:path w="113" h="228" extrusionOk="0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6"/>
            <p:cNvSpPr/>
            <p:nvPr/>
          </p:nvSpPr>
          <p:spPr>
            <a:xfrm>
              <a:off x="5845" y="3198"/>
              <a:ext cx="14" cy="56"/>
            </a:xfrm>
            <a:custGeom>
              <a:avLst/>
              <a:gdLst/>
              <a:ahLst/>
              <a:cxnLst/>
              <a:rect l="l" t="t" r="r" b="b"/>
              <a:pathLst>
                <a:path w="61" h="242" extrusionOk="0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6"/>
            <p:cNvSpPr/>
            <p:nvPr/>
          </p:nvSpPr>
          <p:spPr>
            <a:xfrm>
              <a:off x="5866" y="3192"/>
              <a:ext cx="33" cy="63"/>
            </a:xfrm>
            <a:custGeom>
              <a:avLst/>
              <a:gdLst/>
              <a:ahLst/>
              <a:cxnLst/>
              <a:rect l="l" t="t" r="r" b="b"/>
              <a:pathLst>
                <a:path w="145" h="270" extrusionOk="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6"/>
            <p:cNvSpPr/>
            <p:nvPr/>
          </p:nvSpPr>
          <p:spPr>
            <a:xfrm>
              <a:off x="5905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6"/>
            <p:cNvSpPr/>
            <p:nvPr/>
          </p:nvSpPr>
          <p:spPr>
            <a:xfrm>
              <a:off x="5944" y="3192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5" extrusionOk="0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6"/>
            <p:cNvSpPr/>
            <p:nvPr/>
          </p:nvSpPr>
          <p:spPr>
            <a:xfrm>
              <a:off x="5987" y="3196"/>
              <a:ext cx="27" cy="58"/>
            </a:xfrm>
            <a:custGeom>
              <a:avLst/>
              <a:gdLst/>
              <a:ahLst/>
              <a:cxnLst/>
              <a:rect l="l" t="t" r="r" b="b"/>
              <a:pathLst>
                <a:path w="116" h="248" extrusionOk="0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6"/>
            <p:cNvSpPr/>
            <p:nvPr/>
          </p:nvSpPr>
          <p:spPr>
            <a:xfrm>
              <a:off x="6014" y="3212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6"/>
            <p:cNvSpPr/>
            <p:nvPr/>
          </p:nvSpPr>
          <p:spPr>
            <a:xfrm>
              <a:off x="6057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6"/>
            <p:cNvSpPr/>
            <p:nvPr/>
          </p:nvSpPr>
          <p:spPr>
            <a:xfrm>
              <a:off x="6096" y="3196"/>
              <a:ext cx="35" cy="59"/>
            </a:xfrm>
            <a:custGeom>
              <a:avLst/>
              <a:gdLst/>
              <a:ahLst/>
              <a:cxnLst/>
              <a:rect l="l" t="t" r="r" b="b"/>
              <a:pathLst>
                <a:path w="153" h="252" extrusionOk="0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6"/>
            <p:cNvSpPr/>
            <p:nvPr/>
          </p:nvSpPr>
          <p:spPr>
            <a:xfrm>
              <a:off x="6135" y="3213"/>
              <a:ext cx="37" cy="57"/>
            </a:xfrm>
            <a:custGeom>
              <a:avLst/>
              <a:gdLst/>
              <a:ahLst/>
              <a:cxnLst/>
              <a:rect l="l" t="t" r="r" b="b"/>
              <a:pathLst>
                <a:path w="162" h="244" extrusionOk="0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6"/>
            <p:cNvSpPr/>
            <p:nvPr/>
          </p:nvSpPr>
          <p:spPr>
            <a:xfrm>
              <a:off x="4856" y="3292"/>
              <a:ext cx="46" cy="58"/>
            </a:xfrm>
            <a:custGeom>
              <a:avLst/>
              <a:gdLst/>
              <a:ahLst/>
              <a:cxnLst/>
              <a:rect l="l" t="t" r="r" b="b"/>
              <a:pathLst>
                <a:path w="201" h="249" extrusionOk="0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6"/>
            <p:cNvSpPr/>
            <p:nvPr/>
          </p:nvSpPr>
          <p:spPr>
            <a:xfrm>
              <a:off x="4910" y="3307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3" h="248" extrusionOk="0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6"/>
            <p:cNvSpPr/>
            <p:nvPr/>
          </p:nvSpPr>
          <p:spPr>
            <a:xfrm>
              <a:off x="4949" y="3307"/>
              <a:ext cx="38" cy="43"/>
            </a:xfrm>
            <a:custGeom>
              <a:avLst/>
              <a:gdLst/>
              <a:ahLst/>
              <a:cxnLst/>
              <a:rect l="l" t="t" r="r" b="b"/>
              <a:pathLst>
                <a:path w="162" h="183" extrusionOk="0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6"/>
            <p:cNvSpPr/>
            <p:nvPr/>
          </p:nvSpPr>
          <p:spPr>
            <a:xfrm>
              <a:off x="4994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6"/>
            <p:cNvSpPr/>
            <p:nvPr/>
          </p:nvSpPr>
          <p:spPr>
            <a:xfrm>
              <a:off x="5021" y="3307"/>
              <a:ext cx="34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6"/>
            <p:cNvSpPr/>
            <p:nvPr/>
          </p:nvSpPr>
          <p:spPr>
            <a:xfrm>
              <a:off x="5060" y="3287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45" h="270" extrusionOk="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6"/>
            <p:cNvSpPr/>
            <p:nvPr/>
          </p:nvSpPr>
          <p:spPr>
            <a:xfrm>
              <a:off x="5101" y="3307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80" extrusionOk="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6"/>
            <p:cNvSpPr/>
            <p:nvPr/>
          </p:nvSpPr>
          <p:spPr>
            <a:xfrm>
              <a:off x="5140" y="3287"/>
              <a:ext cx="18" cy="62"/>
            </a:xfrm>
            <a:custGeom>
              <a:avLst/>
              <a:gdLst/>
              <a:ahLst/>
              <a:cxnLst/>
              <a:rect l="l" t="t" r="r" b="b"/>
              <a:pathLst>
                <a:path w="76" h="266" extrusionOk="0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6"/>
            <p:cNvSpPr/>
            <p:nvPr/>
          </p:nvSpPr>
          <p:spPr>
            <a:xfrm>
              <a:off x="5187" y="3307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3" h="248" extrusionOk="0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6"/>
            <p:cNvSpPr/>
            <p:nvPr/>
          </p:nvSpPr>
          <p:spPr>
            <a:xfrm>
              <a:off x="5230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6"/>
            <p:cNvSpPr/>
            <p:nvPr/>
          </p:nvSpPr>
          <p:spPr>
            <a:xfrm>
              <a:off x="5256" y="3307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6"/>
            <p:cNvSpPr/>
            <p:nvPr/>
          </p:nvSpPr>
          <p:spPr>
            <a:xfrm>
              <a:off x="5298" y="3305"/>
              <a:ext cx="33" cy="60"/>
            </a:xfrm>
            <a:custGeom>
              <a:avLst/>
              <a:gdLst/>
              <a:ahLst/>
              <a:cxnLst/>
              <a:rect l="l" t="t" r="r" b="b"/>
              <a:pathLst>
                <a:path w="146" h="256" extrusionOk="0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6"/>
            <p:cNvSpPr/>
            <p:nvPr/>
          </p:nvSpPr>
          <p:spPr>
            <a:xfrm>
              <a:off x="5339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6"/>
            <p:cNvSpPr/>
            <p:nvPr/>
          </p:nvSpPr>
          <p:spPr>
            <a:xfrm>
              <a:off x="5366" y="3307"/>
              <a:ext cx="34" cy="43"/>
            </a:xfrm>
            <a:custGeom>
              <a:avLst/>
              <a:gdLst/>
              <a:ahLst/>
              <a:cxnLst/>
              <a:rect l="l" t="t" r="r" b="b"/>
              <a:pathLst>
                <a:path w="150" h="183" extrusionOk="0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6"/>
            <p:cNvSpPr/>
            <p:nvPr/>
          </p:nvSpPr>
          <p:spPr>
            <a:xfrm>
              <a:off x="5408" y="3307"/>
              <a:ext cx="53" cy="42"/>
            </a:xfrm>
            <a:custGeom>
              <a:avLst/>
              <a:gdLst/>
              <a:ahLst/>
              <a:cxnLst/>
              <a:rect l="l" t="t" r="r" b="b"/>
              <a:pathLst>
                <a:path w="234" h="180" extrusionOk="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6"/>
            <p:cNvSpPr/>
            <p:nvPr/>
          </p:nvSpPr>
          <p:spPr>
            <a:xfrm>
              <a:off x="5490" y="329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3" h="244" extrusionOk="0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6"/>
            <p:cNvSpPr/>
            <p:nvPr/>
          </p:nvSpPr>
          <p:spPr>
            <a:xfrm>
              <a:off x="5534" y="3287"/>
              <a:ext cx="37" cy="78"/>
            </a:xfrm>
            <a:custGeom>
              <a:avLst/>
              <a:gdLst/>
              <a:ahLst/>
              <a:cxnLst/>
              <a:rect l="l" t="t" r="r" b="b"/>
              <a:pathLst>
                <a:path w="162" h="334" extrusionOk="0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6"/>
            <p:cNvSpPr/>
            <p:nvPr/>
          </p:nvSpPr>
          <p:spPr>
            <a:xfrm>
              <a:off x="5573" y="3308"/>
              <a:ext cx="34" cy="41"/>
            </a:xfrm>
            <a:custGeom>
              <a:avLst/>
              <a:gdLst/>
              <a:ahLst/>
              <a:cxnLst/>
              <a:rect l="l" t="t" r="r" b="b"/>
              <a:pathLst>
                <a:path w="146" h="176" extrusionOk="0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6"/>
            <p:cNvSpPr/>
            <p:nvPr/>
          </p:nvSpPr>
          <p:spPr>
            <a:xfrm>
              <a:off x="5613" y="3291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8" h="248" extrusionOk="0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6"/>
            <p:cNvSpPr/>
            <p:nvPr/>
          </p:nvSpPr>
          <p:spPr>
            <a:xfrm>
              <a:off x="5651" y="3308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6"/>
            <p:cNvSpPr/>
            <p:nvPr/>
          </p:nvSpPr>
          <p:spPr>
            <a:xfrm>
              <a:off x="5693" y="3307"/>
              <a:ext cx="53" cy="42"/>
            </a:xfrm>
            <a:custGeom>
              <a:avLst/>
              <a:gdLst/>
              <a:ahLst/>
              <a:cxnLst/>
              <a:rect l="l" t="t" r="r" b="b"/>
              <a:pathLst>
                <a:path w="234" h="180" extrusionOk="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6"/>
            <p:cNvSpPr/>
            <p:nvPr/>
          </p:nvSpPr>
          <p:spPr>
            <a:xfrm>
              <a:off x="5758" y="3339"/>
              <a:ext cx="13" cy="24"/>
            </a:xfrm>
            <a:custGeom>
              <a:avLst/>
              <a:gdLst/>
              <a:ahLst/>
              <a:cxnLst/>
              <a:rect l="l" t="t" r="r" b="b"/>
              <a:pathLst>
                <a:path w="56" h="105" extrusionOk="0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6"/>
            <p:cNvSpPr/>
            <p:nvPr/>
          </p:nvSpPr>
          <p:spPr>
            <a:xfrm>
              <a:off x="5790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0" h="180" extrusionOk="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6"/>
            <p:cNvSpPr/>
            <p:nvPr/>
          </p:nvSpPr>
          <p:spPr>
            <a:xfrm>
              <a:off x="5828" y="3287"/>
              <a:ext cx="37" cy="78"/>
            </a:xfrm>
            <a:custGeom>
              <a:avLst/>
              <a:gdLst/>
              <a:ahLst/>
              <a:cxnLst/>
              <a:rect l="l" t="t" r="r" b="b"/>
              <a:pathLst>
                <a:path w="162" h="334" extrusionOk="0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5865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6"/>
            <p:cNvSpPr/>
            <p:nvPr/>
          </p:nvSpPr>
          <p:spPr>
            <a:xfrm>
              <a:off x="5905" y="3307"/>
              <a:ext cx="36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6"/>
            <p:cNvSpPr/>
            <p:nvPr/>
          </p:nvSpPr>
          <p:spPr>
            <a:xfrm>
              <a:off x="5943" y="3292"/>
              <a:ext cx="21" cy="73"/>
            </a:xfrm>
            <a:custGeom>
              <a:avLst/>
              <a:gdLst/>
              <a:ahLst/>
              <a:cxnLst/>
              <a:rect l="l" t="t" r="r" b="b"/>
              <a:pathLst>
                <a:path w="88" h="311" extrusionOk="0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6"/>
            <p:cNvSpPr/>
            <p:nvPr/>
          </p:nvSpPr>
          <p:spPr>
            <a:xfrm>
              <a:off x="5986" y="3307"/>
              <a:ext cx="35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6"/>
            <p:cNvSpPr/>
            <p:nvPr/>
          </p:nvSpPr>
          <p:spPr>
            <a:xfrm>
              <a:off x="6047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6"/>
            <p:cNvSpPr/>
            <p:nvPr/>
          </p:nvSpPr>
          <p:spPr>
            <a:xfrm>
              <a:off x="6085" y="3308"/>
              <a:ext cx="34" cy="41"/>
            </a:xfrm>
            <a:custGeom>
              <a:avLst/>
              <a:gdLst/>
              <a:ahLst/>
              <a:cxnLst/>
              <a:rect l="l" t="t" r="r" b="b"/>
              <a:pathLst>
                <a:path w="147" h="176" extrusionOk="0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6"/>
            <p:cNvSpPr/>
            <p:nvPr/>
          </p:nvSpPr>
          <p:spPr>
            <a:xfrm>
              <a:off x="6123" y="3291"/>
              <a:ext cx="34" cy="59"/>
            </a:xfrm>
            <a:custGeom>
              <a:avLst/>
              <a:gdLst/>
              <a:ahLst/>
              <a:cxnLst/>
              <a:rect l="l" t="t" r="r" b="b"/>
              <a:pathLst>
                <a:path w="152" h="251" extrusionOk="0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6"/>
            <p:cNvSpPr/>
            <p:nvPr/>
          </p:nvSpPr>
          <p:spPr>
            <a:xfrm>
              <a:off x="6164" y="3287"/>
              <a:ext cx="38" cy="63"/>
            </a:xfrm>
            <a:custGeom>
              <a:avLst/>
              <a:gdLst/>
              <a:ahLst/>
              <a:cxnLst/>
              <a:rect l="l" t="t" r="r" b="b"/>
              <a:pathLst>
                <a:path w="163" h="270" extrusionOk="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6"/>
            <p:cNvSpPr/>
            <p:nvPr/>
          </p:nvSpPr>
          <p:spPr>
            <a:xfrm>
              <a:off x="6209" y="3291"/>
              <a:ext cx="14" cy="59"/>
            </a:xfrm>
            <a:custGeom>
              <a:avLst/>
              <a:gdLst/>
              <a:ahLst/>
              <a:cxnLst/>
              <a:rect l="l" t="t" r="r" b="b"/>
              <a:pathLst>
                <a:path w="61" h="251" extrusionOk="0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6"/>
            <p:cNvSpPr/>
            <p:nvPr/>
          </p:nvSpPr>
          <p:spPr>
            <a:xfrm>
              <a:off x="6229" y="3287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50" h="269" extrusionOk="0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6"/>
            <p:cNvSpPr/>
            <p:nvPr/>
          </p:nvSpPr>
          <p:spPr>
            <a:xfrm>
              <a:off x="6266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6"/>
            <p:cNvSpPr/>
            <p:nvPr/>
          </p:nvSpPr>
          <p:spPr>
            <a:xfrm>
              <a:off x="6306" y="3287"/>
              <a:ext cx="35" cy="63"/>
            </a:xfrm>
            <a:custGeom>
              <a:avLst/>
              <a:gdLst/>
              <a:ahLst/>
              <a:cxnLst/>
              <a:rect l="l" t="t" r="r" b="b"/>
              <a:pathLst>
                <a:path w="150" h="269" extrusionOk="0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6"/>
            <p:cNvSpPr/>
            <p:nvPr/>
          </p:nvSpPr>
          <p:spPr>
            <a:xfrm>
              <a:off x="6348" y="3307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80" extrusionOk="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6"/>
            <p:cNvSpPr/>
            <p:nvPr/>
          </p:nvSpPr>
          <p:spPr>
            <a:xfrm>
              <a:off x="6388" y="3287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6" extrusionOk="0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/>
          <a:stretch>
            <a:fillRect/>
          </a:stretch>
        </p:blipFill>
        <p:spPr>
          <a:xfrm>
            <a:off x="291830" y="311285"/>
            <a:ext cx="11595370" cy="618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52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62049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00B0F0"/>
                </a:solidFill>
              </a:rPr>
              <a:t>Děkujeme za pozornost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2800" dirty="0" smtClean="0"/>
              <a:t>Helena Takáčová Šnajdrová</a:t>
            </a:r>
            <a:br>
              <a:rPr lang="cs-CZ" sz="2800" dirty="0" smtClean="0"/>
            </a:br>
            <a:r>
              <a:rPr lang="cs-CZ" sz="2800" dirty="0" smtClean="0"/>
              <a:t>Marek Šnajdr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9835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32"/>
          <p:cNvSpPr/>
          <p:nvPr/>
        </p:nvSpPr>
        <p:spPr>
          <a:xfrm>
            <a:off x="1645348" y="5340707"/>
            <a:ext cx="9062400" cy="6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33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Podpora budování kapacit pro rozvoj základních </a:t>
            </a:r>
            <a:r>
              <a:rPr lang="cs-CZ" sz="1733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</a:t>
            </a:r>
            <a:r>
              <a:rPr lang="cs-CZ" sz="1733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/gramotností v předškolním </a:t>
            </a:r>
            <a:br>
              <a:rPr lang="cs-CZ" sz="1733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1733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základním vzdělávání - Podpora práce učitelů (PPUČ) je financován Evropskou unií.</a:t>
            </a:r>
            <a:endParaRPr sz="1867" dirty="0">
              <a:solidFill>
                <a:srgbClr val="323F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6" name="Google Shape;96;p16"/>
          <p:cNvGrpSpPr/>
          <p:nvPr/>
        </p:nvGrpSpPr>
        <p:grpSpPr>
          <a:xfrm>
            <a:off x="1649496" y="2667000"/>
            <a:ext cx="9058236" cy="1211813"/>
            <a:chOff x="4205" y="3032"/>
            <a:chExt cx="3132" cy="419"/>
          </a:xfrm>
        </p:grpSpPr>
        <p:sp>
          <p:nvSpPr>
            <p:cNvPr id="147" name="Google Shape;97;p16"/>
            <p:cNvSpPr/>
            <p:nvPr/>
          </p:nvSpPr>
          <p:spPr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98;p16"/>
            <p:cNvSpPr/>
            <p:nvPr/>
          </p:nvSpPr>
          <p:spPr>
            <a:xfrm>
              <a:off x="6783" y="3049"/>
              <a:ext cx="366" cy="252"/>
            </a:xfrm>
            <a:custGeom>
              <a:avLst/>
              <a:gdLst/>
              <a:ahLst/>
              <a:cxnLst/>
              <a:rect l="l" t="t" r="r" b="b"/>
              <a:pathLst>
                <a:path w="1597" h="1077" extrusionOk="0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99;p16"/>
            <p:cNvSpPr/>
            <p:nvPr/>
          </p:nvSpPr>
          <p:spPr>
            <a:xfrm>
              <a:off x="6588" y="3329"/>
              <a:ext cx="39" cy="35"/>
            </a:xfrm>
            <a:custGeom>
              <a:avLst/>
              <a:gdLst/>
              <a:ahLst/>
              <a:cxnLst/>
              <a:rect l="l" t="t" r="r" b="b"/>
              <a:pathLst>
                <a:path w="172" h="149" extrusionOk="0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00;p16"/>
            <p:cNvSpPr/>
            <p:nvPr/>
          </p:nvSpPr>
          <p:spPr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01;p16"/>
            <p:cNvSpPr/>
            <p:nvPr/>
          </p:nvSpPr>
          <p:spPr>
            <a:xfrm>
              <a:off x="6657" y="3329"/>
              <a:ext cx="31" cy="35"/>
            </a:xfrm>
            <a:custGeom>
              <a:avLst/>
              <a:gdLst/>
              <a:ahLst/>
              <a:cxnLst/>
              <a:rect l="l" t="t" r="r" b="b"/>
              <a:pathLst>
                <a:path w="138" h="149" extrusionOk="0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02;p16"/>
            <p:cNvSpPr/>
            <p:nvPr/>
          </p:nvSpPr>
          <p:spPr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03;p16"/>
            <p:cNvSpPr/>
            <p:nvPr/>
          </p:nvSpPr>
          <p:spPr>
            <a:xfrm>
              <a:off x="6716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5" h="156" extrusionOk="0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04;p16"/>
            <p:cNvSpPr/>
            <p:nvPr/>
          </p:nvSpPr>
          <p:spPr>
            <a:xfrm>
              <a:off x="6752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30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05;p16"/>
            <p:cNvSpPr/>
            <p:nvPr/>
          </p:nvSpPr>
          <p:spPr>
            <a:xfrm>
              <a:off x="6791" y="3329"/>
              <a:ext cx="26" cy="35"/>
            </a:xfrm>
            <a:custGeom>
              <a:avLst/>
              <a:gdLst/>
              <a:ahLst/>
              <a:cxnLst/>
              <a:rect l="l" t="t" r="r" b="b"/>
              <a:pathLst>
                <a:path w="115" h="149" extrusionOk="0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06;p16"/>
            <p:cNvSpPr/>
            <p:nvPr/>
          </p:nvSpPr>
          <p:spPr>
            <a:xfrm>
              <a:off x="6828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29" h="149" extrusionOk="0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07;p16"/>
            <p:cNvSpPr/>
            <p:nvPr/>
          </p:nvSpPr>
          <p:spPr>
            <a:xfrm>
              <a:off x="6867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5" h="156" extrusionOk="0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08;p16"/>
            <p:cNvSpPr/>
            <p:nvPr/>
          </p:nvSpPr>
          <p:spPr>
            <a:xfrm>
              <a:off x="6903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30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09;p16"/>
            <p:cNvSpPr/>
            <p:nvPr/>
          </p:nvSpPr>
          <p:spPr>
            <a:xfrm>
              <a:off x="6938" y="3329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52" h="149" extrusionOk="0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10;p16"/>
            <p:cNvSpPr/>
            <p:nvPr/>
          </p:nvSpPr>
          <p:spPr>
            <a:xfrm>
              <a:off x="6979" y="3328"/>
              <a:ext cx="36" cy="37"/>
            </a:xfrm>
            <a:custGeom>
              <a:avLst/>
              <a:gdLst/>
              <a:ahLst/>
              <a:cxnLst/>
              <a:rect l="l" t="t" r="r" b="b"/>
              <a:pathLst>
                <a:path w="156" h="156" extrusionOk="0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11;p16"/>
            <p:cNvSpPr/>
            <p:nvPr/>
          </p:nvSpPr>
          <p:spPr>
            <a:xfrm>
              <a:off x="7045" y="3318"/>
              <a:ext cx="29" cy="47"/>
            </a:xfrm>
            <a:custGeom>
              <a:avLst/>
              <a:gdLst/>
              <a:ahLst/>
              <a:cxnLst/>
              <a:rect l="l" t="t" r="r" b="b"/>
              <a:pathLst>
                <a:path w="125" h="198" extrusionOk="0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12;p16"/>
            <p:cNvSpPr/>
            <p:nvPr/>
          </p:nvSpPr>
          <p:spPr>
            <a:xfrm>
              <a:off x="7085" y="3329"/>
              <a:ext cx="29" cy="35"/>
            </a:xfrm>
            <a:custGeom>
              <a:avLst/>
              <a:gdLst/>
              <a:ahLst/>
              <a:cxnLst/>
              <a:rect l="l" t="t" r="r" b="b"/>
              <a:pathLst>
                <a:path w="127" h="149" extrusionOk="0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13;p16"/>
            <p:cNvSpPr/>
            <p:nvPr/>
          </p:nvSpPr>
          <p:spPr>
            <a:xfrm>
              <a:off x="7120" y="3328"/>
              <a:ext cx="36" cy="37"/>
            </a:xfrm>
            <a:custGeom>
              <a:avLst/>
              <a:gdLst/>
              <a:ahLst/>
              <a:cxnLst/>
              <a:rect l="l" t="t" r="r" b="b"/>
              <a:pathLst>
                <a:path w="156" h="156" extrusionOk="0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14;p16"/>
            <p:cNvSpPr/>
            <p:nvPr/>
          </p:nvSpPr>
          <p:spPr>
            <a:xfrm>
              <a:off x="7167" y="3329"/>
              <a:ext cx="25" cy="35"/>
            </a:xfrm>
            <a:custGeom>
              <a:avLst/>
              <a:gdLst/>
              <a:ahLst/>
              <a:cxnLst/>
              <a:rect l="l" t="t" r="r" b="b"/>
              <a:pathLst>
                <a:path w="109" h="149" extrusionOk="0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15;p16"/>
            <p:cNvSpPr/>
            <p:nvPr/>
          </p:nvSpPr>
          <p:spPr>
            <a:xfrm>
              <a:off x="7200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4" h="156" extrusionOk="0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16;p16"/>
            <p:cNvSpPr/>
            <p:nvPr/>
          </p:nvSpPr>
          <p:spPr>
            <a:xfrm>
              <a:off x="7237" y="3329"/>
              <a:ext cx="29" cy="35"/>
            </a:xfrm>
            <a:custGeom>
              <a:avLst/>
              <a:gdLst/>
              <a:ahLst/>
              <a:cxnLst/>
              <a:rect l="l" t="t" r="r" b="b"/>
              <a:pathLst>
                <a:path w="129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17;p16"/>
            <p:cNvSpPr/>
            <p:nvPr/>
          </p:nvSpPr>
          <p:spPr>
            <a:xfrm>
              <a:off x="7271" y="3329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53" h="149" extrusionOk="0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18;p16"/>
            <p:cNvSpPr/>
            <p:nvPr/>
          </p:nvSpPr>
          <p:spPr>
            <a:xfrm>
              <a:off x="7315" y="3318"/>
              <a:ext cx="9" cy="46"/>
            </a:xfrm>
            <a:custGeom>
              <a:avLst/>
              <a:gdLst/>
              <a:ahLst/>
              <a:cxnLst/>
              <a:rect l="l" t="t" r="r" b="b"/>
              <a:pathLst>
                <a:path w="38" h="194" extrusionOk="0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19;p16"/>
            <p:cNvSpPr/>
            <p:nvPr/>
          </p:nvSpPr>
          <p:spPr>
            <a:xfrm>
              <a:off x="7334" y="3359"/>
              <a:ext cx="3" cy="12"/>
            </a:xfrm>
            <a:custGeom>
              <a:avLst/>
              <a:gdLst/>
              <a:ahLst/>
              <a:cxnLst/>
              <a:rect l="l" t="t" r="r" b="b"/>
              <a:pathLst>
                <a:path w="17" h="50" extrusionOk="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20;p16"/>
            <p:cNvSpPr/>
            <p:nvPr/>
          </p:nvSpPr>
          <p:spPr>
            <a:xfrm>
              <a:off x="6646" y="3383"/>
              <a:ext cx="32" cy="29"/>
            </a:xfrm>
            <a:custGeom>
              <a:avLst/>
              <a:gdLst/>
              <a:ahLst/>
              <a:cxnLst/>
              <a:rect l="l" t="t" r="r" b="b"/>
              <a:pathLst>
                <a:path w="142" h="123" extrusionOk="0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21;p16"/>
            <p:cNvSpPr/>
            <p:nvPr/>
          </p:nvSpPr>
          <p:spPr>
            <a:xfrm>
              <a:off x="6688" y="3383"/>
              <a:ext cx="21" cy="29"/>
            </a:xfrm>
            <a:custGeom>
              <a:avLst/>
              <a:gdLst/>
              <a:ahLst/>
              <a:cxnLst/>
              <a:rect l="l" t="t" r="r" b="b"/>
              <a:pathLst>
                <a:path w="90" h="123" extrusionOk="0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22;p16"/>
            <p:cNvSpPr/>
            <p:nvPr/>
          </p:nvSpPr>
          <p:spPr>
            <a:xfrm>
              <a:off x="6713" y="3374"/>
              <a:ext cx="30" cy="38"/>
            </a:xfrm>
            <a:custGeom>
              <a:avLst/>
              <a:gdLst/>
              <a:ahLst/>
              <a:cxnLst/>
              <a:rect l="l" t="t" r="r" b="b"/>
              <a:pathLst>
                <a:path w="128" h="161" extrusionOk="0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23;p16"/>
            <p:cNvSpPr/>
            <p:nvPr/>
          </p:nvSpPr>
          <p:spPr>
            <a:xfrm>
              <a:off x="6749" y="3383"/>
              <a:ext cx="27" cy="29"/>
            </a:xfrm>
            <a:custGeom>
              <a:avLst/>
              <a:gdLst/>
              <a:ahLst/>
              <a:cxnLst/>
              <a:rect l="l" t="t" r="r" b="b"/>
              <a:pathLst>
                <a:path w="116" h="123" extrusionOk="0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24;p16"/>
            <p:cNvSpPr/>
            <p:nvPr/>
          </p:nvSpPr>
          <p:spPr>
            <a:xfrm>
              <a:off x="6784" y="3383"/>
              <a:ext cx="22" cy="29"/>
            </a:xfrm>
            <a:custGeom>
              <a:avLst/>
              <a:gdLst/>
              <a:ahLst/>
              <a:cxnLst/>
              <a:rect l="l" t="t" r="r" b="b"/>
              <a:pathLst>
                <a:path w="95" h="123" extrusionOk="0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25;p16"/>
            <p:cNvSpPr/>
            <p:nvPr/>
          </p:nvSpPr>
          <p:spPr>
            <a:xfrm>
              <a:off x="6812" y="3374"/>
              <a:ext cx="25" cy="38"/>
            </a:xfrm>
            <a:custGeom>
              <a:avLst/>
              <a:gdLst/>
              <a:ahLst/>
              <a:cxnLst/>
              <a:rect l="l" t="t" r="r" b="b"/>
              <a:pathLst>
                <a:path w="108" h="161" extrusionOk="0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26;p16"/>
            <p:cNvSpPr/>
            <p:nvPr/>
          </p:nvSpPr>
          <p:spPr>
            <a:xfrm>
              <a:off x="6845" y="3383"/>
              <a:ext cx="22" cy="29"/>
            </a:xfrm>
            <a:custGeom>
              <a:avLst/>
              <a:gdLst/>
              <a:ahLst/>
              <a:cxnLst/>
              <a:rect l="l" t="t" r="r" b="b"/>
              <a:pathLst>
                <a:path w="95" h="123" extrusionOk="0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27;p16"/>
            <p:cNvSpPr/>
            <p:nvPr/>
          </p:nvSpPr>
          <p:spPr>
            <a:xfrm>
              <a:off x="6888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7" h="123" extrusionOk="0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28;p16"/>
            <p:cNvSpPr/>
            <p:nvPr/>
          </p:nvSpPr>
          <p:spPr>
            <a:xfrm>
              <a:off x="6936" y="3383"/>
              <a:ext cx="25" cy="29"/>
            </a:xfrm>
            <a:custGeom>
              <a:avLst/>
              <a:gdLst/>
              <a:ahLst/>
              <a:cxnLst/>
              <a:rect l="l" t="t" r="r" b="b"/>
              <a:pathLst>
                <a:path w="108" h="123" extrusionOk="0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29;p16"/>
            <p:cNvSpPr/>
            <p:nvPr/>
          </p:nvSpPr>
          <p:spPr>
            <a:xfrm>
              <a:off x="6967" y="3374"/>
              <a:ext cx="22" cy="38"/>
            </a:xfrm>
            <a:custGeom>
              <a:avLst/>
              <a:gdLst/>
              <a:ahLst/>
              <a:cxnLst/>
              <a:rect l="l" t="t" r="r" b="b"/>
              <a:pathLst>
                <a:path w="95" h="161" extrusionOk="0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30;p16"/>
            <p:cNvSpPr/>
            <p:nvPr/>
          </p:nvSpPr>
          <p:spPr>
            <a:xfrm>
              <a:off x="6998" y="3383"/>
              <a:ext cx="20" cy="29"/>
            </a:xfrm>
            <a:custGeom>
              <a:avLst/>
              <a:gdLst/>
              <a:ahLst/>
              <a:cxnLst/>
              <a:rect l="l" t="t" r="r" b="b"/>
              <a:pathLst>
                <a:path w="90" h="123" extrusionOk="0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31;p16"/>
            <p:cNvSpPr/>
            <p:nvPr/>
          </p:nvSpPr>
          <p:spPr>
            <a:xfrm>
              <a:off x="7021" y="3382"/>
              <a:ext cx="30" cy="31"/>
            </a:xfrm>
            <a:custGeom>
              <a:avLst/>
              <a:gdLst/>
              <a:ahLst/>
              <a:cxnLst/>
              <a:rect l="l" t="t" r="r" b="b"/>
              <a:pathLst>
                <a:path w="130" h="130" extrusionOk="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32;p16"/>
            <p:cNvSpPr/>
            <p:nvPr/>
          </p:nvSpPr>
          <p:spPr>
            <a:xfrm>
              <a:off x="7056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6" h="123" extrusionOk="0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33;p16"/>
            <p:cNvSpPr/>
            <p:nvPr/>
          </p:nvSpPr>
          <p:spPr>
            <a:xfrm>
              <a:off x="7088" y="3374"/>
              <a:ext cx="27" cy="38"/>
            </a:xfrm>
            <a:custGeom>
              <a:avLst/>
              <a:gdLst/>
              <a:ahLst/>
              <a:cxnLst/>
              <a:rect l="l" t="t" r="r" b="b"/>
              <a:pathLst>
                <a:path w="118" h="161" extrusionOk="0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34;p16"/>
            <p:cNvSpPr/>
            <p:nvPr/>
          </p:nvSpPr>
          <p:spPr>
            <a:xfrm>
              <a:off x="7121" y="3382"/>
              <a:ext cx="29" cy="31"/>
            </a:xfrm>
            <a:custGeom>
              <a:avLst/>
              <a:gdLst/>
              <a:ahLst/>
              <a:cxnLst/>
              <a:rect l="l" t="t" r="r" b="b"/>
              <a:pathLst>
                <a:path w="124" h="130" extrusionOk="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35;p16"/>
            <p:cNvSpPr/>
            <p:nvPr/>
          </p:nvSpPr>
          <p:spPr>
            <a:xfrm>
              <a:off x="7157" y="3383"/>
              <a:ext cx="24" cy="29"/>
            </a:xfrm>
            <a:custGeom>
              <a:avLst/>
              <a:gdLst/>
              <a:ahLst/>
              <a:cxnLst/>
              <a:rect l="l" t="t" r="r" b="b"/>
              <a:pathLst>
                <a:path w="105" h="123" extrusionOk="0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36;p16"/>
            <p:cNvSpPr/>
            <p:nvPr/>
          </p:nvSpPr>
          <p:spPr>
            <a:xfrm>
              <a:off x="7190" y="3382"/>
              <a:ext cx="30" cy="31"/>
            </a:xfrm>
            <a:custGeom>
              <a:avLst/>
              <a:gdLst/>
              <a:ahLst/>
              <a:cxnLst/>
              <a:rect l="l" t="t" r="r" b="b"/>
              <a:pathLst>
                <a:path w="130" h="130" extrusionOk="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37;p16"/>
            <p:cNvSpPr/>
            <p:nvPr/>
          </p:nvSpPr>
          <p:spPr>
            <a:xfrm>
              <a:off x="7224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6" h="123" extrusionOk="0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38;p16"/>
            <p:cNvSpPr/>
            <p:nvPr/>
          </p:nvSpPr>
          <p:spPr>
            <a:xfrm>
              <a:off x="7257" y="3383"/>
              <a:ext cx="27" cy="29"/>
            </a:xfrm>
            <a:custGeom>
              <a:avLst/>
              <a:gdLst/>
              <a:ahLst/>
              <a:cxnLst/>
              <a:rect l="l" t="t" r="r" b="b"/>
              <a:pathLst>
                <a:path w="118" h="123" extrusionOk="0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39;p16"/>
            <p:cNvSpPr/>
            <p:nvPr/>
          </p:nvSpPr>
          <p:spPr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40;p16"/>
            <p:cNvSpPr/>
            <p:nvPr/>
          </p:nvSpPr>
          <p:spPr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41;p16"/>
            <p:cNvSpPr/>
            <p:nvPr/>
          </p:nvSpPr>
          <p:spPr>
            <a:xfrm>
              <a:off x="4487" y="3091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42;p16"/>
            <p:cNvSpPr/>
            <p:nvPr/>
          </p:nvSpPr>
          <p:spPr>
            <a:xfrm>
              <a:off x="4423" y="3108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43;p16"/>
            <p:cNvSpPr/>
            <p:nvPr/>
          </p:nvSpPr>
          <p:spPr>
            <a:xfrm>
              <a:off x="4377" y="3156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44;p16"/>
            <p:cNvSpPr/>
            <p:nvPr/>
          </p:nvSpPr>
          <p:spPr>
            <a:xfrm>
              <a:off x="4360" y="3221"/>
              <a:ext cx="40" cy="38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45;p16"/>
            <p:cNvSpPr/>
            <p:nvPr/>
          </p:nvSpPr>
          <p:spPr>
            <a:xfrm>
              <a:off x="4377" y="3285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46;p16"/>
            <p:cNvSpPr/>
            <p:nvPr/>
          </p:nvSpPr>
          <p:spPr>
            <a:xfrm>
              <a:off x="4423" y="3333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47;p16"/>
            <p:cNvSpPr/>
            <p:nvPr/>
          </p:nvSpPr>
          <p:spPr>
            <a:xfrm>
              <a:off x="4487" y="3350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48;p16"/>
            <p:cNvSpPr/>
            <p:nvPr/>
          </p:nvSpPr>
          <p:spPr>
            <a:xfrm>
              <a:off x="4550" y="3333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49;p16"/>
            <p:cNvSpPr/>
            <p:nvPr/>
          </p:nvSpPr>
          <p:spPr>
            <a:xfrm>
              <a:off x="4596" y="3285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150;p16"/>
            <p:cNvSpPr/>
            <p:nvPr/>
          </p:nvSpPr>
          <p:spPr>
            <a:xfrm>
              <a:off x="4613" y="3220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151;p16"/>
            <p:cNvSpPr/>
            <p:nvPr/>
          </p:nvSpPr>
          <p:spPr>
            <a:xfrm>
              <a:off x="4596" y="3156"/>
              <a:ext cx="40" cy="38"/>
            </a:xfrm>
            <a:custGeom>
              <a:avLst/>
              <a:gdLst/>
              <a:ahLst/>
              <a:cxnLst/>
              <a:rect l="l" t="t" r="r" b="b"/>
              <a:pathLst>
                <a:path w="174" h="165" extrusionOk="0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152;p16"/>
            <p:cNvSpPr/>
            <p:nvPr/>
          </p:nvSpPr>
          <p:spPr>
            <a:xfrm>
              <a:off x="4550" y="3108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153;p16"/>
            <p:cNvSpPr/>
            <p:nvPr/>
          </p:nvSpPr>
          <p:spPr>
            <a:xfrm>
              <a:off x="4859" y="3103"/>
              <a:ext cx="38" cy="56"/>
            </a:xfrm>
            <a:custGeom>
              <a:avLst/>
              <a:gdLst/>
              <a:ahLst/>
              <a:cxnLst/>
              <a:rect l="l" t="t" r="r" b="b"/>
              <a:pathLst>
                <a:path w="166" h="240" extrusionOk="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154;p16"/>
            <p:cNvSpPr/>
            <p:nvPr/>
          </p:nvSpPr>
          <p:spPr>
            <a:xfrm>
              <a:off x="4901" y="3103"/>
              <a:ext cx="51" cy="57"/>
            </a:xfrm>
            <a:custGeom>
              <a:avLst/>
              <a:gdLst/>
              <a:ahLst/>
              <a:cxnLst/>
              <a:rect l="l" t="t" r="r" b="b"/>
              <a:pathLst>
                <a:path w="223" h="244" extrusionOk="0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155;p16"/>
            <p:cNvSpPr/>
            <p:nvPr/>
          </p:nvSpPr>
          <p:spPr>
            <a:xfrm>
              <a:off x="4960" y="3102"/>
              <a:ext cx="45" cy="57"/>
            </a:xfrm>
            <a:custGeom>
              <a:avLst/>
              <a:gdLst/>
              <a:ahLst/>
              <a:cxnLst/>
              <a:rect l="l" t="t" r="r" b="b"/>
              <a:pathLst>
                <a:path w="196" h="243" extrusionOk="0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156;p16"/>
            <p:cNvSpPr/>
            <p:nvPr/>
          </p:nvSpPr>
          <p:spPr>
            <a:xfrm>
              <a:off x="5008" y="3102"/>
              <a:ext cx="53" cy="58"/>
            </a:xfrm>
            <a:custGeom>
              <a:avLst/>
              <a:gdLst/>
              <a:ahLst/>
              <a:cxnLst/>
              <a:rect l="l" t="t" r="r" b="b"/>
              <a:pathLst>
                <a:path w="231" h="248" extrusionOk="0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157;p16"/>
            <p:cNvSpPr/>
            <p:nvPr/>
          </p:nvSpPr>
          <p:spPr>
            <a:xfrm>
              <a:off x="5071" y="3103"/>
              <a:ext cx="39" cy="56"/>
            </a:xfrm>
            <a:custGeom>
              <a:avLst/>
              <a:gdLst/>
              <a:ahLst/>
              <a:cxnLst/>
              <a:rect l="l" t="t" r="r" b="b"/>
              <a:pathLst>
                <a:path w="173" h="242" extrusionOk="0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158;p16"/>
            <p:cNvSpPr/>
            <p:nvPr/>
          </p:nvSpPr>
          <p:spPr>
            <a:xfrm>
              <a:off x="5118" y="3102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6" h="248" extrusionOk="0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159;p16"/>
            <p:cNvSpPr/>
            <p:nvPr/>
          </p:nvSpPr>
          <p:spPr>
            <a:xfrm>
              <a:off x="5163" y="3103"/>
              <a:ext cx="45" cy="56"/>
            </a:xfrm>
            <a:custGeom>
              <a:avLst/>
              <a:gdLst/>
              <a:ahLst/>
              <a:cxnLst/>
              <a:rect l="l" t="t" r="r" b="b"/>
              <a:pathLst>
                <a:path w="195" h="240" extrusionOk="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160;p16"/>
            <p:cNvSpPr/>
            <p:nvPr/>
          </p:nvSpPr>
          <p:spPr>
            <a:xfrm>
              <a:off x="5208" y="3086"/>
              <a:ext cx="52" cy="73"/>
            </a:xfrm>
            <a:custGeom>
              <a:avLst/>
              <a:gdLst/>
              <a:ahLst/>
              <a:cxnLst/>
              <a:rect l="l" t="t" r="r" b="b"/>
              <a:pathLst>
                <a:path w="228" h="315" extrusionOk="0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161;p16"/>
            <p:cNvSpPr/>
            <p:nvPr/>
          </p:nvSpPr>
          <p:spPr>
            <a:xfrm>
              <a:off x="5294" y="310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4" h="244" extrusionOk="0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162;p16"/>
            <p:cNvSpPr/>
            <p:nvPr/>
          </p:nvSpPr>
          <p:spPr>
            <a:xfrm>
              <a:off x="5351" y="310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1" h="244" extrusionOk="0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163;p16"/>
            <p:cNvSpPr/>
            <p:nvPr/>
          </p:nvSpPr>
          <p:spPr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164;p16"/>
            <p:cNvSpPr/>
            <p:nvPr/>
          </p:nvSpPr>
          <p:spPr>
            <a:xfrm>
              <a:off x="5433" y="3103"/>
              <a:ext cx="38" cy="56"/>
            </a:xfrm>
            <a:custGeom>
              <a:avLst/>
              <a:gdLst/>
              <a:ahLst/>
              <a:cxnLst/>
              <a:rect l="l" t="t" r="r" b="b"/>
              <a:pathLst>
                <a:path w="166" h="240" extrusionOk="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165;p16"/>
            <p:cNvSpPr/>
            <p:nvPr/>
          </p:nvSpPr>
          <p:spPr>
            <a:xfrm>
              <a:off x="4859" y="3198"/>
              <a:ext cx="32" cy="56"/>
            </a:xfrm>
            <a:custGeom>
              <a:avLst/>
              <a:gdLst/>
              <a:ahLst/>
              <a:cxnLst/>
              <a:rect l="l" t="t" r="r" b="b"/>
              <a:pathLst>
                <a:path w="143" h="240" extrusionOk="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166;p16"/>
            <p:cNvSpPr/>
            <p:nvPr/>
          </p:nvSpPr>
          <p:spPr>
            <a:xfrm>
              <a:off x="4894" y="3213"/>
              <a:ext cx="36" cy="42"/>
            </a:xfrm>
            <a:custGeom>
              <a:avLst/>
              <a:gdLst/>
              <a:ahLst/>
              <a:cxnLst/>
              <a:rect l="l" t="t" r="r" b="b"/>
              <a:pathLst>
                <a:path w="160" h="180" extrusionOk="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167;p16"/>
            <p:cNvSpPr/>
            <p:nvPr/>
          </p:nvSpPr>
          <p:spPr>
            <a:xfrm>
              <a:off x="4935" y="3212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79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168;p16"/>
            <p:cNvSpPr/>
            <p:nvPr/>
          </p:nvSpPr>
          <p:spPr>
            <a:xfrm>
              <a:off x="4961" y="3212"/>
              <a:ext cx="36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169;p16"/>
            <p:cNvSpPr/>
            <p:nvPr/>
          </p:nvSpPr>
          <p:spPr>
            <a:xfrm>
              <a:off x="5003" y="3212"/>
              <a:ext cx="36" cy="58"/>
            </a:xfrm>
            <a:custGeom>
              <a:avLst/>
              <a:gdLst/>
              <a:ahLst/>
              <a:cxnLst/>
              <a:rect l="l" t="t" r="r" b="b"/>
              <a:pathLst>
                <a:path w="154" h="248" extrusionOk="0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170;p16"/>
            <p:cNvSpPr/>
            <p:nvPr/>
          </p:nvSpPr>
          <p:spPr>
            <a:xfrm>
              <a:off x="5042" y="3212"/>
              <a:ext cx="27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171;p16"/>
            <p:cNvSpPr/>
            <p:nvPr/>
          </p:nvSpPr>
          <p:spPr>
            <a:xfrm>
              <a:off x="5075" y="3196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7" h="248" extrusionOk="0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172;p16"/>
            <p:cNvSpPr/>
            <p:nvPr/>
          </p:nvSpPr>
          <p:spPr>
            <a:xfrm>
              <a:off x="5110" y="3192"/>
              <a:ext cx="37" cy="63"/>
            </a:xfrm>
            <a:custGeom>
              <a:avLst/>
              <a:gdLst/>
              <a:ahLst/>
              <a:cxnLst/>
              <a:rect l="l" t="t" r="r" b="b"/>
              <a:pathLst>
                <a:path w="162" h="269" extrusionOk="0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173;p16"/>
            <p:cNvSpPr/>
            <p:nvPr/>
          </p:nvSpPr>
          <p:spPr>
            <a:xfrm>
              <a:off x="5174" y="3212"/>
              <a:ext cx="26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174;p16"/>
            <p:cNvSpPr/>
            <p:nvPr/>
          </p:nvSpPr>
          <p:spPr>
            <a:xfrm>
              <a:off x="5204" y="3202"/>
              <a:ext cx="26" cy="53"/>
            </a:xfrm>
            <a:custGeom>
              <a:avLst/>
              <a:gdLst/>
              <a:ahLst/>
              <a:cxnLst/>
              <a:rect l="l" t="t" r="r" b="b"/>
              <a:pathLst>
                <a:path w="112" h="228" extrusionOk="0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175;p16"/>
            <p:cNvSpPr/>
            <p:nvPr/>
          </p:nvSpPr>
          <p:spPr>
            <a:xfrm>
              <a:off x="5236" y="3212"/>
              <a:ext cx="25" cy="42"/>
            </a:xfrm>
            <a:custGeom>
              <a:avLst/>
              <a:gdLst/>
              <a:ahLst/>
              <a:cxnLst/>
              <a:rect l="l" t="t" r="r" b="b"/>
              <a:pathLst>
                <a:path w="106" h="179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176;p16"/>
            <p:cNvSpPr/>
            <p:nvPr/>
          </p:nvSpPr>
          <p:spPr>
            <a:xfrm>
              <a:off x="5264" y="3213"/>
              <a:ext cx="33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177;p16"/>
            <p:cNvSpPr/>
            <p:nvPr/>
          </p:nvSpPr>
          <p:spPr>
            <a:xfrm>
              <a:off x="5305" y="3196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7" h="248" extrusionOk="0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178;p16"/>
            <p:cNvSpPr/>
            <p:nvPr/>
          </p:nvSpPr>
          <p:spPr>
            <a:xfrm>
              <a:off x="5341" y="3202"/>
              <a:ext cx="25" cy="53"/>
            </a:xfrm>
            <a:custGeom>
              <a:avLst/>
              <a:gdLst/>
              <a:ahLst/>
              <a:cxnLst/>
              <a:rect l="l" t="t" r="r" b="b"/>
              <a:pathLst>
                <a:path w="112" h="228" extrusionOk="0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179;p16"/>
            <p:cNvSpPr/>
            <p:nvPr/>
          </p:nvSpPr>
          <p:spPr>
            <a:xfrm>
              <a:off x="5372" y="3213"/>
              <a:ext cx="33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180;p16"/>
            <p:cNvSpPr/>
            <p:nvPr/>
          </p:nvSpPr>
          <p:spPr>
            <a:xfrm>
              <a:off x="5413" y="3212"/>
              <a:ext cx="25" cy="42"/>
            </a:xfrm>
            <a:custGeom>
              <a:avLst/>
              <a:gdLst/>
              <a:ahLst/>
              <a:cxnLst/>
              <a:rect l="l" t="t" r="r" b="b"/>
              <a:pathLst>
                <a:path w="107" h="179" extrusionOk="0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181;p16"/>
            <p:cNvSpPr/>
            <p:nvPr/>
          </p:nvSpPr>
          <p:spPr>
            <a:xfrm>
              <a:off x="5440" y="3192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51" h="269" extrusionOk="0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182;p16"/>
            <p:cNvSpPr/>
            <p:nvPr/>
          </p:nvSpPr>
          <p:spPr>
            <a:xfrm>
              <a:off x="5481" y="3196"/>
              <a:ext cx="14" cy="59"/>
            </a:xfrm>
            <a:custGeom>
              <a:avLst/>
              <a:gdLst/>
              <a:ahLst/>
              <a:cxnLst/>
              <a:rect l="l" t="t" r="r" b="b"/>
              <a:pathLst>
                <a:path w="61" h="252" extrusionOk="0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183;p16"/>
            <p:cNvSpPr/>
            <p:nvPr/>
          </p:nvSpPr>
          <p:spPr>
            <a:xfrm>
              <a:off x="5502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0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184;p16"/>
            <p:cNvSpPr/>
            <p:nvPr/>
          </p:nvSpPr>
          <p:spPr>
            <a:xfrm>
              <a:off x="5541" y="3192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5" extrusionOk="0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185;p16"/>
            <p:cNvSpPr/>
            <p:nvPr/>
          </p:nvSpPr>
          <p:spPr>
            <a:xfrm>
              <a:off x="5585" y="3212"/>
              <a:ext cx="35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186;p16"/>
            <p:cNvSpPr/>
            <p:nvPr/>
          </p:nvSpPr>
          <p:spPr>
            <a:xfrm>
              <a:off x="5648" y="3198"/>
              <a:ext cx="13" cy="56"/>
            </a:xfrm>
            <a:custGeom>
              <a:avLst/>
              <a:gdLst/>
              <a:ahLst/>
              <a:cxnLst/>
              <a:rect l="l" t="t" r="r" b="b"/>
              <a:pathLst>
                <a:path w="60" h="242" extrusionOk="0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187;p16"/>
            <p:cNvSpPr/>
            <p:nvPr/>
          </p:nvSpPr>
          <p:spPr>
            <a:xfrm>
              <a:off x="5670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0" h="179" extrusionOk="0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188;p16"/>
            <p:cNvSpPr/>
            <p:nvPr/>
          </p:nvSpPr>
          <p:spPr>
            <a:xfrm>
              <a:off x="5706" y="3213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189;p16"/>
            <p:cNvSpPr/>
            <p:nvPr/>
          </p:nvSpPr>
          <p:spPr>
            <a:xfrm>
              <a:off x="5745" y="3212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62" h="183" extrusionOk="0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190;p16"/>
            <p:cNvSpPr/>
            <p:nvPr/>
          </p:nvSpPr>
          <p:spPr>
            <a:xfrm>
              <a:off x="5786" y="3212"/>
              <a:ext cx="26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191;p16"/>
            <p:cNvSpPr/>
            <p:nvPr/>
          </p:nvSpPr>
          <p:spPr>
            <a:xfrm>
              <a:off x="5816" y="3202"/>
              <a:ext cx="26" cy="53"/>
            </a:xfrm>
            <a:custGeom>
              <a:avLst/>
              <a:gdLst/>
              <a:ahLst/>
              <a:cxnLst/>
              <a:rect l="l" t="t" r="r" b="b"/>
              <a:pathLst>
                <a:path w="113" h="228" extrusionOk="0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192;p16"/>
            <p:cNvSpPr/>
            <p:nvPr/>
          </p:nvSpPr>
          <p:spPr>
            <a:xfrm>
              <a:off x="5845" y="3198"/>
              <a:ext cx="14" cy="56"/>
            </a:xfrm>
            <a:custGeom>
              <a:avLst/>
              <a:gdLst/>
              <a:ahLst/>
              <a:cxnLst/>
              <a:rect l="l" t="t" r="r" b="b"/>
              <a:pathLst>
                <a:path w="61" h="242" extrusionOk="0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193;p16"/>
            <p:cNvSpPr/>
            <p:nvPr/>
          </p:nvSpPr>
          <p:spPr>
            <a:xfrm>
              <a:off x="5866" y="3192"/>
              <a:ext cx="33" cy="63"/>
            </a:xfrm>
            <a:custGeom>
              <a:avLst/>
              <a:gdLst/>
              <a:ahLst/>
              <a:cxnLst/>
              <a:rect l="l" t="t" r="r" b="b"/>
              <a:pathLst>
                <a:path w="145" h="270" extrusionOk="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194;p16"/>
            <p:cNvSpPr/>
            <p:nvPr/>
          </p:nvSpPr>
          <p:spPr>
            <a:xfrm>
              <a:off x="5905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195;p16"/>
            <p:cNvSpPr/>
            <p:nvPr/>
          </p:nvSpPr>
          <p:spPr>
            <a:xfrm>
              <a:off x="5944" y="3192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5" extrusionOk="0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196;p16"/>
            <p:cNvSpPr/>
            <p:nvPr/>
          </p:nvSpPr>
          <p:spPr>
            <a:xfrm>
              <a:off x="5987" y="3196"/>
              <a:ext cx="27" cy="58"/>
            </a:xfrm>
            <a:custGeom>
              <a:avLst/>
              <a:gdLst/>
              <a:ahLst/>
              <a:cxnLst/>
              <a:rect l="l" t="t" r="r" b="b"/>
              <a:pathLst>
                <a:path w="116" h="248" extrusionOk="0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197;p16"/>
            <p:cNvSpPr/>
            <p:nvPr/>
          </p:nvSpPr>
          <p:spPr>
            <a:xfrm>
              <a:off x="6014" y="3212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198;p16"/>
            <p:cNvSpPr/>
            <p:nvPr/>
          </p:nvSpPr>
          <p:spPr>
            <a:xfrm>
              <a:off x="6057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199;p16"/>
            <p:cNvSpPr/>
            <p:nvPr/>
          </p:nvSpPr>
          <p:spPr>
            <a:xfrm>
              <a:off x="6096" y="3196"/>
              <a:ext cx="35" cy="59"/>
            </a:xfrm>
            <a:custGeom>
              <a:avLst/>
              <a:gdLst/>
              <a:ahLst/>
              <a:cxnLst/>
              <a:rect l="l" t="t" r="r" b="b"/>
              <a:pathLst>
                <a:path w="153" h="252" extrusionOk="0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00;p16"/>
            <p:cNvSpPr/>
            <p:nvPr/>
          </p:nvSpPr>
          <p:spPr>
            <a:xfrm>
              <a:off x="6135" y="3213"/>
              <a:ext cx="37" cy="57"/>
            </a:xfrm>
            <a:custGeom>
              <a:avLst/>
              <a:gdLst/>
              <a:ahLst/>
              <a:cxnLst/>
              <a:rect l="l" t="t" r="r" b="b"/>
              <a:pathLst>
                <a:path w="162" h="244" extrusionOk="0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01;p16"/>
            <p:cNvSpPr/>
            <p:nvPr/>
          </p:nvSpPr>
          <p:spPr>
            <a:xfrm>
              <a:off x="4856" y="3292"/>
              <a:ext cx="46" cy="58"/>
            </a:xfrm>
            <a:custGeom>
              <a:avLst/>
              <a:gdLst/>
              <a:ahLst/>
              <a:cxnLst/>
              <a:rect l="l" t="t" r="r" b="b"/>
              <a:pathLst>
                <a:path w="201" h="249" extrusionOk="0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02;p16"/>
            <p:cNvSpPr/>
            <p:nvPr/>
          </p:nvSpPr>
          <p:spPr>
            <a:xfrm>
              <a:off x="4910" y="3307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3" h="248" extrusionOk="0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03;p16"/>
            <p:cNvSpPr/>
            <p:nvPr/>
          </p:nvSpPr>
          <p:spPr>
            <a:xfrm>
              <a:off x="4949" y="3307"/>
              <a:ext cx="38" cy="43"/>
            </a:xfrm>
            <a:custGeom>
              <a:avLst/>
              <a:gdLst/>
              <a:ahLst/>
              <a:cxnLst/>
              <a:rect l="l" t="t" r="r" b="b"/>
              <a:pathLst>
                <a:path w="162" h="183" extrusionOk="0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04;p16"/>
            <p:cNvSpPr/>
            <p:nvPr/>
          </p:nvSpPr>
          <p:spPr>
            <a:xfrm>
              <a:off x="4994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05;p16"/>
            <p:cNvSpPr/>
            <p:nvPr/>
          </p:nvSpPr>
          <p:spPr>
            <a:xfrm>
              <a:off x="5021" y="3307"/>
              <a:ext cx="34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06;p16"/>
            <p:cNvSpPr/>
            <p:nvPr/>
          </p:nvSpPr>
          <p:spPr>
            <a:xfrm>
              <a:off x="5060" y="3287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45" h="270" extrusionOk="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07;p16"/>
            <p:cNvSpPr/>
            <p:nvPr/>
          </p:nvSpPr>
          <p:spPr>
            <a:xfrm>
              <a:off x="5101" y="3307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80" extrusionOk="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08;p16"/>
            <p:cNvSpPr/>
            <p:nvPr/>
          </p:nvSpPr>
          <p:spPr>
            <a:xfrm>
              <a:off x="5140" y="3287"/>
              <a:ext cx="18" cy="62"/>
            </a:xfrm>
            <a:custGeom>
              <a:avLst/>
              <a:gdLst/>
              <a:ahLst/>
              <a:cxnLst/>
              <a:rect l="l" t="t" r="r" b="b"/>
              <a:pathLst>
                <a:path w="76" h="266" extrusionOk="0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09;p16"/>
            <p:cNvSpPr/>
            <p:nvPr/>
          </p:nvSpPr>
          <p:spPr>
            <a:xfrm>
              <a:off x="5187" y="3307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3" h="248" extrusionOk="0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10;p16"/>
            <p:cNvSpPr/>
            <p:nvPr/>
          </p:nvSpPr>
          <p:spPr>
            <a:xfrm>
              <a:off x="5230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11;p16"/>
            <p:cNvSpPr/>
            <p:nvPr/>
          </p:nvSpPr>
          <p:spPr>
            <a:xfrm>
              <a:off x="5256" y="3307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12;p16"/>
            <p:cNvSpPr/>
            <p:nvPr/>
          </p:nvSpPr>
          <p:spPr>
            <a:xfrm>
              <a:off x="5298" y="3305"/>
              <a:ext cx="33" cy="60"/>
            </a:xfrm>
            <a:custGeom>
              <a:avLst/>
              <a:gdLst/>
              <a:ahLst/>
              <a:cxnLst/>
              <a:rect l="l" t="t" r="r" b="b"/>
              <a:pathLst>
                <a:path w="146" h="256" extrusionOk="0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13;p16"/>
            <p:cNvSpPr/>
            <p:nvPr/>
          </p:nvSpPr>
          <p:spPr>
            <a:xfrm>
              <a:off x="5339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14;p16"/>
            <p:cNvSpPr/>
            <p:nvPr/>
          </p:nvSpPr>
          <p:spPr>
            <a:xfrm>
              <a:off x="5366" y="3307"/>
              <a:ext cx="34" cy="43"/>
            </a:xfrm>
            <a:custGeom>
              <a:avLst/>
              <a:gdLst/>
              <a:ahLst/>
              <a:cxnLst/>
              <a:rect l="l" t="t" r="r" b="b"/>
              <a:pathLst>
                <a:path w="150" h="183" extrusionOk="0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15;p16"/>
            <p:cNvSpPr/>
            <p:nvPr/>
          </p:nvSpPr>
          <p:spPr>
            <a:xfrm>
              <a:off x="5408" y="3307"/>
              <a:ext cx="53" cy="42"/>
            </a:xfrm>
            <a:custGeom>
              <a:avLst/>
              <a:gdLst/>
              <a:ahLst/>
              <a:cxnLst/>
              <a:rect l="l" t="t" r="r" b="b"/>
              <a:pathLst>
                <a:path w="234" h="180" extrusionOk="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16;p16"/>
            <p:cNvSpPr/>
            <p:nvPr/>
          </p:nvSpPr>
          <p:spPr>
            <a:xfrm>
              <a:off x="5490" y="329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3" h="244" extrusionOk="0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17;p16"/>
            <p:cNvSpPr/>
            <p:nvPr/>
          </p:nvSpPr>
          <p:spPr>
            <a:xfrm>
              <a:off x="5534" y="3287"/>
              <a:ext cx="37" cy="78"/>
            </a:xfrm>
            <a:custGeom>
              <a:avLst/>
              <a:gdLst/>
              <a:ahLst/>
              <a:cxnLst/>
              <a:rect l="l" t="t" r="r" b="b"/>
              <a:pathLst>
                <a:path w="162" h="334" extrusionOk="0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18;p16"/>
            <p:cNvSpPr/>
            <p:nvPr/>
          </p:nvSpPr>
          <p:spPr>
            <a:xfrm>
              <a:off x="5573" y="3308"/>
              <a:ext cx="34" cy="41"/>
            </a:xfrm>
            <a:custGeom>
              <a:avLst/>
              <a:gdLst/>
              <a:ahLst/>
              <a:cxnLst/>
              <a:rect l="l" t="t" r="r" b="b"/>
              <a:pathLst>
                <a:path w="146" h="176" extrusionOk="0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19;p16"/>
            <p:cNvSpPr/>
            <p:nvPr/>
          </p:nvSpPr>
          <p:spPr>
            <a:xfrm>
              <a:off x="5613" y="3291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8" h="248" extrusionOk="0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20;p16"/>
            <p:cNvSpPr/>
            <p:nvPr/>
          </p:nvSpPr>
          <p:spPr>
            <a:xfrm>
              <a:off x="5651" y="3308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21;p16"/>
            <p:cNvSpPr/>
            <p:nvPr/>
          </p:nvSpPr>
          <p:spPr>
            <a:xfrm>
              <a:off x="5693" y="3307"/>
              <a:ext cx="53" cy="42"/>
            </a:xfrm>
            <a:custGeom>
              <a:avLst/>
              <a:gdLst/>
              <a:ahLst/>
              <a:cxnLst/>
              <a:rect l="l" t="t" r="r" b="b"/>
              <a:pathLst>
                <a:path w="234" h="180" extrusionOk="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22;p16"/>
            <p:cNvSpPr/>
            <p:nvPr/>
          </p:nvSpPr>
          <p:spPr>
            <a:xfrm>
              <a:off x="5758" y="3339"/>
              <a:ext cx="13" cy="24"/>
            </a:xfrm>
            <a:custGeom>
              <a:avLst/>
              <a:gdLst/>
              <a:ahLst/>
              <a:cxnLst/>
              <a:rect l="l" t="t" r="r" b="b"/>
              <a:pathLst>
                <a:path w="56" h="105" extrusionOk="0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23;p16"/>
            <p:cNvSpPr/>
            <p:nvPr/>
          </p:nvSpPr>
          <p:spPr>
            <a:xfrm>
              <a:off x="5790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0" h="180" extrusionOk="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24;p16"/>
            <p:cNvSpPr/>
            <p:nvPr/>
          </p:nvSpPr>
          <p:spPr>
            <a:xfrm>
              <a:off x="5828" y="3287"/>
              <a:ext cx="37" cy="78"/>
            </a:xfrm>
            <a:custGeom>
              <a:avLst/>
              <a:gdLst/>
              <a:ahLst/>
              <a:cxnLst/>
              <a:rect l="l" t="t" r="r" b="b"/>
              <a:pathLst>
                <a:path w="162" h="334" extrusionOk="0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25;p16"/>
            <p:cNvSpPr/>
            <p:nvPr/>
          </p:nvSpPr>
          <p:spPr>
            <a:xfrm>
              <a:off x="5865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26;p16"/>
            <p:cNvSpPr/>
            <p:nvPr/>
          </p:nvSpPr>
          <p:spPr>
            <a:xfrm>
              <a:off x="5905" y="3307"/>
              <a:ext cx="36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27;p16"/>
            <p:cNvSpPr/>
            <p:nvPr/>
          </p:nvSpPr>
          <p:spPr>
            <a:xfrm>
              <a:off x="5943" y="3292"/>
              <a:ext cx="21" cy="73"/>
            </a:xfrm>
            <a:custGeom>
              <a:avLst/>
              <a:gdLst/>
              <a:ahLst/>
              <a:cxnLst/>
              <a:rect l="l" t="t" r="r" b="b"/>
              <a:pathLst>
                <a:path w="88" h="311" extrusionOk="0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28;p16"/>
            <p:cNvSpPr/>
            <p:nvPr/>
          </p:nvSpPr>
          <p:spPr>
            <a:xfrm>
              <a:off x="5986" y="3307"/>
              <a:ext cx="35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29;p16"/>
            <p:cNvSpPr/>
            <p:nvPr/>
          </p:nvSpPr>
          <p:spPr>
            <a:xfrm>
              <a:off x="6047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30;p16"/>
            <p:cNvSpPr/>
            <p:nvPr/>
          </p:nvSpPr>
          <p:spPr>
            <a:xfrm>
              <a:off x="6085" y="3308"/>
              <a:ext cx="34" cy="41"/>
            </a:xfrm>
            <a:custGeom>
              <a:avLst/>
              <a:gdLst/>
              <a:ahLst/>
              <a:cxnLst/>
              <a:rect l="l" t="t" r="r" b="b"/>
              <a:pathLst>
                <a:path w="147" h="176" extrusionOk="0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31;p16"/>
            <p:cNvSpPr/>
            <p:nvPr/>
          </p:nvSpPr>
          <p:spPr>
            <a:xfrm>
              <a:off x="6123" y="3291"/>
              <a:ext cx="34" cy="59"/>
            </a:xfrm>
            <a:custGeom>
              <a:avLst/>
              <a:gdLst/>
              <a:ahLst/>
              <a:cxnLst/>
              <a:rect l="l" t="t" r="r" b="b"/>
              <a:pathLst>
                <a:path w="152" h="251" extrusionOk="0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32;p16"/>
            <p:cNvSpPr/>
            <p:nvPr/>
          </p:nvSpPr>
          <p:spPr>
            <a:xfrm>
              <a:off x="6164" y="3287"/>
              <a:ext cx="38" cy="63"/>
            </a:xfrm>
            <a:custGeom>
              <a:avLst/>
              <a:gdLst/>
              <a:ahLst/>
              <a:cxnLst/>
              <a:rect l="l" t="t" r="r" b="b"/>
              <a:pathLst>
                <a:path w="163" h="270" extrusionOk="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33;p16"/>
            <p:cNvSpPr/>
            <p:nvPr/>
          </p:nvSpPr>
          <p:spPr>
            <a:xfrm>
              <a:off x="6209" y="3291"/>
              <a:ext cx="14" cy="59"/>
            </a:xfrm>
            <a:custGeom>
              <a:avLst/>
              <a:gdLst/>
              <a:ahLst/>
              <a:cxnLst/>
              <a:rect l="l" t="t" r="r" b="b"/>
              <a:pathLst>
                <a:path w="61" h="251" extrusionOk="0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34;p16"/>
            <p:cNvSpPr/>
            <p:nvPr/>
          </p:nvSpPr>
          <p:spPr>
            <a:xfrm>
              <a:off x="6229" y="3287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50" h="269" extrusionOk="0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35;p16"/>
            <p:cNvSpPr/>
            <p:nvPr/>
          </p:nvSpPr>
          <p:spPr>
            <a:xfrm>
              <a:off x="6266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36;p16"/>
            <p:cNvSpPr/>
            <p:nvPr/>
          </p:nvSpPr>
          <p:spPr>
            <a:xfrm>
              <a:off x="6306" y="3287"/>
              <a:ext cx="35" cy="63"/>
            </a:xfrm>
            <a:custGeom>
              <a:avLst/>
              <a:gdLst/>
              <a:ahLst/>
              <a:cxnLst/>
              <a:rect l="l" t="t" r="r" b="b"/>
              <a:pathLst>
                <a:path w="150" h="269" extrusionOk="0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37;p16"/>
            <p:cNvSpPr/>
            <p:nvPr/>
          </p:nvSpPr>
          <p:spPr>
            <a:xfrm>
              <a:off x="6348" y="3307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80" extrusionOk="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38;p16"/>
            <p:cNvSpPr/>
            <p:nvPr/>
          </p:nvSpPr>
          <p:spPr>
            <a:xfrm>
              <a:off x="6388" y="3287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6" extrusionOk="0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979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17"/>
          <p:cNvGrpSpPr/>
          <p:nvPr/>
        </p:nvGrpSpPr>
        <p:grpSpPr>
          <a:xfrm>
            <a:off x="5915891" y="18143"/>
            <a:ext cx="6276110" cy="6839857"/>
            <a:chOff x="-654094" y="0"/>
            <a:chExt cx="7054896" cy="10287000"/>
          </a:xfrm>
        </p:grpSpPr>
        <p:sp>
          <p:nvSpPr>
            <p:cNvPr id="244" name="Google Shape;244;p17"/>
            <p:cNvSpPr/>
            <p:nvPr/>
          </p:nvSpPr>
          <p:spPr>
            <a:xfrm>
              <a:off x="-654094" y="0"/>
              <a:ext cx="7054896" cy="10287000"/>
            </a:xfrm>
            <a:prstGeom prst="rect">
              <a:avLst/>
            </a:prstGeom>
            <a:solidFill>
              <a:schemeClr val="accent1">
                <a:alpha val="74901"/>
              </a:schemeClr>
            </a:solidFill>
            <a:ln>
              <a:noFill/>
            </a:ln>
          </p:spPr>
          <p:txBody>
            <a:bodyPr spcFirstLastPara="1" wrap="square" lIns="60950" tIns="30475" rIns="60950" bIns="304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5" name="Google Shape;245;p17"/>
            <p:cNvGrpSpPr/>
            <p:nvPr/>
          </p:nvGrpSpPr>
          <p:grpSpPr>
            <a:xfrm>
              <a:off x="807244" y="649418"/>
              <a:ext cx="4731789" cy="2385517"/>
              <a:chOff x="6750844" y="3074840"/>
              <a:chExt cx="4731789" cy="2385517"/>
            </a:xfrm>
          </p:grpSpPr>
          <p:sp>
            <p:nvSpPr>
              <p:cNvPr id="246" name="Google Shape;246;p17"/>
              <p:cNvSpPr txBox="1"/>
              <p:nvPr/>
            </p:nvSpPr>
            <p:spPr>
              <a:xfrm>
                <a:off x="6921519" y="3284776"/>
                <a:ext cx="4561114" cy="21755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4400" b="1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Podpora práce učitelů</a:t>
                </a:r>
                <a:endParaRPr sz="44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47" name="Google Shape;247;p17"/>
              <p:cNvGrpSpPr/>
              <p:nvPr/>
            </p:nvGrpSpPr>
            <p:grpSpPr>
              <a:xfrm>
                <a:off x="6750844" y="3074840"/>
                <a:ext cx="685800" cy="685801"/>
                <a:chOff x="6363494" y="2731939"/>
                <a:chExt cx="685800" cy="685801"/>
              </a:xfrm>
            </p:grpSpPr>
            <p:cxnSp>
              <p:nvCxnSpPr>
                <p:cNvPr id="248" name="Google Shape;248;p17"/>
                <p:cNvCxnSpPr/>
                <p:nvPr/>
              </p:nvCxnSpPr>
              <p:spPr>
                <a:xfrm rot="10800000">
                  <a:off x="6363494" y="2731940"/>
                  <a:ext cx="0" cy="68580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  <p:cxnSp>
              <p:nvCxnSpPr>
                <p:cNvPr id="249" name="Google Shape;249;p17"/>
                <p:cNvCxnSpPr/>
                <p:nvPr/>
              </p:nvCxnSpPr>
              <p:spPr>
                <a:xfrm>
                  <a:off x="6363494" y="2731939"/>
                  <a:ext cx="685800" cy="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50" name="Google Shape;250;p17"/>
              <p:cNvGrpSpPr/>
              <p:nvPr/>
            </p:nvGrpSpPr>
            <p:grpSpPr>
              <a:xfrm rot="10800000">
                <a:off x="10529999" y="4650345"/>
                <a:ext cx="685801" cy="716559"/>
                <a:chOff x="6684850" y="4577195"/>
                <a:chExt cx="685801" cy="716559"/>
              </a:xfrm>
            </p:grpSpPr>
            <p:cxnSp>
              <p:nvCxnSpPr>
                <p:cNvPr id="251" name="Google Shape;251;p17"/>
                <p:cNvCxnSpPr/>
                <p:nvPr/>
              </p:nvCxnSpPr>
              <p:spPr>
                <a:xfrm rot="10800000">
                  <a:off x="6684850" y="4607954"/>
                  <a:ext cx="0" cy="68580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  <p:cxnSp>
              <p:nvCxnSpPr>
                <p:cNvPr id="252" name="Google Shape;252;p17"/>
                <p:cNvCxnSpPr/>
                <p:nvPr/>
              </p:nvCxnSpPr>
              <p:spPr>
                <a:xfrm>
                  <a:off x="6684851" y="4577195"/>
                  <a:ext cx="685800" cy="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</p:grpSp>
        </p:grpSp>
        <p:sp>
          <p:nvSpPr>
            <p:cNvPr id="253" name="Google Shape;253;p17"/>
            <p:cNvSpPr txBox="1"/>
            <p:nvPr/>
          </p:nvSpPr>
          <p:spPr>
            <a:xfrm>
              <a:off x="807244" y="3753314"/>
              <a:ext cx="4864100" cy="4582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32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Podpora budování kapacit pro rozvoj základních </a:t>
              </a:r>
              <a:r>
                <a:rPr lang="cs-CZ" sz="3200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</a:t>
              </a:r>
              <a:r>
                <a:rPr lang="cs-CZ" sz="32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/gramotností </a:t>
              </a:r>
              <a:br>
                <a:rPr lang="cs-CZ" sz="32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cs-CZ" sz="32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 předškolním </a:t>
              </a:r>
              <a:br>
                <a:rPr lang="cs-CZ" sz="32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cs-CZ" sz="32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 základním vzdělávání</a:t>
              </a:r>
              <a:endParaRPr sz="3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54" name="Google Shape;25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32572" y="18143"/>
            <a:ext cx="6070260" cy="6839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/>
          <a:stretch>
            <a:fillRect/>
          </a:stretch>
        </p:blipFill>
        <p:spPr>
          <a:xfrm>
            <a:off x="836579" y="350196"/>
            <a:ext cx="10447506" cy="622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78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/>
          <a:stretch>
            <a:fillRect/>
          </a:stretch>
        </p:blipFill>
        <p:spPr>
          <a:xfrm>
            <a:off x="311285" y="330740"/>
            <a:ext cx="11537004" cy="612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80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/>
          <a:stretch>
            <a:fillRect/>
          </a:stretch>
        </p:blipFill>
        <p:spPr>
          <a:xfrm>
            <a:off x="311285" y="272374"/>
            <a:ext cx="11575915" cy="618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70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/>
          <a:stretch>
            <a:fillRect/>
          </a:stretch>
        </p:blipFill>
        <p:spPr>
          <a:xfrm>
            <a:off x="311285" y="311285"/>
            <a:ext cx="11478638" cy="612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90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/>
          <a:stretch>
            <a:fillRect/>
          </a:stretch>
        </p:blipFill>
        <p:spPr>
          <a:xfrm>
            <a:off x="291829" y="311284"/>
            <a:ext cx="11556459" cy="614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59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/>
          <a:stretch>
            <a:fillRect/>
          </a:stretch>
        </p:blipFill>
        <p:spPr>
          <a:xfrm>
            <a:off x="330739" y="350196"/>
            <a:ext cx="11459183" cy="607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02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/>
          <a:stretch>
            <a:fillRect/>
          </a:stretch>
        </p:blipFill>
        <p:spPr>
          <a:xfrm>
            <a:off x="291829" y="291830"/>
            <a:ext cx="11575915" cy="618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51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22</Words>
  <Application>Microsoft Office PowerPoint</Application>
  <PresentationFormat>Širokoúhlá obrazovka</PresentationFormat>
  <Paragraphs>4</Paragraphs>
  <Slides>12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5" baseType="lpstr">
      <vt:lpstr>Arial</vt:lpstr>
      <vt:lpstr>Calibri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Děkujeme za pozornost  Helena Takáčová Šnajdrová Marek Šnajdr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Šedá Simona</dc:creator>
  <cp:lastModifiedBy>Adéla Zehringerová</cp:lastModifiedBy>
  <cp:revision>8</cp:revision>
  <dcterms:modified xsi:type="dcterms:W3CDTF">2020-02-21T14:34:13Z</dcterms:modified>
</cp:coreProperties>
</file>