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33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163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434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628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069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062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08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46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022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395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8826-87A1-45EF-965E-A136E5791BE2}" type="datetimeFigureOut">
              <a:rPr lang="fr-BE" smtClean="0"/>
              <a:t>13/04/2016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904-9D33-4C33-A75A-BD6A0A7C9AF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094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>
            <a:normAutofit/>
          </a:bodyPr>
          <a:lstStyle/>
          <a:p>
            <a:r>
              <a:rPr lang="fr-BE" sz="2800" dirty="0" err="1" smtClean="0"/>
              <a:t>Who</a:t>
            </a:r>
            <a:r>
              <a:rPr lang="fr-BE" sz="2800" dirty="0" smtClean="0"/>
              <a:t> are </a:t>
            </a:r>
            <a:r>
              <a:rPr lang="fr-BE" sz="2800" dirty="0" err="1" smtClean="0"/>
              <a:t>these</a:t>
            </a:r>
            <a:r>
              <a:rPr lang="fr-BE" sz="2800" dirty="0" smtClean="0"/>
              <a:t> people?</a:t>
            </a:r>
            <a:endParaRPr lang="fr-BE" sz="2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fr-BE" sz="2400" dirty="0" err="1" smtClean="0"/>
              <a:t>Where</a:t>
            </a:r>
            <a:r>
              <a:rPr lang="fr-BE" sz="2400" dirty="0" smtClean="0"/>
              <a:t> are </a:t>
            </a:r>
            <a:r>
              <a:rPr lang="fr-BE" sz="2400" dirty="0" err="1" smtClean="0"/>
              <a:t>they</a:t>
            </a:r>
            <a:r>
              <a:rPr lang="fr-BE" sz="2400" dirty="0" smtClean="0"/>
              <a:t> </a:t>
            </a:r>
            <a:r>
              <a:rPr lang="fr-BE" sz="2400" dirty="0" err="1" smtClean="0"/>
              <a:t>from</a:t>
            </a:r>
            <a:r>
              <a:rPr lang="fr-BE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fr-BE" sz="2400" dirty="0" smtClean="0"/>
              <a:t>How </a:t>
            </a:r>
            <a:r>
              <a:rPr lang="fr-BE" sz="2400" dirty="0" err="1" smtClean="0"/>
              <a:t>old</a:t>
            </a:r>
            <a:r>
              <a:rPr lang="fr-BE" sz="2400" dirty="0" smtClean="0"/>
              <a:t> are </a:t>
            </a:r>
            <a:r>
              <a:rPr lang="fr-BE" sz="2400" dirty="0" err="1" smtClean="0"/>
              <a:t>they</a:t>
            </a:r>
            <a:r>
              <a:rPr lang="fr-BE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fr-BE" sz="2400" dirty="0" err="1" smtClean="0"/>
              <a:t>What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their</a:t>
            </a:r>
            <a:r>
              <a:rPr lang="fr-BE" sz="2400" dirty="0" smtClean="0"/>
              <a:t> </a:t>
            </a:r>
            <a:r>
              <a:rPr lang="fr-BE" sz="2400" dirty="0" err="1" smtClean="0"/>
              <a:t>eductional</a:t>
            </a:r>
            <a:r>
              <a:rPr lang="fr-BE" sz="2400" dirty="0" smtClean="0"/>
              <a:t> background?</a:t>
            </a:r>
          </a:p>
          <a:p>
            <a:pPr marL="285750" indent="-285750">
              <a:buFontTx/>
              <a:buChar char="-"/>
            </a:pPr>
            <a:r>
              <a:rPr lang="fr-BE" sz="2400" dirty="0" err="1" smtClean="0"/>
              <a:t>What</a:t>
            </a:r>
            <a:r>
              <a:rPr lang="fr-BE" sz="2400" dirty="0" smtClean="0"/>
              <a:t> </a:t>
            </a:r>
            <a:r>
              <a:rPr lang="fr-BE" sz="2400" dirty="0" err="1" smtClean="0"/>
              <a:t>language</a:t>
            </a:r>
            <a:r>
              <a:rPr lang="fr-BE" sz="2400" dirty="0" smtClean="0"/>
              <a:t>(s) do </a:t>
            </a:r>
            <a:r>
              <a:rPr lang="fr-BE" sz="2400" dirty="0" err="1" smtClean="0"/>
              <a:t>they</a:t>
            </a:r>
            <a:r>
              <a:rPr lang="fr-BE" sz="2400" dirty="0" smtClean="0"/>
              <a:t> </a:t>
            </a:r>
            <a:r>
              <a:rPr lang="fr-BE" sz="2400" dirty="0" err="1" smtClean="0"/>
              <a:t>speak</a:t>
            </a:r>
            <a:r>
              <a:rPr lang="fr-BE" sz="2400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fr-BE" sz="2400" dirty="0" err="1" smtClean="0"/>
              <a:t>What</a:t>
            </a:r>
            <a:r>
              <a:rPr lang="fr-BE" sz="2400" dirty="0" smtClean="0"/>
              <a:t> </a:t>
            </a:r>
            <a:r>
              <a:rPr lang="fr-BE" sz="2400" dirty="0" err="1" smtClean="0"/>
              <a:t>is</a:t>
            </a:r>
            <a:r>
              <a:rPr lang="fr-BE" sz="2400" dirty="0" smtClean="0"/>
              <a:t> </a:t>
            </a:r>
            <a:r>
              <a:rPr lang="fr-BE" sz="2400" dirty="0" err="1" smtClean="0"/>
              <a:t>theiir</a:t>
            </a:r>
            <a:r>
              <a:rPr lang="fr-BE" sz="2400" dirty="0" smtClean="0"/>
              <a:t> job?</a:t>
            </a:r>
          </a:p>
          <a:p>
            <a:pPr marL="285750" indent="-285750">
              <a:buFontTx/>
              <a:buChar char="-"/>
            </a:pPr>
            <a:r>
              <a:rPr lang="fr-BE" sz="2400" dirty="0" err="1" smtClean="0"/>
              <a:t>What</a:t>
            </a:r>
            <a:r>
              <a:rPr lang="fr-BE" sz="2400" dirty="0" smtClean="0"/>
              <a:t> are </a:t>
            </a:r>
            <a:r>
              <a:rPr lang="fr-BE" sz="2400" dirty="0" err="1" smtClean="0"/>
              <a:t>their</a:t>
            </a:r>
            <a:r>
              <a:rPr lang="fr-BE" sz="2400" dirty="0" smtClean="0"/>
              <a:t> hobbies?</a:t>
            </a:r>
          </a:p>
          <a:p>
            <a:pPr marL="285750" indent="-285750">
              <a:buFontTx/>
              <a:buChar char="-"/>
            </a:pPr>
            <a:r>
              <a:rPr lang="fr-BE" sz="2400" dirty="0" err="1" smtClean="0"/>
              <a:t>What</a:t>
            </a:r>
            <a:r>
              <a:rPr lang="fr-BE" sz="2400" dirty="0" smtClean="0"/>
              <a:t> about </a:t>
            </a:r>
            <a:r>
              <a:rPr lang="fr-BE" sz="2400" dirty="0" err="1" smtClean="0"/>
              <a:t>their</a:t>
            </a:r>
            <a:r>
              <a:rPr lang="fr-BE" sz="2400" dirty="0" smtClean="0"/>
              <a:t> </a:t>
            </a:r>
            <a:r>
              <a:rPr lang="fr-BE" sz="2400" dirty="0" err="1" smtClean="0"/>
              <a:t>past</a:t>
            </a:r>
            <a:r>
              <a:rPr lang="fr-BE" sz="2400" dirty="0" smtClean="0"/>
              <a:t> life?</a:t>
            </a:r>
          </a:p>
          <a:p>
            <a:pPr marL="285750" indent="-285750">
              <a:buFontTx/>
              <a:buChar char="-"/>
            </a:pPr>
            <a:r>
              <a:rPr lang="fr-BE" sz="2400" dirty="0" err="1" smtClean="0"/>
              <a:t>Other</a:t>
            </a:r>
            <a:r>
              <a:rPr lang="fr-BE" sz="2400" dirty="0" smtClean="0"/>
              <a:t> </a:t>
            </a:r>
            <a:r>
              <a:rPr lang="fr-BE" sz="2400" dirty="0" err="1" smtClean="0"/>
              <a:t>details</a:t>
            </a:r>
            <a:r>
              <a:rPr lang="fr-BE" sz="2400" dirty="0" smtClean="0"/>
              <a:t>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11322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932040" y="2606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5724128" y="26064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6516216" y="2611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7452320" y="26111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8244408" y="26111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5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4139952" y="10527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4139952" y="22768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B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4139952" y="33569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4139952" y="44371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4139952" y="56612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mtClean="0"/>
              <a:t>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150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Project - LEA</a:t>
            </a:r>
            <a:endParaRPr lang="fr-BE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« </a:t>
            </a:r>
            <a:r>
              <a:rPr lang="fr-BE" dirty="0" err="1" smtClean="0"/>
              <a:t>Stereotypes</a:t>
            </a:r>
            <a:r>
              <a:rPr lang="fr-BE" dirty="0" smtClean="0"/>
              <a:t> are not </a:t>
            </a:r>
            <a:r>
              <a:rPr lang="fr-BE" dirty="0" err="1" smtClean="0"/>
              <a:t>negative</a:t>
            </a:r>
            <a:r>
              <a:rPr lang="fr-BE" dirty="0" smtClean="0"/>
              <a:t> by </a:t>
            </a:r>
            <a:r>
              <a:rPr lang="fr-BE" dirty="0" err="1" smtClean="0"/>
              <a:t>themselves</a:t>
            </a:r>
            <a:r>
              <a:rPr lang="fr-BE" dirty="0" smtClean="0"/>
              <a:t>, </a:t>
            </a:r>
            <a:r>
              <a:rPr lang="fr-BE" dirty="0" err="1" smtClean="0"/>
              <a:t>they</a:t>
            </a:r>
            <a:r>
              <a:rPr lang="fr-BE" dirty="0" smtClean="0"/>
              <a:t> are short </a:t>
            </a:r>
            <a:r>
              <a:rPr lang="fr-BE" dirty="0" err="1" smtClean="0"/>
              <a:t>cuts</a:t>
            </a:r>
            <a:r>
              <a:rPr lang="fr-BE" dirty="0" smtClean="0"/>
              <a:t> </a:t>
            </a:r>
            <a:r>
              <a:rPr lang="fr-BE" dirty="0" err="1" smtClean="0"/>
              <a:t>used</a:t>
            </a:r>
            <a:r>
              <a:rPr lang="fr-BE" dirty="0" smtClean="0"/>
              <a:t> for quick </a:t>
            </a:r>
            <a:r>
              <a:rPr lang="fr-BE" dirty="0" err="1" smtClean="0"/>
              <a:t>thinking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limited</a:t>
            </a:r>
            <a:r>
              <a:rPr lang="fr-BE" dirty="0" smtClean="0"/>
              <a:t> information. </a:t>
            </a:r>
            <a:r>
              <a:rPr lang="fr-BE" dirty="0" err="1" smtClean="0"/>
              <a:t>However</a:t>
            </a:r>
            <a:r>
              <a:rPr lang="fr-BE" dirty="0" smtClean="0"/>
              <a:t>, social relations </a:t>
            </a:r>
            <a:r>
              <a:rPr lang="fr-BE" dirty="0" err="1" smtClean="0"/>
              <a:t>cannot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affected</a:t>
            </a:r>
            <a:r>
              <a:rPr lang="fr-BE" dirty="0" smtClean="0"/>
              <a:t> by </a:t>
            </a:r>
            <a:r>
              <a:rPr lang="fr-BE" dirty="0" err="1" smtClean="0"/>
              <a:t>stereotypes</a:t>
            </a:r>
            <a:r>
              <a:rPr lang="fr-BE" dirty="0" smtClean="0"/>
              <a:t>, </a:t>
            </a:r>
            <a:r>
              <a:rPr lang="fr-BE" dirty="0" err="1" smtClean="0"/>
              <a:t>particularly</a:t>
            </a:r>
            <a:r>
              <a:rPr lang="fr-BE" dirty="0" smtClean="0"/>
              <a:t> in </a:t>
            </a:r>
            <a:r>
              <a:rPr lang="fr-BE" dirty="0" err="1" smtClean="0"/>
              <a:t>educational</a:t>
            </a:r>
            <a:r>
              <a:rPr lang="fr-BE" dirty="0" smtClean="0"/>
              <a:t> </a:t>
            </a:r>
            <a:r>
              <a:rPr lang="fr-BE" dirty="0" err="1" smtClean="0"/>
              <a:t>contexts</a:t>
            </a:r>
            <a:r>
              <a:rPr lang="fr-BE" dirty="0" smtClean="0"/>
              <a:t> </a:t>
            </a:r>
            <a:r>
              <a:rPr lang="fr-BE" dirty="0" err="1" smtClean="0"/>
              <a:t>because</a:t>
            </a:r>
            <a:r>
              <a:rPr lang="fr-BE" dirty="0" smtClean="0"/>
              <a:t> </a:t>
            </a:r>
            <a:r>
              <a:rPr lang="fr-BE" dirty="0" err="1" smtClean="0"/>
              <a:t>stereotypes</a:t>
            </a:r>
            <a:r>
              <a:rPr lang="fr-BE" dirty="0" smtClean="0"/>
              <a:t> </a:t>
            </a:r>
            <a:r>
              <a:rPr lang="fr-BE" dirty="0" err="1" smtClean="0"/>
              <a:t>reduce</a:t>
            </a:r>
            <a:r>
              <a:rPr lang="fr-BE" dirty="0" smtClean="0"/>
              <a:t> </a:t>
            </a:r>
            <a:r>
              <a:rPr lang="fr-BE" dirty="0" err="1" smtClean="0"/>
              <a:t>identity</a:t>
            </a:r>
            <a:r>
              <a:rPr lang="fr-BE" dirty="0" smtClean="0"/>
              <a:t> to a </a:t>
            </a:r>
            <a:r>
              <a:rPr lang="fr-BE" dirty="0" err="1" smtClean="0"/>
              <a:t>small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</a:t>
            </a:r>
            <a:r>
              <a:rPr lang="fr-BE" dirty="0" err="1" smtClean="0"/>
              <a:t>interpretative</a:t>
            </a:r>
            <a:r>
              <a:rPr lang="fr-BE" dirty="0" smtClean="0"/>
              <a:t> guidelines, </a:t>
            </a:r>
            <a:r>
              <a:rPr lang="fr-BE" dirty="0" err="1" smtClean="0"/>
              <a:t>isolating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a </a:t>
            </a:r>
            <a:r>
              <a:rPr lang="fr-BE" dirty="0" err="1" smtClean="0"/>
              <a:t>rich</a:t>
            </a:r>
            <a:r>
              <a:rPr lang="fr-BE" dirty="0" smtClean="0"/>
              <a:t> </a:t>
            </a:r>
            <a:r>
              <a:rPr lang="fr-BE" dirty="0" err="1" smtClean="0"/>
              <a:t>pluricultural</a:t>
            </a:r>
            <a:r>
              <a:rPr lang="fr-BE" dirty="0" smtClean="0"/>
              <a:t> perspective. </a:t>
            </a:r>
            <a:r>
              <a:rPr lang="fr-BE" dirty="0" err="1" smtClean="0"/>
              <a:t>Awareness</a:t>
            </a:r>
            <a:r>
              <a:rPr lang="fr-BE" dirty="0" smtClean="0"/>
              <a:t>, </a:t>
            </a:r>
            <a:r>
              <a:rPr lang="fr-BE" dirty="0" err="1" smtClean="0"/>
              <a:t>reflection</a:t>
            </a:r>
            <a:r>
              <a:rPr lang="fr-BE" dirty="0" smtClean="0"/>
              <a:t> and </a:t>
            </a:r>
            <a:r>
              <a:rPr lang="fr-BE" dirty="0" err="1" smtClean="0"/>
              <a:t>criticism</a:t>
            </a:r>
            <a:r>
              <a:rPr lang="fr-BE" dirty="0" smtClean="0"/>
              <a:t> must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constant objectives in relation to </a:t>
            </a:r>
            <a:r>
              <a:rPr lang="fr-BE" dirty="0" err="1" smtClean="0"/>
              <a:t>stereotypes</a:t>
            </a:r>
            <a:r>
              <a:rPr lang="fr-BE" dirty="0" smtClean="0"/>
              <a:t>. »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342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2283"/>
            <a:ext cx="7056784" cy="55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1920" y="61330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LEA – </a:t>
            </a:r>
            <a:r>
              <a:rPr lang="fr-BE" dirty="0" err="1" smtClean="0"/>
              <a:t>Raising</a:t>
            </a:r>
            <a:r>
              <a:rPr lang="fr-BE" dirty="0" smtClean="0"/>
              <a:t> </a:t>
            </a:r>
            <a:r>
              <a:rPr lang="fr-BE" dirty="0" err="1" smtClean="0"/>
              <a:t>Pluricultural</a:t>
            </a:r>
            <a:r>
              <a:rPr lang="fr-BE" dirty="0" smtClean="0"/>
              <a:t> </a:t>
            </a:r>
            <a:r>
              <a:rPr lang="fr-BE" dirty="0" err="1" smtClean="0"/>
              <a:t>awareness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682351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</Words>
  <Application>Microsoft Office PowerPoint</Application>
  <PresentationFormat>Affichage à l'écran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Who are these people?</vt:lpstr>
      <vt:lpstr>Project - LEA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</dc:creator>
  <cp:lastModifiedBy>Chantal</cp:lastModifiedBy>
  <cp:revision>4</cp:revision>
  <dcterms:created xsi:type="dcterms:W3CDTF">2016-04-04T10:56:00Z</dcterms:created>
  <dcterms:modified xsi:type="dcterms:W3CDTF">2016-04-13T15:51:10Z</dcterms:modified>
</cp:coreProperties>
</file>