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tags/tag1.xml" ContentType="application/vnd.openxmlformats-officedocument.presentationml.tags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37"/>
  </p:notesMasterIdLst>
  <p:sldIdLst>
    <p:sldId id="292" r:id="rId2"/>
    <p:sldId id="293" r:id="rId3"/>
    <p:sldId id="256" r:id="rId4"/>
    <p:sldId id="281" r:id="rId5"/>
    <p:sldId id="282" r:id="rId6"/>
    <p:sldId id="283" r:id="rId7"/>
    <p:sldId id="284" r:id="rId8"/>
    <p:sldId id="257" r:id="rId9"/>
    <p:sldId id="258" r:id="rId10"/>
    <p:sldId id="259" r:id="rId11"/>
    <p:sldId id="260" r:id="rId12"/>
    <p:sldId id="261" r:id="rId13"/>
    <p:sldId id="262" r:id="rId14"/>
    <p:sldId id="274" r:id="rId15"/>
    <p:sldId id="266" r:id="rId16"/>
    <p:sldId id="267" r:id="rId17"/>
    <p:sldId id="268" r:id="rId18"/>
    <p:sldId id="269" r:id="rId19"/>
    <p:sldId id="270" r:id="rId20"/>
    <p:sldId id="271" r:id="rId21"/>
    <p:sldId id="275" r:id="rId22"/>
    <p:sldId id="276" r:id="rId23"/>
    <p:sldId id="277" r:id="rId24"/>
    <p:sldId id="279" r:id="rId25"/>
    <p:sldId id="280" r:id="rId26"/>
    <p:sldId id="285" r:id="rId27"/>
    <p:sldId id="286" r:id="rId28"/>
    <p:sldId id="287" r:id="rId29"/>
    <p:sldId id="288" r:id="rId30"/>
    <p:sldId id="289" r:id="rId31"/>
    <p:sldId id="290" r:id="rId32"/>
    <p:sldId id="291" r:id="rId33"/>
    <p:sldId id="272" r:id="rId34"/>
    <p:sldId id="273" r:id="rId35"/>
    <p:sldId id="294" r:id="rId36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38"/>
      <p:bold r:id="rId39"/>
      <p:italic r:id="rId40"/>
      <p:boldItalic r:id="rId41"/>
    </p:embeddedFont>
    <p:embeddedFont>
      <p:font typeface="Lato" panose="020B0604020202020204" charset="-18"/>
      <p:regular r:id="rId42"/>
      <p:bold r:id="rId43"/>
      <p:italic r:id="rId44"/>
      <p:boldItalic r:id="rId45"/>
    </p:embeddedFont>
    <p:embeddedFont>
      <p:font typeface="Raleway" panose="020B0604020202020204" charset="-18"/>
      <p:regular r:id="rId46"/>
      <p:bold r:id="rId47"/>
      <p:italic r:id="rId48"/>
      <p:boldItalic r:id="rId4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91" d="100"/>
          <a:sy n="91" d="100"/>
        </p:scale>
        <p:origin x="786" y="8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2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5.fntdata"/><Relationship Id="rId47" Type="http://schemas.openxmlformats.org/officeDocument/2006/relationships/font" Target="fonts/font10.fntdata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1.fntdata"/><Relationship Id="rId46" Type="http://schemas.openxmlformats.org/officeDocument/2006/relationships/font" Target="fonts/font9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font" Target="fonts/font3.fntdata"/><Relationship Id="rId45" Type="http://schemas.openxmlformats.org/officeDocument/2006/relationships/font" Target="fonts/font8.fntdata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12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7.fntdata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6.fntdata"/><Relationship Id="rId48" Type="http://schemas.openxmlformats.org/officeDocument/2006/relationships/font" Target="fonts/font11.fntdata"/><Relationship Id="rId8" Type="http://schemas.openxmlformats.org/officeDocument/2006/relationships/slide" Target="slides/slide7.xml"/><Relationship Id="rId51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94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29920909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g521617b20e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" name="Google Shape;119;g521617b20e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g52a31169ed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" name="Google Shape;127;g52a31169ed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g52a31169ed_0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6" name="Google Shape;156;g52a31169ed_0_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g52a31169ed_0_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" name="Google Shape;163;g52a31169ed_0_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g52a31169ed_0_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0" name="Google Shape;170;g52a31169ed_0_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g52a31169ed_0_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8" name="Google Shape;178;g52a31169ed_0_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g52a31169ed_0_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6" name="Google Shape;186;g52a31169ed_0_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g52a31169ed_0_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4" name="Google Shape;194;g52a31169ed_0_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g52a31169ed_0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6" name="Google Shape;156;g52a31169ed_0_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1832575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g52a31169ed_0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6" name="Google Shape;156;g52a31169ed_0_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490489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1" name="Google Shape;241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86314689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g52a31169ed_0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6" name="Google Shape;156;g52a31169ed_0_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7285346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g52a31169ed_0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6" name="Google Shape;156;g52a31169ed_0_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1132184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g52a31169ed_0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6" name="Google Shape;156;g52a31169ed_0_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0330871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g52a31169ed_0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6" name="Google Shape;156;g52a31169ed_0_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6894372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g52a31169ed_0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6" name="Google Shape;156;g52a31169ed_0_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5379625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g52a31169ed_0_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2" name="Google Shape;202;g52a31169ed_0_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g52a31169ed_0_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9" name="Google Shape;209;g52a31169ed_0_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Google Shape;382;g45002a5353_0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3" name="Google Shape;383;g45002a5353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1693988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" name="Google Shape;84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98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0962220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g623aa3db02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" name="Google Shape;92;g623aa3db02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93;g623aa3db02_1_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cs-CZ"/>
              <a:t>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974643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g3d1f04b724_0_10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" name="Google Shape;91;g3d1f04b724_0_10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g3d23a089d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" name="Google Shape;98;g3d23a089d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g3d23a089da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" name="Google Shape;105;g3d23a089da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3d24335425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" name="Google Shape;112;g3d24335425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chemeClr val="lt2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12" name="Google Shape;12;p2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" name="Google Shape;14;p2"/>
          <p:cNvSpPr txBox="1">
            <a:spLocks noGrp="1"/>
          </p:cNvSpPr>
          <p:nvPr>
            <p:ph type="ctrTitle"/>
          </p:nvPr>
        </p:nvSpPr>
        <p:spPr>
          <a:xfrm>
            <a:off x="729450" y="1322450"/>
            <a:ext cx="7688100" cy="1664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subTitle" idx="1"/>
          </p:nvPr>
        </p:nvSpPr>
        <p:spPr>
          <a:xfrm>
            <a:off x="729627" y="3172900"/>
            <a:ext cx="7688100" cy="5412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bg>
      <p:bgPr>
        <a:solidFill>
          <a:schemeClr val="dk1"/>
        </a:solidFill>
        <a:effectLst/>
      </p:bgPr>
    </p:bg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" name="Google Shape;74;p11"/>
          <p:cNvGrpSpPr/>
          <p:nvPr/>
        </p:nvGrpSpPr>
        <p:grpSpPr>
          <a:xfrm>
            <a:off x="830392" y="4169130"/>
            <a:ext cx="745763" cy="45826"/>
            <a:chOff x="4580561" y="2589004"/>
            <a:chExt cx="1064464" cy="25200"/>
          </a:xfrm>
        </p:grpSpPr>
        <p:sp>
          <p:nvSpPr>
            <p:cNvPr id="75" name="Google Shape;75;p11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76;p11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7" name="Google Shape;77;p11"/>
          <p:cNvSpPr txBox="1">
            <a:spLocks noGrp="1"/>
          </p:cNvSpPr>
          <p:nvPr>
            <p:ph type="title" hasCustomPrompt="1"/>
          </p:nvPr>
        </p:nvSpPr>
        <p:spPr>
          <a:xfrm>
            <a:off x="729450" y="733950"/>
            <a:ext cx="7688400" cy="1244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78" name="Google Shape;78;p11"/>
          <p:cNvSpPr txBox="1">
            <a:spLocks noGrp="1"/>
          </p:cNvSpPr>
          <p:nvPr>
            <p:ph type="body" idx="1"/>
          </p:nvPr>
        </p:nvSpPr>
        <p:spPr>
          <a:xfrm>
            <a:off x="729450" y="2272888"/>
            <a:ext cx="7688400" cy="1580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Char char="●"/>
              <a:defRPr>
                <a:solidFill>
                  <a:schemeClr val="lt1"/>
                </a:solidFill>
              </a:defRPr>
            </a:lvl1pPr>
            <a:lvl2pPr marL="914400" lvl="1" indent="-29845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2pPr>
            <a:lvl3pPr marL="1371600" lvl="2" indent="-29845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3pPr>
            <a:lvl4pPr marL="1828800" lvl="3" indent="-29845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4pPr>
            <a:lvl5pPr marL="2286000" lvl="4" indent="-29845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5pPr>
            <a:lvl6pPr marL="2743200" lvl="5" indent="-29845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6pPr>
            <a:lvl7pPr marL="3200400" lvl="6" indent="-29845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7pPr>
            <a:lvl8pPr marL="3657600" lvl="7" indent="-29845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8pPr>
            <a:lvl9pPr marL="4114800" lvl="8" indent="-29845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79" name="Google Shape;79;p11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2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adpis a obsah" type="obj">
  <p:cSld name="Nadpis a obsah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/>
            </a:lvl9pPr>
          </a:lstStyle>
          <a:p>
            <a:endParaRPr/>
          </a:p>
        </p:txBody>
      </p:sp>
      <p:sp>
        <p:nvSpPr>
          <p:cNvPr id="23" name="Google Shape;23;p3"/>
          <p:cNvSpPr txBox="1">
            <a:spLocks noGrp="1"/>
          </p:cNvSpPr>
          <p:nvPr>
            <p:ph type="body" idx="1"/>
          </p:nvPr>
        </p:nvSpPr>
        <p:spPr>
          <a:xfrm>
            <a:off x="457200" y="1200153"/>
            <a:ext cx="8229600" cy="33945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342900" marR="0" lvl="0" indent="-32385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85800" marR="0" lvl="1" indent="-304800" algn="l" rtl="0"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028700" marR="0" lvl="2" indent="-28575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-26670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714500" marR="0" lvl="4" indent="-26670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057400" marR="0" lvl="5" indent="-26670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400300" marR="0" lvl="6" indent="-26670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743200" marR="0" lvl="7" indent="-26670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086100" marR="0" lvl="8" indent="-26670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4" name="Google Shape;24;p3"/>
          <p:cNvSpPr txBox="1">
            <a:spLocks noGrp="1"/>
          </p:cNvSpPr>
          <p:nvPr>
            <p:ph type="dt" idx="10"/>
          </p:nvPr>
        </p:nvSpPr>
        <p:spPr>
          <a:xfrm>
            <a:off x="457200" y="4767266"/>
            <a:ext cx="2133600" cy="273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3429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6858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0287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3716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7145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0574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4003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7432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5" name="Google Shape;25;p3"/>
          <p:cNvSpPr txBox="1">
            <a:spLocks noGrp="1"/>
          </p:cNvSpPr>
          <p:nvPr>
            <p:ph type="ftr" idx="11"/>
          </p:nvPr>
        </p:nvSpPr>
        <p:spPr>
          <a:xfrm>
            <a:off x="3124200" y="4767266"/>
            <a:ext cx="2895600" cy="273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3429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6858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0287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3716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7145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0574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4003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7432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6" name="Google Shape;26;p3"/>
          <p:cNvSpPr txBox="1">
            <a:spLocks noGrp="1"/>
          </p:cNvSpPr>
          <p:nvPr>
            <p:ph type="sldNum" idx="12"/>
          </p:nvPr>
        </p:nvSpPr>
        <p:spPr>
          <a:xfrm>
            <a:off x="6553200" y="4767266"/>
            <a:ext cx="2133600" cy="273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7800664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PRAZDNA">
  <p:cSld name="PRAZDNA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69674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OBRAZEK">
  <p:cSld name="OBRAZEK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3"/>
          <p:cNvSpPr>
            <a:spLocks noGrp="1"/>
          </p:cNvSpPr>
          <p:nvPr>
            <p:ph type="pic" idx="2"/>
          </p:nvPr>
        </p:nvSpPr>
        <p:spPr>
          <a:xfrm>
            <a:off x="-2381" y="0"/>
            <a:ext cx="9144000" cy="514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/>
            </a:lvl1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66309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flip dir="l"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solidFill>
          <a:schemeClr val="dk1"/>
        </a:solidFill>
        <a:effectLst/>
      </p:bgPr>
    </p:bg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oogle Shape;18;p3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19" name="Google Shape;19;p3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3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" name="Google Shape;21;p3"/>
          <p:cNvSpPr txBox="1">
            <a:spLocks noGrp="1"/>
          </p:cNvSpPr>
          <p:nvPr>
            <p:ph type="title"/>
          </p:nvPr>
        </p:nvSpPr>
        <p:spPr>
          <a:xfrm>
            <a:off x="729450" y="1322450"/>
            <a:ext cx="7688400" cy="15186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2" name="Google Shape;22;p3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4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5" name="Google Shape;25;p4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26" name="Google Shape;26;p4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4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8" name="Google Shape;28;p4"/>
          <p:cNvSpPr txBox="1">
            <a:spLocks noGrp="1"/>
          </p:cNvSpPr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29" name="Google Shape;29;p4"/>
          <p:cNvSpPr txBox="1">
            <a:spLocks noGrp="1"/>
          </p:cNvSpPr>
          <p:nvPr>
            <p:ph type="body" idx="1"/>
          </p:nvPr>
        </p:nvSpPr>
        <p:spPr>
          <a:xfrm>
            <a:off x="729450" y="2078875"/>
            <a:ext cx="7688700" cy="22611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30" name="Google Shape;30;p4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5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3" name="Google Shape;33;p5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34" name="Google Shape;34;p5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;p5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6" name="Google Shape;36;p5"/>
          <p:cNvSpPr txBox="1">
            <a:spLocks noGrp="1"/>
          </p:cNvSpPr>
          <p:nvPr>
            <p:ph type="title"/>
          </p:nvPr>
        </p:nvSpPr>
        <p:spPr>
          <a:xfrm>
            <a:off x="729450" y="1318650"/>
            <a:ext cx="76884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37" name="Google Shape;37;p5"/>
          <p:cNvSpPr txBox="1">
            <a:spLocks noGrp="1"/>
          </p:cNvSpPr>
          <p:nvPr>
            <p:ph type="body" idx="1"/>
          </p:nvPr>
        </p:nvSpPr>
        <p:spPr>
          <a:xfrm>
            <a:off x="729325" y="2078875"/>
            <a:ext cx="3774300" cy="22611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38" name="Google Shape;38;p5"/>
          <p:cNvSpPr txBox="1">
            <a:spLocks noGrp="1"/>
          </p:cNvSpPr>
          <p:nvPr>
            <p:ph type="body" idx="2"/>
          </p:nvPr>
        </p:nvSpPr>
        <p:spPr>
          <a:xfrm>
            <a:off x="4643604" y="2078875"/>
            <a:ext cx="3774300" cy="22611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39" name="Google Shape;39;p5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6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2" name="Google Shape;42;p6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43" name="Google Shape;43;p6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4;p6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5" name="Google Shape;45;p6"/>
          <p:cNvSpPr txBox="1">
            <a:spLocks noGrp="1"/>
          </p:cNvSpPr>
          <p:nvPr>
            <p:ph type="title"/>
          </p:nvPr>
        </p:nvSpPr>
        <p:spPr>
          <a:xfrm>
            <a:off x="729450" y="1318650"/>
            <a:ext cx="76884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6" name="Google Shape;46;p6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7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49;p7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50" name="Google Shape;50;p7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1;p7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2" name="Google Shape;52;p7"/>
          <p:cNvSpPr txBox="1">
            <a:spLocks noGrp="1"/>
          </p:cNvSpPr>
          <p:nvPr>
            <p:ph type="title"/>
          </p:nvPr>
        </p:nvSpPr>
        <p:spPr>
          <a:xfrm>
            <a:off x="730000" y="1318650"/>
            <a:ext cx="3300900" cy="13815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53" name="Google Shape;53;p7"/>
          <p:cNvSpPr txBox="1">
            <a:spLocks noGrp="1"/>
          </p:cNvSpPr>
          <p:nvPr>
            <p:ph type="body" idx="1"/>
          </p:nvPr>
        </p:nvSpPr>
        <p:spPr>
          <a:xfrm>
            <a:off x="721225" y="2781725"/>
            <a:ext cx="3300900" cy="15975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54" name="Google Shape;54;p7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solidFill>
          <a:schemeClr val="accent3"/>
        </a:solidFill>
        <a:effectLst/>
      </p:bgPr>
    </p:bg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" name="Google Shape;56;p8"/>
          <p:cNvGrpSpPr/>
          <p:nvPr/>
        </p:nvGrpSpPr>
        <p:grpSpPr>
          <a:xfrm>
            <a:off x="830392" y="4169130"/>
            <a:ext cx="745763" cy="45826"/>
            <a:chOff x="4580561" y="2589004"/>
            <a:chExt cx="1064464" cy="25200"/>
          </a:xfrm>
        </p:grpSpPr>
        <p:sp>
          <p:nvSpPr>
            <p:cNvPr id="57" name="Google Shape;57;p8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8;p8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9" name="Google Shape;59;p8"/>
          <p:cNvSpPr txBox="1">
            <a:spLocks noGrp="1"/>
          </p:cNvSpPr>
          <p:nvPr>
            <p:ph type="title"/>
          </p:nvPr>
        </p:nvSpPr>
        <p:spPr>
          <a:xfrm>
            <a:off x="729450" y="864300"/>
            <a:ext cx="7021200" cy="29850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60" name="Google Shape;60;p8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9"/>
          <p:cNvSpPr/>
          <p:nvPr/>
        </p:nvSpPr>
        <p:spPr>
          <a:xfrm>
            <a:off x="0" y="0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3" name="Google Shape;63;p9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64" name="Google Shape;64;p9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5;p9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6" name="Google Shape;66;p9"/>
          <p:cNvSpPr txBox="1">
            <a:spLocks noGrp="1"/>
          </p:cNvSpPr>
          <p:nvPr>
            <p:ph type="title"/>
          </p:nvPr>
        </p:nvSpPr>
        <p:spPr>
          <a:xfrm>
            <a:off x="730000" y="1318650"/>
            <a:ext cx="3300900" cy="16872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67" name="Google Shape;67;p9"/>
          <p:cNvSpPr txBox="1">
            <a:spLocks noGrp="1"/>
          </p:cNvSpPr>
          <p:nvPr>
            <p:ph type="subTitle" idx="1"/>
          </p:nvPr>
        </p:nvSpPr>
        <p:spPr>
          <a:xfrm>
            <a:off x="724950" y="3161525"/>
            <a:ext cx="3300900" cy="7590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68" name="Google Shape;68;p9"/>
          <p:cNvSpPr txBox="1">
            <a:spLocks noGrp="1"/>
          </p:cNvSpPr>
          <p:nvPr>
            <p:ph type="body" idx="2"/>
          </p:nvPr>
        </p:nvSpPr>
        <p:spPr>
          <a:xfrm>
            <a:off x="5174225" y="1352625"/>
            <a:ext cx="3374400" cy="30255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69" name="Google Shape;69;p9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0"/>
          <p:cNvSpPr txBox="1">
            <a:spLocks noGrp="1"/>
          </p:cNvSpPr>
          <p:nvPr>
            <p:ph type="body" idx="1"/>
          </p:nvPr>
        </p:nvSpPr>
        <p:spPr>
          <a:xfrm>
            <a:off x="724950" y="4372551"/>
            <a:ext cx="7697400" cy="4605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</a:lstStyle>
          <a:p>
            <a:endParaRPr/>
          </a:p>
        </p:txBody>
      </p:sp>
      <p:sp>
        <p:nvSpPr>
          <p:cNvPr id="72" name="Google Shape;72;p10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treamline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sz="2800" b="1">
                <a:latin typeface="Raleway"/>
                <a:ea typeface="Raleway"/>
                <a:cs typeface="Raleway"/>
                <a:sym typeface="Ralewa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sz="2800" b="1">
                <a:latin typeface="Raleway"/>
                <a:ea typeface="Raleway"/>
                <a:cs typeface="Raleway"/>
                <a:sym typeface="Raleway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sz="2800" b="1">
                <a:latin typeface="Raleway"/>
                <a:ea typeface="Raleway"/>
                <a:cs typeface="Raleway"/>
                <a:sym typeface="Raleway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sz="2800" b="1">
                <a:latin typeface="Raleway"/>
                <a:ea typeface="Raleway"/>
                <a:cs typeface="Raleway"/>
                <a:sym typeface="Raleway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sz="2800" b="1">
                <a:latin typeface="Raleway"/>
                <a:ea typeface="Raleway"/>
                <a:cs typeface="Raleway"/>
                <a:sym typeface="Raleway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sz="2800" b="1">
                <a:latin typeface="Raleway"/>
                <a:ea typeface="Raleway"/>
                <a:cs typeface="Raleway"/>
                <a:sym typeface="Raleway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sz="2800" b="1">
                <a:latin typeface="Raleway"/>
                <a:ea typeface="Raleway"/>
                <a:cs typeface="Raleway"/>
                <a:sym typeface="Raleway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sz="2800" b="1">
                <a:latin typeface="Raleway"/>
                <a:ea typeface="Raleway"/>
                <a:cs typeface="Raleway"/>
                <a:sym typeface="Raleway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sz="2800" b="1"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111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Lato"/>
              <a:buChar char="●"/>
              <a:defRPr sz="13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○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lvl="2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■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lvl="3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●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lvl="4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○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lvl="5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■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lvl="6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●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lvl="7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○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lvl="8" indent="-29845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accent1"/>
              </a:buClr>
              <a:buSzPts val="1100"/>
              <a:buFont typeface="Lato"/>
              <a:buChar char="■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60" r:id="rId12"/>
    <p:sldLayoutId id="2147483661" r:id="rId13"/>
    <p:sldLayoutId id="2147483662" r:id="rId1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infoabsolvent.cz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.jpg"/><Relationship Id="rId4" Type="http://schemas.openxmlformats.org/officeDocument/2006/relationships/hyperlink" Target="https://modern-car-original4.webnode.cz/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.xml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8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0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2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4" Type="http://schemas.openxmlformats.org/officeDocument/2006/relationships/hyperlink" Target="https://www.youtube.com/watch?v=M6eOrBnj_cI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5.jpeg"/><Relationship Id="rId4" Type="http://schemas.openxmlformats.org/officeDocument/2006/relationships/hyperlink" Target="https://www.youtube.com/watch?v=Rr1xiAeBeig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7" Type="http://schemas.openxmlformats.org/officeDocument/2006/relationships/image" Target="../media/image32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1.jpg"/><Relationship Id="rId5" Type="http://schemas.openxmlformats.org/officeDocument/2006/relationships/image" Target="../media/image30.jpg"/><Relationship Id="rId4" Type="http://schemas.openxmlformats.org/officeDocument/2006/relationships/image" Target="../media/image29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5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7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0.png"/><Relationship Id="rId5" Type="http://schemas.openxmlformats.org/officeDocument/2006/relationships/image" Target="../media/image2.jpg"/><Relationship Id="rId4" Type="http://schemas.openxmlformats.org/officeDocument/2006/relationships/image" Target="../media/image39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g"/><Relationship Id="rId3" Type="http://schemas.openxmlformats.org/officeDocument/2006/relationships/image" Target="../media/image3.jpg"/><Relationship Id="rId7" Type="http://schemas.openxmlformats.org/officeDocument/2006/relationships/image" Target="../media/image7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.jpg"/><Relationship Id="rId11" Type="http://schemas.openxmlformats.org/officeDocument/2006/relationships/image" Target="../media/image11.jpg"/><Relationship Id="rId5" Type="http://schemas.openxmlformats.org/officeDocument/2006/relationships/image" Target="../media/image5.jpg"/><Relationship Id="rId10" Type="http://schemas.openxmlformats.org/officeDocument/2006/relationships/image" Target="../media/image10.jpg"/><Relationship Id="rId4" Type="http://schemas.openxmlformats.org/officeDocument/2006/relationships/image" Target="../media/image4.jpg"/><Relationship Id="rId9" Type="http://schemas.openxmlformats.org/officeDocument/2006/relationships/image" Target="../media/image9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6" name="Google Shape;96;p16"/>
          <p:cNvGrpSpPr/>
          <p:nvPr/>
        </p:nvGrpSpPr>
        <p:grpSpPr>
          <a:xfrm>
            <a:off x="1237122" y="2000250"/>
            <a:ext cx="6793677" cy="908860"/>
            <a:chOff x="4205" y="3032"/>
            <a:chExt cx="3132" cy="419"/>
          </a:xfrm>
        </p:grpSpPr>
        <p:sp>
          <p:nvSpPr>
            <p:cNvPr id="97" name="Google Shape;97;p16"/>
            <p:cNvSpPr/>
            <p:nvPr/>
          </p:nvSpPr>
          <p:spPr>
            <a:xfrm>
              <a:off x="4205" y="3032"/>
              <a:ext cx="3110" cy="41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5713" tIns="22856" rIns="45713" bIns="22856" anchor="t" anchorCtr="0">
              <a:noAutofit/>
            </a:bodyPr>
            <a:lstStyle/>
            <a:p>
              <a:endParaRPr sz="900">
                <a:solidFill>
                  <a:schemeClr val="dk1"/>
                </a:solidFill>
              </a:endParaRPr>
            </a:p>
          </p:txBody>
        </p:sp>
        <p:sp>
          <p:nvSpPr>
            <p:cNvPr id="98" name="Google Shape;98;p16"/>
            <p:cNvSpPr/>
            <p:nvPr/>
          </p:nvSpPr>
          <p:spPr>
            <a:xfrm>
              <a:off x="6783" y="3049"/>
              <a:ext cx="366" cy="252"/>
            </a:xfrm>
            <a:custGeom>
              <a:avLst/>
              <a:gdLst/>
              <a:ahLst/>
              <a:cxnLst/>
              <a:rect l="l" t="t" r="r" b="b"/>
              <a:pathLst>
                <a:path w="1597" h="1077" extrusionOk="0">
                  <a:moveTo>
                    <a:pt x="1108" y="588"/>
                  </a:moveTo>
                  <a:lnTo>
                    <a:pt x="1108" y="479"/>
                  </a:lnTo>
                  <a:lnTo>
                    <a:pt x="992" y="479"/>
                  </a:lnTo>
                  <a:lnTo>
                    <a:pt x="897" y="603"/>
                  </a:lnTo>
                  <a:cubicBezTo>
                    <a:pt x="857" y="593"/>
                    <a:pt x="822" y="575"/>
                    <a:pt x="795" y="548"/>
                  </a:cubicBezTo>
                  <a:lnTo>
                    <a:pt x="747" y="566"/>
                  </a:lnTo>
                  <a:cubicBezTo>
                    <a:pt x="778" y="595"/>
                    <a:pt x="824" y="615"/>
                    <a:pt x="878" y="626"/>
                  </a:cubicBezTo>
                  <a:lnTo>
                    <a:pt x="695" y="864"/>
                  </a:lnTo>
                  <a:lnTo>
                    <a:pt x="692" y="864"/>
                  </a:lnTo>
                  <a:lnTo>
                    <a:pt x="394" y="484"/>
                  </a:lnTo>
                  <a:lnTo>
                    <a:pt x="732" y="54"/>
                  </a:lnTo>
                  <a:lnTo>
                    <a:pt x="732" y="471"/>
                  </a:lnTo>
                  <a:lnTo>
                    <a:pt x="831" y="471"/>
                  </a:lnTo>
                  <a:lnTo>
                    <a:pt x="831" y="357"/>
                  </a:lnTo>
                  <a:cubicBezTo>
                    <a:pt x="884" y="378"/>
                    <a:pt x="956" y="391"/>
                    <a:pt x="1029" y="408"/>
                  </a:cubicBezTo>
                  <a:cubicBezTo>
                    <a:pt x="1137" y="431"/>
                    <a:pt x="1169" y="472"/>
                    <a:pt x="1169" y="512"/>
                  </a:cubicBezTo>
                  <a:cubicBezTo>
                    <a:pt x="1169" y="542"/>
                    <a:pt x="1147" y="569"/>
                    <a:pt x="1108" y="588"/>
                  </a:cubicBezTo>
                  <a:close/>
                  <a:moveTo>
                    <a:pt x="1146" y="615"/>
                  </a:moveTo>
                  <a:cubicBezTo>
                    <a:pt x="1217" y="592"/>
                    <a:pt x="1270" y="552"/>
                    <a:pt x="1277" y="497"/>
                  </a:cubicBezTo>
                  <a:cubicBezTo>
                    <a:pt x="1277" y="418"/>
                    <a:pt x="1185" y="387"/>
                    <a:pt x="1094" y="368"/>
                  </a:cubicBezTo>
                  <a:cubicBezTo>
                    <a:pt x="963" y="342"/>
                    <a:pt x="870" y="320"/>
                    <a:pt x="855" y="263"/>
                  </a:cubicBezTo>
                  <a:cubicBezTo>
                    <a:pt x="852" y="256"/>
                    <a:pt x="852" y="251"/>
                    <a:pt x="852" y="245"/>
                  </a:cubicBezTo>
                  <a:cubicBezTo>
                    <a:pt x="855" y="184"/>
                    <a:pt x="941" y="146"/>
                    <a:pt x="1020" y="146"/>
                  </a:cubicBezTo>
                  <a:cubicBezTo>
                    <a:pt x="1100" y="146"/>
                    <a:pt x="1151" y="156"/>
                    <a:pt x="1202" y="204"/>
                  </a:cubicBezTo>
                  <a:lnTo>
                    <a:pt x="1246" y="190"/>
                  </a:lnTo>
                  <a:cubicBezTo>
                    <a:pt x="1189" y="139"/>
                    <a:pt x="1112" y="126"/>
                    <a:pt x="1020" y="126"/>
                  </a:cubicBezTo>
                  <a:cubicBezTo>
                    <a:pt x="944" y="126"/>
                    <a:pt x="878" y="139"/>
                    <a:pt x="831" y="162"/>
                  </a:cubicBezTo>
                  <a:lnTo>
                    <a:pt x="831" y="0"/>
                  </a:lnTo>
                  <a:lnTo>
                    <a:pt x="715" y="0"/>
                  </a:lnTo>
                  <a:lnTo>
                    <a:pt x="418" y="385"/>
                  </a:lnTo>
                  <a:lnTo>
                    <a:pt x="416" y="385"/>
                  </a:lnTo>
                  <a:lnTo>
                    <a:pt x="113" y="0"/>
                  </a:lnTo>
                  <a:lnTo>
                    <a:pt x="0" y="0"/>
                  </a:lnTo>
                  <a:lnTo>
                    <a:pt x="0" y="471"/>
                  </a:lnTo>
                  <a:lnTo>
                    <a:pt x="55" y="471"/>
                  </a:lnTo>
                  <a:lnTo>
                    <a:pt x="55" y="60"/>
                  </a:lnTo>
                  <a:lnTo>
                    <a:pt x="387" y="479"/>
                  </a:lnTo>
                  <a:lnTo>
                    <a:pt x="285" y="479"/>
                  </a:lnTo>
                  <a:lnTo>
                    <a:pt x="285" y="951"/>
                  </a:lnTo>
                  <a:lnTo>
                    <a:pt x="332" y="951"/>
                  </a:lnTo>
                  <a:lnTo>
                    <a:pt x="332" y="539"/>
                  </a:lnTo>
                  <a:lnTo>
                    <a:pt x="668" y="964"/>
                  </a:lnTo>
                  <a:lnTo>
                    <a:pt x="670" y="964"/>
                  </a:lnTo>
                  <a:lnTo>
                    <a:pt x="1009" y="533"/>
                  </a:lnTo>
                  <a:lnTo>
                    <a:pt x="1009" y="951"/>
                  </a:lnTo>
                  <a:lnTo>
                    <a:pt x="1108" y="951"/>
                  </a:lnTo>
                  <a:lnTo>
                    <a:pt x="1108" y="637"/>
                  </a:lnTo>
                  <a:lnTo>
                    <a:pt x="1284" y="637"/>
                  </a:lnTo>
                  <a:lnTo>
                    <a:pt x="1284" y="1077"/>
                  </a:lnTo>
                  <a:lnTo>
                    <a:pt x="1386" y="1077"/>
                  </a:lnTo>
                  <a:lnTo>
                    <a:pt x="1386" y="637"/>
                  </a:lnTo>
                  <a:lnTo>
                    <a:pt x="1597" y="637"/>
                  </a:lnTo>
                  <a:lnTo>
                    <a:pt x="1597" y="615"/>
                  </a:lnTo>
                  <a:lnTo>
                    <a:pt x="1146" y="615"/>
                  </a:lnTo>
                  <a:close/>
                  <a:moveTo>
                    <a:pt x="1068" y="96"/>
                  </a:moveTo>
                  <a:lnTo>
                    <a:pt x="1229" y="0"/>
                  </a:lnTo>
                  <a:lnTo>
                    <a:pt x="1178" y="0"/>
                  </a:lnTo>
                  <a:lnTo>
                    <a:pt x="1030" y="67"/>
                  </a:lnTo>
                  <a:lnTo>
                    <a:pt x="879" y="0"/>
                  </a:lnTo>
                  <a:lnTo>
                    <a:pt x="831" y="0"/>
                  </a:lnTo>
                  <a:lnTo>
                    <a:pt x="994" y="96"/>
                  </a:lnTo>
                  <a:lnTo>
                    <a:pt x="1068" y="96"/>
                  </a:lnTo>
                  <a:close/>
                </a:path>
              </a:pathLst>
            </a:custGeom>
            <a:solidFill>
              <a:srgbClr val="37939B"/>
            </a:solidFill>
            <a:ln>
              <a:noFill/>
            </a:ln>
          </p:spPr>
          <p:txBody>
            <a:bodyPr spcFirstLastPara="1" wrap="square" lIns="45713" tIns="22856" rIns="45713" bIns="22856" anchor="t" anchorCtr="0">
              <a:noAutofit/>
            </a:bodyPr>
            <a:lstStyle/>
            <a:p>
              <a:endParaRPr sz="900">
                <a:solidFill>
                  <a:schemeClr val="dk1"/>
                </a:solidFill>
              </a:endParaRPr>
            </a:p>
          </p:txBody>
        </p:sp>
        <p:sp>
          <p:nvSpPr>
            <p:cNvPr id="99" name="Google Shape;99;p16"/>
            <p:cNvSpPr/>
            <p:nvPr/>
          </p:nvSpPr>
          <p:spPr>
            <a:xfrm>
              <a:off x="6588" y="3329"/>
              <a:ext cx="39" cy="35"/>
            </a:xfrm>
            <a:custGeom>
              <a:avLst/>
              <a:gdLst/>
              <a:ahLst/>
              <a:cxnLst/>
              <a:rect l="l" t="t" r="r" b="b"/>
              <a:pathLst>
                <a:path w="172" h="149" extrusionOk="0">
                  <a:moveTo>
                    <a:pt x="0" y="0"/>
                  </a:moveTo>
                  <a:lnTo>
                    <a:pt x="23" y="0"/>
                  </a:lnTo>
                  <a:lnTo>
                    <a:pt x="86" y="135"/>
                  </a:lnTo>
                  <a:lnTo>
                    <a:pt x="150" y="0"/>
                  </a:lnTo>
                  <a:lnTo>
                    <a:pt x="172" y="0"/>
                  </a:lnTo>
                  <a:lnTo>
                    <a:pt x="172" y="149"/>
                  </a:lnTo>
                  <a:lnTo>
                    <a:pt x="157" y="149"/>
                  </a:lnTo>
                  <a:lnTo>
                    <a:pt x="158" y="13"/>
                  </a:lnTo>
                  <a:lnTo>
                    <a:pt x="95" y="149"/>
                  </a:lnTo>
                  <a:lnTo>
                    <a:pt x="78" y="149"/>
                  </a:lnTo>
                  <a:lnTo>
                    <a:pt x="13" y="13"/>
                  </a:lnTo>
                  <a:lnTo>
                    <a:pt x="14" y="149"/>
                  </a:lnTo>
                  <a:lnTo>
                    <a:pt x="0" y="14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</p:spPr>
          <p:txBody>
            <a:bodyPr spcFirstLastPara="1" wrap="square" lIns="45713" tIns="22856" rIns="45713" bIns="22856" anchor="t" anchorCtr="0">
              <a:noAutofit/>
            </a:bodyPr>
            <a:lstStyle/>
            <a:p>
              <a:endParaRPr sz="900">
                <a:solidFill>
                  <a:schemeClr val="dk1"/>
                </a:solidFill>
              </a:endParaRPr>
            </a:p>
          </p:txBody>
        </p:sp>
        <p:sp>
          <p:nvSpPr>
            <p:cNvPr id="100" name="Google Shape;100;p16"/>
            <p:cNvSpPr/>
            <p:nvPr/>
          </p:nvSpPr>
          <p:spPr>
            <a:xfrm>
              <a:off x="6640" y="3329"/>
              <a:ext cx="4" cy="35"/>
            </a:xfrm>
            <a:prstGeom prst="rect">
              <a:avLst/>
            </a:prstGeom>
            <a:solidFill>
              <a:srgbClr val="807F82"/>
            </a:solidFill>
            <a:ln>
              <a:noFill/>
            </a:ln>
          </p:spPr>
          <p:txBody>
            <a:bodyPr spcFirstLastPara="1" wrap="square" lIns="45713" tIns="22856" rIns="45713" bIns="22856" anchor="t" anchorCtr="0">
              <a:noAutofit/>
            </a:bodyPr>
            <a:lstStyle/>
            <a:p>
              <a:endParaRPr sz="900">
                <a:solidFill>
                  <a:schemeClr val="dk1"/>
                </a:solidFill>
              </a:endParaRPr>
            </a:p>
          </p:txBody>
        </p:sp>
        <p:sp>
          <p:nvSpPr>
            <p:cNvPr id="101" name="Google Shape;101;p16"/>
            <p:cNvSpPr/>
            <p:nvPr/>
          </p:nvSpPr>
          <p:spPr>
            <a:xfrm>
              <a:off x="6657" y="3329"/>
              <a:ext cx="31" cy="35"/>
            </a:xfrm>
            <a:custGeom>
              <a:avLst/>
              <a:gdLst/>
              <a:ahLst/>
              <a:cxnLst/>
              <a:rect l="l" t="t" r="r" b="b"/>
              <a:pathLst>
                <a:path w="138" h="149" extrusionOk="0">
                  <a:moveTo>
                    <a:pt x="0" y="0"/>
                  </a:moveTo>
                  <a:lnTo>
                    <a:pt x="19" y="0"/>
                  </a:lnTo>
                  <a:lnTo>
                    <a:pt x="123" y="134"/>
                  </a:lnTo>
                  <a:lnTo>
                    <a:pt x="123" y="0"/>
                  </a:lnTo>
                  <a:lnTo>
                    <a:pt x="138" y="0"/>
                  </a:lnTo>
                  <a:lnTo>
                    <a:pt x="138" y="149"/>
                  </a:lnTo>
                  <a:lnTo>
                    <a:pt x="118" y="149"/>
                  </a:lnTo>
                  <a:lnTo>
                    <a:pt x="15" y="16"/>
                  </a:lnTo>
                  <a:lnTo>
                    <a:pt x="15" y="149"/>
                  </a:lnTo>
                  <a:lnTo>
                    <a:pt x="0" y="14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</p:spPr>
          <p:txBody>
            <a:bodyPr spcFirstLastPara="1" wrap="square" lIns="45713" tIns="22856" rIns="45713" bIns="22856" anchor="t" anchorCtr="0">
              <a:noAutofit/>
            </a:bodyPr>
            <a:lstStyle/>
            <a:p>
              <a:endParaRPr sz="900">
                <a:solidFill>
                  <a:schemeClr val="dk1"/>
                </a:solidFill>
              </a:endParaRPr>
            </a:p>
          </p:txBody>
        </p:sp>
        <p:sp>
          <p:nvSpPr>
            <p:cNvPr id="102" name="Google Shape;102;p16"/>
            <p:cNvSpPr/>
            <p:nvPr/>
          </p:nvSpPr>
          <p:spPr>
            <a:xfrm>
              <a:off x="6701" y="3329"/>
              <a:ext cx="4" cy="35"/>
            </a:xfrm>
            <a:prstGeom prst="rect">
              <a:avLst/>
            </a:prstGeom>
            <a:solidFill>
              <a:srgbClr val="807F82"/>
            </a:solidFill>
            <a:ln>
              <a:noFill/>
            </a:ln>
          </p:spPr>
          <p:txBody>
            <a:bodyPr spcFirstLastPara="1" wrap="square" lIns="45713" tIns="22856" rIns="45713" bIns="22856" anchor="t" anchorCtr="0">
              <a:noAutofit/>
            </a:bodyPr>
            <a:lstStyle/>
            <a:p>
              <a:endParaRPr sz="900">
                <a:solidFill>
                  <a:schemeClr val="dk1"/>
                </a:solidFill>
              </a:endParaRPr>
            </a:p>
          </p:txBody>
        </p:sp>
        <p:sp>
          <p:nvSpPr>
            <p:cNvPr id="103" name="Google Shape;103;p16"/>
            <p:cNvSpPr/>
            <p:nvPr/>
          </p:nvSpPr>
          <p:spPr>
            <a:xfrm>
              <a:off x="6716" y="3328"/>
              <a:ext cx="29" cy="37"/>
            </a:xfrm>
            <a:custGeom>
              <a:avLst/>
              <a:gdLst/>
              <a:ahLst/>
              <a:cxnLst/>
              <a:rect l="l" t="t" r="r" b="b"/>
              <a:pathLst>
                <a:path w="125" h="156" extrusionOk="0">
                  <a:moveTo>
                    <a:pt x="16" y="103"/>
                  </a:moveTo>
                  <a:lnTo>
                    <a:pt x="16" y="104"/>
                  </a:lnTo>
                  <a:cubicBezTo>
                    <a:pt x="16" y="126"/>
                    <a:pt x="34" y="142"/>
                    <a:pt x="63" y="142"/>
                  </a:cubicBezTo>
                  <a:cubicBezTo>
                    <a:pt x="92" y="142"/>
                    <a:pt x="109" y="129"/>
                    <a:pt x="109" y="111"/>
                  </a:cubicBezTo>
                  <a:cubicBezTo>
                    <a:pt x="109" y="94"/>
                    <a:pt x="97" y="90"/>
                    <a:pt x="72" y="85"/>
                  </a:cubicBezTo>
                  <a:lnTo>
                    <a:pt x="40" y="80"/>
                  </a:lnTo>
                  <a:cubicBezTo>
                    <a:pt x="16" y="76"/>
                    <a:pt x="5" y="63"/>
                    <a:pt x="5" y="43"/>
                  </a:cubicBezTo>
                  <a:cubicBezTo>
                    <a:pt x="5" y="17"/>
                    <a:pt x="26" y="0"/>
                    <a:pt x="62" y="0"/>
                  </a:cubicBezTo>
                  <a:cubicBezTo>
                    <a:pt x="98" y="0"/>
                    <a:pt x="119" y="17"/>
                    <a:pt x="120" y="45"/>
                  </a:cubicBezTo>
                  <a:lnTo>
                    <a:pt x="105" y="45"/>
                  </a:lnTo>
                  <a:cubicBezTo>
                    <a:pt x="103" y="24"/>
                    <a:pt x="88" y="13"/>
                    <a:pt x="62" y="13"/>
                  </a:cubicBezTo>
                  <a:cubicBezTo>
                    <a:pt x="36" y="13"/>
                    <a:pt x="20" y="25"/>
                    <a:pt x="20" y="42"/>
                  </a:cubicBezTo>
                  <a:cubicBezTo>
                    <a:pt x="20" y="57"/>
                    <a:pt x="32" y="63"/>
                    <a:pt x="57" y="67"/>
                  </a:cubicBezTo>
                  <a:lnTo>
                    <a:pt x="85" y="72"/>
                  </a:lnTo>
                  <a:cubicBezTo>
                    <a:pt x="112" y="77"/>
                    <a:pt x="125" y="88"/>
                    <a:pt x="125" y="110"/>
                  </a:cubicBezTo>
                  <a:cubicBezTo>
                    <a:pt x="125" y="139"/>
                    <a:pt x="103" y="156"/>
                    <a:pt x="64" y="156"/>
                  </a:cubicBezTo>
                  <a:cubicBezTo>
                    <a:pt x="24" y="156"/>
                    <a:pt x="0" y="136"/>
                    <a:pt x="0" y="105"/>
                  </a:cubicBezTo>
                  <a:lnTo>
                    <a:pt x="0" y="103"/>
                  </a:lnTo>
                  <a:lnTo>
                    <a:pt x="16" y="103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</p:spPr>
          <p:txBody>
            <a:bodyPr spcFirstLastPara="1" wrap="square" lIns="45713" tIns="22856" rIns="45713" bIns="22856" anchor="t" anchorCtr="0">
              <a:noAutofit/>
            </a:bodyPr>
            <a:lstStyle/>
            <a:p>
              <a:endParaRPr sz="900">
                <a:solidFill>
                  <a:schemeClr val="dk1"/>
                </a:solidFill>
              </a:endParaRPr>
            </a:p>
          </p:txBody>
        </p:sp>
        <p:sp>
          <p:nvSpPr>
            <p:cNvPr id="104" name="Google Shape;104;p16"/>
            <p:cNvSpPr/>
            <p:nvPr/>
          </p:nvSpPr>
          <p:spPr>
            <a:xfrm>
              <a:off x="6752" y="3329"/>
              <a:ext cx="30" cy="35"/>
            </a:xfrm>
            <a:custGeom>
              <a:avLst/>
              <a:gdLst/>
              <a:ahLst/>
              <a:cxnLst/>
              <a:rect l="l" t="t" r="r" b="b"/>
              <a:pathLst>
                <a:path w="130" h="149" extrusionOk="0">
                  <a:moveTo>
                    <a:pt x="57" y="14"/>
                  </a:moveTo>
                  <a:lnTo>
                    <a:pt x="0" y="14"/>
                  </a:lnTo>
                  <a:lnTo>
                    <a:pt x="0" y="0"/>
                  </a:lnTo>
                  <a:lnTo>
                    <a:pt x="130" y="0"/>
                  </a:lnTo>
                  <a:lnTo>
                    <a:pt x="130" y="14"/>
                  </a:lnTo>
                  <a:lnTo>
                    <a:pt x="72" y="14"/>
                  </a:lnTo>
                  <a:lnTo>
                    <a:pt x="72" y="149"/>
                  </a:lnTo>
                  <a:lnTo>
                    <a:pt x="57" y="149"/>
                  </a:lnTo>
                  <a:lnTo>
                    <a:pt x="57" y="14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</p:spPr>
          <p:txBody>
            <a:bodyPr spcFirstLastPara="1" wrap="square" lIns="45713" tIns="22856" rIns="45713" bIns="22856" anchor="t" anchorCtr="0">
              <a:noAutofit/>
            </a:bodyPr>
            <a:lstStyle/>
            <a:p>
              <a:endParaRPr sz="900">
                <a:solidFill>
                  <a:schemeClr val="dk1"/>
                </a:solidFill>
              </a:endParaRPr>
            </a:p>
          </p:txBody>
        </p:sp>
        <p:sp>
          <p:nvSpPr>
            <p:cNvPr id="105" name="Google Shape;105;p16"/>
            <p:cNvSpPr/>
            <p:nvPr/>
          </p:nvSpPr>
          <p:spPr>
            <a:xfrm>
              <a:off x="6791" y="3329"/>
              <a:ext cx="26" cy="35"/>
            </a:xfrm>
            <a:custGeom>
              <a:avLst/>
              <a:gdLst/>
              <a:ahLst/>
              <a:cxnLst/>
              <a:rect l="l" t="t" r="r" b="b"/>
              <a:pathLst>
                <a:path w="115" h="149" extrusionOk="0">
                  <a:moveTo>
                    <a:pt x="0" y="0"/>
                  </a:moveTo>
                  <a:lnTo>
                    <a:pt x="115" y="0"/>
                  </a:lnTo>
                  <a:lnTo>
                    <a:pt x="115" y="14"/>
                  </a:lnTo>
                  <a:lnTo>
                    <a:pt x="15" y="14"/>
                  </a:lnTo>
                  <a:lnTo>
                    <a:pt x="15" y="66"/>
                  </a:lnTo>
                  <a:lnTo>
                    <a:pt x="107" y="66"/>
                  </a:lnTo>
                  <a:lnTo>
                    <a:pt x="107" y="80"/>
                  </a:lnTo>
                  <a:lnTo>
                    <a:pt x="15" y="80"/>
                  </a:lnTo>
                  <a:lnTo>
                    <a:pt x="15" y="135"/>
                  </a:lnTo>
                  <a:lnTo>
                    <a:pt x="115" y="135"/>
                  </a:lnTo>
                  <a:lnTo>
                    <a:pt x="115" y="149"/>
                  </a:lnTo>
                  <a:lnTo>
                    <a:pt x="0" y="14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</p:spPr>
          <p:txBody>
            <a:bodyPr spcFirstLastPara="1" wrap="square" lIns="45713" tIns="22856" rIns="45713" bIns="22856" anchor="t" anchorCtr="0">
              <a:noAutofit/>
            </a:bodyPr>
            <a:lstStyle/>
            <a:p>
              <a:endParaRPr sz="900">
                <a:solidFill>
                  <a:schemeClr val="dk1"/>
                </a:solidFill>
              </a:endParaRPr>
            </a:p>
          </p:txBody>
        </p:sp>
        <p:sp>
          <p:nvSpPr>
            <p:cNvPr id="106" name="Google Shape;106;p16"/>
            <p:cNvSpPr/>
            <p:nvPr/>
          </p:nvSpPr>
          <p:spPr>
            <a:xfrm>
              <a:off x="6828" y="3329"/>
              <a:ext cx="30" cy="35"/>
            </a:xfrm>
            <a:custGeom>
              <a:avLst/>
              <a:gdLst/>
              <a:ahLst/>
              <a:cxnLst/>
              <a:rect l="l" t="t" r="r" b="b"/>
              <a:pathLst>
                <a:path w="129" h="149" extrusionOk="0">
                  <a:moveTo>
                    <a:pt x="15" y="14"/>
                  </a:moveTo>
                  <a:lnTo>
                    <a:pt x="15" y="71"/>
                  </a:lnTo>
                  <a:lnTo>
                    <a:pt x="70" y="71"/>
                  </a:lnTo>
                  <a:cubicBezTo>
                    <a:pt x="97" y="71"/>
                    <a:pt x="110" y="64"/>
                    <a:pt x="110" y="43"/>
                  </a:cubicBezTo>
                  <a:cubicBezTo>
                    <a:pt x="110" y="21"/>
                    <a:pt x="97" y="14"/>
                    <a:pt x="68" y="14"/>
                  </a:cubicBezTo>
                  <a:lnTo>
                    <a:pt x="15" y="14"/>
                  </a:lnTo>
                  <a:close/>
                  <a:moveTo>
                    <a:pt x="0" y="0"/>
                  </a:moveTo>
                  <a:lnTo>
                    <a:pt x="72" y="0"/>
                  </a:lnTo>
                  <a:cubicBezTo>
                    <a:pt x="107" y="0"/>
                    <a:pt x="125" y="14"/>
                    <a:pt x="125" y="40"/>
                  </a:cubicBezTo>
                  <a:cubicBezTo>
                    <a:pt x="125" y="60"/>
                    <a:pt x="117" y="72"/>
                    <a:pt x="99" y="78"/>
                  </a:cubicBezTo>
                  <a:cubicBezTo>
                    <a:pt x="116" y="80"/>
                    <a:pt x="120" y="88"/>
                    <a:pt x="122" y="106"/>
                  </a:cubicBezTo>
                  <a:cubicBezTo>
                    <a:pt x="124" y="126"/>
                    <a:pt x="123" y="141"/>
                    <a:pt x="129" y="149"/>
                  </a:cubicBezTo>
                  <a:lnTo>
                    <a:pt x="112" y="149"/>
                  </a:lnTo>
                  <a:cubicBezTo>
                    <a:pt x="108" y="136"/>
                    <a:pt x="109" y="121"/>
                    <a:pt x="107" y="106"/>
                  </a:cubicBezTo>
                  <a:cubicBezTo>
                    <a:pt x="105" y="90"/>
                    <a:pt x="96" y="85"/>
                    <a:pt x="78" y="85"/>
                  </a:cubicBezTo>
                  <a:lnTo>
                    <a:pt x="15" y="85"/>
                  </a:lnTo>
                  <a:lnTo>
                    <a:pt x="15" y="149"/>
                  </a:lnTo>
                  <a:lnTo>
                    <a:pt x="0" y="14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</p:spPr>
          <p:txBody>
            <a:bodyPr spcFirstLastPara="1" wrap="square" lIns="45713" tIns="22856" rIns="45713" bIns="22856" anchor="t" anchorCtr="0">
              <a:noAutofit/>
            </a:bodyPr>
            <a:lstStyle/>
            <a:p>
              <a:endParaRPr sz="900">
                <a:solidFill>
                  <a:schemeClr val="dk1"/>
                </a:solidFill>
              </a:endParaRPr>
            </a:p>
          </p:txBody>
        </p:sp>
        <p:sp>
          <p:nvSpPr>
            <p:cNvPr id="107" name="Google Shape;107;p16"/>
            <p:cNvSpPr/>
            <p:nvPr/>
          </p:nvSpPr>
          <p:spPr>
            <a:xfrm>
              <a:off x="6867" y="3328"/>
              <a:ext cx="29" cy="37"/>
            </a:xfrm>
            <a:custGeom>
              <a:avLst/>
              <a:gdLst/>
              <a:ahLst/>
              <a:cxnLst/>
              <a:rect l="l" t="t" r="r" b="b"/>
              <a:pathLst>
                <a:path w="125" h="156" extrusionOk="0">
                  <a:moveTo>
                    <a:pt x="15" y="103"/>
                  </a:moveTo>
                  <a:lnTo>
                    <a:pt x="15" y="104"/>
                  </a:lnTo>
                  <a:cubicBezTo>
                    <a:pt x="15" y="126"/>
                    <a:pt x="34" y="142"/>
                    <a:pt x="63" y="142"/>
                  </a:cubicBezTo>
                  <a:cubicBezTo>
                    <a:pt x="92" y="142"/>
                    <a:pt x="109" y="129"/>
                    <a:pt x="109" y="111"/>
                  </a:cubicBezTo>
                  <a:cubicBezTo>
                    <a:pt x="109" y="94"/>
                    <a:pt x="97" y="90"/>
                    <a:pt x="72" y="85"/>
                  </a:cubicBezTo>
                  <a:lnTo>
                    <a:pt x="40" y="80"/>
                  </a:lnTo>
                  <a:cubicBezTo>
                    <a:pt x="16" y="76"/>
                    <a:pt x="5" y="63"/>
                    <a:pt x="5" y="43"/>
                  </a:cubicBezTo>
                  <a:cubicBezTo>
                    <a:pt x="5" y="17"/>
                    <a:pt x="26" y="0"/>
                    <a:pt x="61" y="0"/>
                  </a:cubicBezTo>
                  <a:cubicBezTo>
                    <a:pt x="98" y="0"/>
                    <a:pt x="119" y="17"/>
                    <a:pt x="120" y="45"/>
                  </a:cubicBezTo>
                  <a:lnTo>
                    <a:pt x="105" y="45"/>
                  </a:lnTo>
                  <a:cubicBezTo>
                    <a:pt x="103" y="24"/>
                    <a:pt x="88" y="13"/>
                    <a:pt x="62" y="13"/>
                  </a:cubicBezTo>
                  <a:cubicBezTo>
                    <a:pt x="35" y="13"/>
                    <a:pt x="20" y="25"/>
                    <a:pt x="20" y="42"/>
                  </a:cubicBezTo>
                  <a:cubicBezTo>
                    <a:pt x="20" y="57"/>
                    <a:pt x="32" y="63"/>
                    <a:pt x="57" y="67"/>
                  </a:cubicBezTo>
                  <a:lnTo>
                    <a:pt x="85" y="72"/>
                  </a:lnTo>
                  <a:cubicBezTo>
                    <a:pt x="112" y="77"/>
                    <a:pt x="125" y="88"/>
                    <a:pt x="125" y="110"/>
                  </a:cubicBezTo>
                  <a:cubicBezTo>
                    <a:pt x="125" y="139"/>
                    <a:pt x="102" y="156"/>
                    <a:pt x="64" y="156"/>
                  </a:cubicBezTo>
                  <a:cubicBezTo>
                    <a:pt x="24" y="156"/>
                    <a:pt x="0" y="136"/>
                    <a:pt x="0" y="105"/>
                  </a:cubicBezTo>
                  <a:lnTo>
                    <a:pt x="0" y="103"/>
                  </a:lnTo>
                  <a:lnTo>
                    <a:pt x="15" y="103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</p:spPr>
          <p:txBody>
            <a:bodyPr spcFirstLastPara="1" wrap="square" lIns="45713" tIns="22856" rIns="45713" bIns="22856" anchor="t" anchorCtr="0">
              <a:noAutofit/>
            </a:bodyPr>
            <a:lstStyle/>
            <a:p>
              <a:endParaRPr sz="900">
                <a:solidFill>
                  <a:schemeClr val="dk1"/>
                </a:solidFill>
              </a:endParaRPr>
            </a:p>
          </p:txBody>
        </p:sp>
        <p:sp>
          <p:nvSpPr>
            <p:cNvPr id="108" name="Google Shape;108;p16"/>
            <p:cNvSpPr/>
            <p:nvPr/>
          </p:nvSpPr>
          <p:spPr>
            <a:xfrm>
              <a:off x="6903" y="3329"/>
              <a:ext cx="30" cy="35"/>
            </a:xfrm>
            <a:custGeom>
              <a:avLst/>
              <a:gdLst/>
              <a:ahLst/>
              <a:cxnLst/>
              <a:rect l="l" t="t" r="r" b="b"/>
              <a:pathLst>
                <a:path w="130" h="149" extrusionOk="0">
                  <a:moveTo>
                    <a:pt x="57" y="14"/>
                  </a:moveTo>
                  <a:lnTo>
                    <a:pt x="0" y="14"/>
                  </a:lnTo>
                  <a:lnTo>
                    <a:pt x="0" y="0"/>
                  </a:lnTo>
                  <a:lnTo>
                    <a:pt x="130" y="0"/>
                  </a:lnTo>
                  <a:lnTo>
                    <a:pt x="130" y="14"/>
                  </a:lnTo>
                  <a:lnTo>
                    <a:pt x="72" y="14"/>
                  </a:lnTo>
                  <a:lnTo>
                    <a:pt x="72" y="149"/>
                  </a:lnTo>
                  <a:lnTo>
                    <a:pt x="57" y="149"/>
                  </a:lnTo>
                  <a:lnTo>
                    <a:pt x="57" y="14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</p:spPr>
          <p:txBody>
            <a:bodyPr spcFirstLastPara="1" wrap="square" lIns="45713" tIns="22856" rIns="45713" bIns="22856" anchor="t" anchorCtr="0">
              <a:noAutofit/>
            </a:bodyPr>
            <a:lstStyle/>
            <a:p>
              <a:endParaRPr sz="900">
                <a:solidFill>
                  <a:schemeClr val="dk1"/>
                </a:solidFill>
              </a:endParaRPr>
            </a:p>
          </p:txBody>
        </p:sp>
        <p:sp>
          <p:nvSpPr>
            <p:cNvPr id="109" name="Google Shape;109;p16"/>
            <p:cNvSpPr/>
            <p:nvPr/>
          </p:nvSpPr>
          <p:spPr>
            <a:xfrm>
              <a:off x="6938" y="3329"/>
              <a:ext cx="35" cy="35"/>
            </a:xfrm>
            <a:custGeom>
              <a:avLst/>
              <a:gdLst/>
              <a:ahLst/>
              <a:cxnLst/>
              <a:rect l="l" t="t" r="r" b="b"/>
              <a:pathLst>
                <a:path w="152" h="149" extrusionOk="0">
                  <a:moveTo>
                    <a:pt x="0" y="0"/>
                  </a:moveTo>
                  <a:lnTo>
                    <a:pt x="16" y="0"/>
                  </a:lnTo>
                  <a:lnTo>
                    <a:pt x="76" y="136"/>
                  </a:lnTo>
                  <a:lnTo>
                    <a:pt x="135" y="0"/>
                  </a:lnTo>
                  <a:lnTo>
                    <a:pt x="152" y="0"/>
                  </a:lnTo>
                  <a:lnTo>
                    <a:pt x="85" y="149"/>
                  </a:lnTo>
                  <a:lnTo>
                    <a:pt x="66" y="14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</p:spPr>
          <p:txBody>
            <a:bodyPr spcFirstLastPara="1" wrap="square" lIns="45713" tIns="22856" rIns="45713" bIns="22856" anchor="t" anchorCtr="0">
              <a:noAutofit/>
            </a:bodyPr>
            <a:lstStyle/>
            <a:p>
              <a:endParaRPr sz="900">
                <a:solidFill>
                  <a:schemeClr val="dk1"/>
                </a:solidFill>
              </a:endParaRPr>
            </a:p>
          </p:txBody>
        </p:sp>
        <p:sp>
          <p:nvSpPr>
            <p:cNvPr id="110" name="Google Shape;110;p16"/>
            <p:cNvSpPr/>
            <p:nvPr/>
          </p:nvSpPr>
          <p:spPr>
            <a:xfrm>
              <a:off x="6979" y="3328"/>
              <a:ext cx="36" cy="37"/>
            </a:xfrm>
            <a:custGeom>
              <a:avLst/>
              <a:gdLst/>
              <a:ahLst/>
              <a:cxnLst/>
              <a:rect l="l" t="t" r="r" b="b"/>
              <a:pathLst>
                <a:path w="156" h="156" extrusionOk="0">
                  <a:moveTo>
                    <a:pt x="141" y="78"/>
                  </a:moveTo>
                  <a:cubicBezTo>
                    <a:pt x="141" y="38"/>
                    <a:pt x="117" y="14"/>
                    <a:pt x="78" y="14"/>
                  </a:cubicBezTo>
                  <a:cubicBezTo>
                    <a:pt x="39" y="14"/>
                    <a:pt x="15" y="38"/>
                    <a:pt x="15" y="78"/>
                  </a:cubicBezTo>
                  <a:cubicBezTo>
                    <a:pt x="15" y="118"/>
                    <a:pt x="39" y="142"/>
                    <a:pt x="78" y="142"/>
                  </a:cubicBezTo>
                  <a:cubicBezTo>
                    <a:pt x="117" y="142"/>
                    <a:pt x="141" y="118"/>
                    <a:pt x="141" y="78"/>
                  </a:cubicBezTo>
                  <a:close/>
                  <a:moveTo>
                    <a:pt x="78" y="156"/>
                  </a:moveTo>
                  <a:cubicBezTo>
                    <a:pt x="29" y="156"/>
                    <a:pt x="0" y="126"/>
                    <a:pt x="0" y="78"/>
                  </a:cubicBezTo>
                  <a:cubicBezTo>
                    <a:pt x="0" y="29"/>
                    <a:pt x="29" y="0"/>
                    <a:pt x="78" y="0"/>
                  </a:cubicBezTo>
                  <a:cubicBezTo>
                    <a:pt x="127" y="0"/>
                    <a:pt x="156" y="29"/>
                    <a:pt x="156" y="78"/>
                  </a:cubicBezTo>
                  <a:cubicBezTo>
                    <a:pt x="156" y="126"/>
                    <a:pt x="127" y="156"/>
                    <a:pt x="78" y="156"/>
                  </a:cubicBez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</p:spPr>
          <p:txBody>
            <a:bodyPr spcFirstLastPara="1" wrap="square" lIns="45713" tIns="22856" rIns="45713" bIns="22856" anchor="t" anchorCtr="0">
              <a:noAutofit/>
            </a:bodyPr>
            <a:lstStyle/>
            <a:p>
              <a:endParaRPr sz="900">
                <a:solidFill>
                  <a:schemeClr val="dk1"/>
                </a:solidFill>
              </a:endParaRPr>
            </a:p>
          </p:txBody>
        </p:sp>
        <p:sp>
          <p:nvSpPr>
            <p:cNvPr id="111" name="Google Shape;111;p16"/>
            <p:cNvSpPr/>
            <p:nvPr/>
          </p:nvSpPr>
          <p:spPr>
            <a:xfrm>
              <a:off x="7045" y="3318"/>
              <a:ext cx="29" cy="47"/>
            </a:xfrm>
            <a:custGeom>
              <a:avLst/>
              <a:gdLst/>
              <a:ahLst/>
              <a:cxnLst/>
              <a:rect l="l" t="t" r="r" b="b"/>
              <a:pathLst>
                <a:path w="125" h="198" extrusionOk="0">
                  <a:moveTo>
                    <a:pt x="83" y="0"/>
                  </a:moveTo>
                  <a:lnTo>
                    <a:pt x="99" y="0"/>
                  </a:lnTo>
                  <a:lnTo>
                    <a:pt x="70" y="30"/>
                  </a:lnTo>
                  <a:lnTo>
                    <a:pt x="53" y="30"/>
                  </a:lnTo>
                  <a:lnTo>
                    <a:pt x="25" y="0"/>
                  </a:lnTo>
                  <a:lnTo>
                    <a:pt x="40" y="0"/>
                  </a:lnTo>
                  <a:lnTo>
                    <a:pt x="62" y="22"/>
                  </a:lnTo>
                  <a:lnTo>
                    <a:pt x="83" y="0"/>
                  </a:lnTo>
                  <a:close/>
                  <a:moveTo>
                    <a:pt x="16" y="145"/>
                  </a:moveTo>
                  <a:lnTo>
                    <a:pt x="16" y="146"/>
                  </a:lnTo>
                  <a:cubicBezTo>
                    <a:pt x="16" y="168"/>
                    <a:pt x="34" y="184"/>
                    <a:pt x="63" y="184"/>
                  </a:cubicBezTo>
                  <a:cubicBezTo>
                    <a:pt x="92" y="184"/>
                    <a:pt x="109" y="171"/>
                    <a:pt x="109" y="153"/>
                  </a:cubicBezTo>
                  <a:cubicBezTo>
                    <a:pt x="109" y="136"/>
                    <a:pt x="97" y="132"/>
                    <a:pt x="72" y="127"/>
                  </a:cubicBezTo>
                  <a:lnTo>
                    <a:pt x="40" y="122"/>
                  </a:lnTo>
                  <a:cubicBezTo>
                    <a:pt x="16" y="118"/>
                    <a:pt x="5" y="105"/>
                    <a:pt x="5" y="85"/>
                  </a:cubicBezTo>
                  <a:cubicBezTo>
                    <a:pt x="5" y="59"/>
                    <a:pt x="26" y="42"/>
                    <a:pt x="61" y="42"/>
                  </a:cubicBezTo>
                  <a:cubicBezTo>
                    <a:pt x="98" y="42"/>
                    <a:pt x="119" y="59"/>
                    <a:pt x="120" y="87"/>
                  </a:cubicBezTo>
                  <a:lnTo>
                    <a:pt x="105" y="87"/>
                  </a:lnTo>
                  <a:cubicBezTo>
                    <a:pt x="103" y="66"/>
                    <a:pt x="89" y="55"/>
                    <a:pt x="62" y="55"/>
                  </a:cubicBezTo>
                  <a:cubicBezTo>
                    <a:pt x="36" y="55"/>
                    <a:pt x="20" y="67"/>
                    <a:pt x="20" y="84"/>
                  </a:cubicBezTo>
                  <a:cubicBezTo>
                    <a:pt x="20" y="99"/>
                    <a:pt x="32" y="105"/>
                    <a:pt x="57" y="109"/>
                  </a:cubicBezTo>
                  <a:lnTo>
                    <a:pt x="85" y="114"/>
                  </a:lnTo>
                  <a:cubicBezTo>
                    <a:pt x="112" y="119"/>
                    <a:pt x="125" y="130"/>
                    <a:pt x="125" y="152"/>
                  </a:cubicBezTo>
                  <a:cubicBezTo>
                    <a:pt x="125" y="181"/>
                    <a:pt x="103" y="198"/>
                    <a:pt x="64" y="198"/>
                  </a:cubicBezTo>
                  <a:cubicBezTo>
                    <a:pt x="24" y="198"/>
                    <a:pt x="0" y="178"/>
                    <a:pt x="0" y="147"/>
                  </a:cubicBezTo>
                  <a:lnTo>
                    <a:pt x="0" y="145"/>
                  </a:lnTo>
                  <a:lnTo>
                    <a:pt x="16" y="145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</p:spPr>
          <p:txBody>
            <a:bodyPr spcFirstLastPara="1" wrap="square" lIns="45713" tIns="22856" rIns="45713" bIns="22856" anchor="t" anchorCtr="0">
              <a:noAutofit/>
            </a:bodyPr>
            <a:lstStyle/>
            <a:p>
              <a:endParaRPr sz="900">
                <a:solidFill>
                  <a:schemeClr val="dk1"/>
                </a:solidFill>
              </a:endParaRPr>
            </a:p>
          </p:txBody>
        </p:sp>
        <p:sp>
          <p:nvSpPr>
            <p:cNvPr id="112" name="Google Shape;112;p16"/>
            <p:cNvSpPr/>
            <p:nvPr/>
          </p:nvSpPr>
          <p:spPr>
            <a:xfrm>
              <a:off x="7085" y="3329"/>
              <a:ext cx="29" cy="35"/>
            </a:xfrm>
            <a:custGeom>
              <a:avLst/>
              <a:gdLst/>
              <a:ahLst/>
              <a:cxnLst/>
              <a:rect l="l" t="t" r="r" b="b"/>
              <a:pathLst>
                <a:path w="127" h="149" extrusionOk="0">
                  <a:moveTo>
                    <a:pt x="0" y="0"/>
                  </a:moveTo>
                  <a:lnTo>
                    <a:pt x="15" y="0"/>
                  </a:lnTo>
                  <a:lnTo>
                    <a:pt x="15" y="82"/>
                  </a:lnTo>
                  <a:lnTo>
                    <a:pt x="107" y="0"/>
                  </a:lnTo>
                  <a:lnTo>
                    <a:pt x="127" y="0"/>
                  </a:lnTo>
                  <a:lnTo>
                    <a:pt x="57" y="63"/>
                  </a:lnTo>
                  <a:lnTo>
                    <a:pt x="127" y="149"/>
                  </a:lnTo>
                  <a:lnTo>
                    <a:pt x="108" y="149"/>
                  </a:lnTo>
                  <a:lnTo>
                    <a:pt x="46" y="72"/>
                  </a:lnTo>
                  <a:lnTo>
                    <a:pt x="15" y="100"/>
                  </a:lnTo>
                  <a:lnTo>
                    <a:pt x="15" y="149"/>
                  </a:lnTo>
                  <a:lnTo>
                    <a:pt x="0" y="14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</p:spPr>
          <p:txBody>
            <a:bodyPr spcFirstLastPara="1" wrap="square" lIns="45713" tIns="22856" rIns="45713" bIns="22856" anchor="t" anchorCtr="0">
              <a:noAutofit/>
            </a:bodyPr>
            <a:lstStyle/>
            <a:p>
              <a:endParaRPr sz="900">
                <a:solidFill>
                  <a:schemeClr val="dk1"/>
                </a:solidFill>
              </a:endParaRPr>
            </a:p>
          </p:txBody>
        </p:sp>
        <p:sp>
          <p:nvSpPr>
            <p:cNvPr id="113" name="Google Shape;113;p16"/>
            <p:cNvSpPr/>
            <p:nvPr/>
          </p:nvSpPr>
          <p:spPr>
            <a:xfrm>
              <a:off x="7120" y="3328"/>
              <a:ext cx="36" cy="37"/>
            </a:xfrm>
            <a:custGeom>
              <a:avLst/>
              <a:gdLst/>
              <a:ahLst/>
              <a:cxnLst/>
              <a:rect l="l" t="t" r="r" b="b"/>
              <a:pathLst>
                <a:path w="156" h="156" extrusionOk="0">
                  <a:moveTo>
                    <a:pt x="141" y="78"/>
                  </a:moveTo>
                  <a:cubicBezTo>
                    <a:pt x="141" y="38"/>
                    <a:pt x="117" y="14"/>
                    <a:pt x="78" y="14"/>
                  </a:cubicBezTo>
                  <a:cubicBezTo>
                    <a:pt x="38" y="14"/>
                    <a:pt x="15" y="38"/>
                    <a:pt x="15" y="78"/>
                  </a:cubicBezTo>
                  <a:cubicBezTo>
                    <a:pt x="15" y="118"/>
                    <a:pt x="38" y="142"/>
                    <a:pt x="78" y="142"/>
                  </a:cubicBezTo>
                  <a:cubicBezTo>
                    <a:pt x="117" y="142"/>
                    <a:pt x="141" y="118"/>
                    <a:pt x="141" y="78"/>
                  </a:cubicBezTo>
                  <a:close/>
                  <a:moveTo>
                    <a:pt x="78" y="156"/>
                  </a:moveTo>
                  <a:cubicBezTo>
                    <a:pt x="29" y="156"/>
                    <a:pt x="0" y="126"/>
                    <a:pt x="0" y="78"/>
                  </a:cubicBezTo>
                  <a:cubicBezTo>
                    <a:pt x="0" y="29"/>
                    <a:pt x="29" y="0"/>
                    <a:pt x="78" y="0"/>
                  </a:cubicBezTo>
                  <a:cubicBezTo>
                    <a:pt x="127" y="0"/>
                    <a:pt x="156" y="29"/>
                    <a:pt x="156" y="78"/>
                  </a:cubicBezTo>
                  <a:cubicBezTo>
                    <a:pt x="156" y="126"/>
                    <a:pt x="127" y="156"/>
                    <a:pt x="78" y="156"/>
                  </a:cubicBez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</p:spPr>
          <p:txBody>
            <a:bodyPr spcFirstLastPara="1" wrap="square" lIns="45713" tIns="22856" rIns="45713" bIns="22856" anchor="t" anchorCtr="0">
              <a:noAutofit/>
            </a:bodyPr>
            <a:lstStyle/>
            <a:p>
              <a:endParaRPr sz="900">
                <a:solidFill>
                  <a:schemeClr val="dk1"/>
                </a:solidFill>
              </a:endParaRPr>
            </a:p>
          </p:txBody>
        </p:sp>
        <p:sp>
          <p:nvSpPr>
            <p:cNvPr id="114" name="Google Shape;114;p16"/>
            <p:cNvSpPr/>
            <p:nvPr/>
          </p:nvSpPr>
          <p:spPr>
            <a:xfrm>
              <a:off x="7167" y="3329"/>
              <a:ext cx="25" cy="35"/>
            </a:xfrm>
            <a:custGeom>
              <a:avLst/>
              <a:gdLst/>
              <a:ahLst/>
              <a:cxnLst/>
              <a:rect l="l" t="t" r="r" b="b"/>
              <a:pathLst>
                <a:path w="109" h="149" extrusionOk="0">
                  <a:moveTo>
                    <a:pt x="0" y="0"/>
                  </a:moveTo>
                  <a:lnTo>
                    <a:pt x="15" y="0"/>
                  </a:lnTo>
                  <a:lnTo>
                    <a:pt x="15" y="135"/>
                  </a:lnTo>
                  <a:lnTo>
                    <a:pt x="109" y="135"/>
                  </a:lnTo>
                  <a:lnTo>
                    <a:pt x="109" y="149"/>
                  </a:lnTo>
                  <a:lnTo>
                    <a:pt x="0" y="14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</p:spPr>
          <p:txBody>
            <a:bodyPr spcFirstLastPara="1" wrap="square" lIns="45713" tIns="22856" rIns="45713" bIns="22856" anchor="t" anchorCtr="0">
              <a:noAutofit/>
            </a:bodyPr>
            <a:lstStyle/>
            <a:p>
              <a:endParaRPr sz="900">
                <a:solidFill>
                  <a:schemeClr val="dk1"/>
                </a:solidFill>
              </a:endParaRPr>
            </a:p>
          </p:txBody>
        </p:sp>
        <p:sp>
          <p:nvSpPr>
            <p:cNvPr id="115" name="Google Shape;115;p16"/>
            <p:cNvSpPr/>
            <p:nvPr/>
          </p:nvSpPr>
          <p:spPr>
            <a:xfrm>
              <a:off x="7200" y="3328"/>
              <a:ext cx="29" cy="37"/>
            </a:xfrm>
            <a:custGeom>
              <a:avLst/>
              <a:gdLst/>
              <a:ahLst/>
              <a:cxnLst/>
              <a:rect l="l" t="t" r="r" b="b"/>
              <a:pathLst>
                <a:path w="124" h="156" extrusionOk="0">
                  <a:moveTo>
                    <a:pt x="15" y="103"/>
                  </a:moveTo>
                  <a:lnTo>
                    <a:pt x="15" y="104"/>
                  </a:lnTo>
                  <a:cubicBezTo>
                    <a:pt x="15" y="126"/>
                    <a:pt x="34" y="142"/>
                    <a:pt x="63" y="142"/>
                  </a:cubicBezTo>
                  <a:cubicBezTo>
                    <a:pt x="92" y="142"/>
                    <a:pt x="109" y="129"/>
                    <a:pt x="109" y="111"/>
                  </a:cubicBezTo>
                  <a:cubicBezTo>
                    <a:pt x="109" y="94"/>
                    <a:pt x="97" y="90"/>
                    <a:pt x="72" y="85"/>
                  </a:cubicBezTo>
                  <a:lnTo>
                    <a:pt x="40" y="80"/>
                  </a:lnTo>
                  <a:cubicBezTo>
                    <a:pt x="16" y="76"/>
                    <a:pt x="5" y="63"/>
                    <a:pt x="5" y="43"/>
                  </a:cubicBezTo>
                  <a:cubicBezTo>
                    <a:pt x="5" y="17"/>
                    <a:pt x="26" y="0"/>
                    <a:pt x="61" y="0"/>
                  </a:cubicBezTo>
                  <a:cubicBezTo>
                    <a:pt x="98" y="0"/>
                    <a:pt x="119" y="17"/>
                    <a:pt x="120" y="45"/>
                  </a:cubicBezTo>
                  <a:lnTo>
                    <a:pt x="105" y="45"/>
                  </a:lnTo>
                  <a:cubicBezTo>
                    <a:pt x="103" y="24"/>
                    <a:pt x="88" y="13"/>
                    <a:pt x="62" y="13"/>
                  </a:cubicBezTo>
                  <a:cubicBezTo>
                    <a:pt x="35" y="13"/>
                    <a:pt x="20" y="25"/>
                    <a:pt x="20" y="42"/>
                  </a:cubicBezTo>
                  <a:cubicBezTo>
                    <a:pt x="20" y="57"/>
                    <a:pt x="32" y="63"/>
                    <a:pt x="57" y="67"/>
                  </a:cubicBezTo>
                  <a:lnTo>
                    <a:pt x="85" y="72"/>
                  </a:lnTo>
                  <a:cubicBezTo>
                    <a:pt x="112" y="77"/>
                    <a:pt x="124" y="88"/>
                    <a:pt x="124" y="110"/>
                  </a:cubicBezTo>
                  <a:cubicBezTo>
                    <a:pt x="124" y="139"/>
                    <a:pt x="102" y="156"/>
                    <a:pt x="64" y="156"/>
                  </a:cubicBezTo>
                  <a:cubicBezTo>
                    <a:pt x="24" y="156"/>
                    <a:pt x="0" y="136"/>
                    <a:pt x="0" y="105"/>
                  </a:cubicBezTo>
                  <a:lnTo>
                    <a:pt x="0" y="103"/>
                  </a:lnTo>
                  <a:lnTo>
                    <a:pt x="15" y="103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</p:spPr>
          <p:txBody>
            <a:bodyPr spcFirstLastPara="1" wrap="square" lIns="45713" tIns="22856" rIns="45713" bIns="22856" anchor="t" anchorCtr="0">
              <a:noAutofit/>
            </a:bodyPr>
            <a:lstStyle/>
            <a:p>
              <a:endParaRPr sz="900">
                <a:solidFill>
                  <a:schemeClr val="dk1"/>
                </a:solidFill>
              </a:endParaRPr>
            </a:p>
          </p:txBody>
        </p:sp>
        <p:sp>
          <p:nvSpPr>
            <p:cNvPr id="116" name="Google Shape;116;p16"/>
            <p:cNvSpPr/>
            <p:nvPr/>
          </p:nvSpPr>
          <p:spPr>
            <a:xfrm>
              <a:off x="7237" y="3329"/>
              <a:ext cx="29" cy="35"/>
            </a:xfrm>
            <a:custGeom>
              <a:avLst/>
              <a:gdLst/>
              <a:ahLst/>
              <a:cxnLst/>
              <a:rect l="l" t="t" r="r" b="b"/>
              <a:pathLst>
                <a:path w="129" h="149" extrusionOk="0">
                  <a:moveTo>
                    <a:pt x="57" y="14"/>
                  </a:moveTo>
                  <a:lnTo>
                    <a:pt x="0" y="14"/>
                  </a:lnTo>
                  <a:lnTo>
                    <a:pt x="0" y="0"/>
                  </a:lnTo>
                  <a:lnTo>
                    <a:pt x="129" y="0"/>
                  </a:lnTo>
                  <a:lnTo>
                    <a:pt x="129" y="14"/>
                  </a:lnTo>
                  <a:lnTo>
                    <a:pt x="72" y="14"/>
                  </a:lnTo>
                  <a:lnTo>
                    <a:pt x="72" y="149"/>
                  </a:lnTo>
                  <a:lnTo>
                    <a:pt x="57" y="149"/>
                  </a:lnTo>
                  <a:lnTo>
                    <a:pt x="57" y="14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</p:spPr>
          <p:txBody>
            <a:bodyPr spcFirstLastPara="1" wrap="square" lIns="45713" tIns="22856" rIns="45713" bIns="22856" anchor="t" anchorCtr="0">
              <a:noAutofit/>
            </a:bodyPr>
            <a:lstStyle/>
            <a:p>
              <a:endParaRPr sz="900">
                <a:solidFill>
                  <a:schemeClr val="dk1"/>
                </a:solidFill>
              </a:endParaRPr>
            </a:p>
          </p:txBody>
        </p:sp>
        <p:sp>
          <p:nvSpPr>
            <p:cNvPr id="117" name="Google Shape;117;p16"/>
            <p:cNvSpPr/>
            <p:nvPr/>
          </p:nvSpPr>
          <p:spPr>
            <a:xfrm>
              <a:off x="7271" y="3329"/>
              <a:ext cx="35" cy="35"/>
            </a:xfrm>
            <a:custGeom>
              <a:avLst/>
              <a:gdLst/>
              <a:ahLst/>
              <a:cxnLst/>
              <a:rect l="l" t="t" r="r" b="b"/>
              <a:pathLst>
                <a:path w="153" h="149" extrusionOk="0">
                  <a:moveTo>
                    <a:pt x="0" y="0"/>
                  </a:moveTo>
                  <a:lnTo>
                    <a:pt x="17" y="0"/>
                  </a:lnTo>
                  <a:lnTo>
                    <a:pt x="77" y="136"/>
                  </a:lnTo>
                  <a:lnTo>
                    <a:pt x="136" y="0"/>
                  </a:lnTo>
                  <a:lnTo>
                    <a:pt x="153" y="0"/>
                  </a:lnTo>
                  <a:lnTo>
                    <a:pt x="86" y="149"/>
                  </a:lnTo>
                  <a:lnTo>
                    <a:pt x="67" y="14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</p:spPr>
          <p:txBody>
            <a:bodyPr spcFirstLastPara="1" wrap="square" lIns="45713" tIns="22856" rIns="45713" bIns="22856" anchor="t" anchorCtr="0">
              <a:noAutofit/>
            </a:bodyPr>
            <a:lstStyle/>
            <a:p>
              <a:endParaRPr sz="900">
                <a:solidFill>
                  <a:schemeClr val="dk1"/>
                </a:solidFill>
              </a:endParaRPr>
            </a:p>
          </p:txBody>
        </p:sp>
        <p:sp>
          <p:nvSpPr>
            <p:cNvPr id="118" name="Google Shape;118;p16"/>
            <p:cNvSpPr/>
            <p:nvPr/>
          </p:nvSpPr>
          <p:spPr>
            <a:xfrm>
              <a:off x="7315" y="3318"/>
              <a:ext cx="9" cy="46"/>
            </a:xfrm>
            <a:custGeom>
              <a:avLst/>
              <a:gdLst/>
              <a:ahLst/>
              <a:cxnLst/>
              <a:rect l="l" t="t" r="r" b="b"/>
              <a:pathLst>
                <a:path w="38" h="194" extrusionOk="0">
                  <a:moveTo>
                    <a:pt x="19" y="0"/>
                  </a:moveTo>
                  <a:lnTo>
                    <a:pt x="38" y="0"/>
                  </a:lnTo>
                  <a:lnTo>
                    <a:pt x="14" y="30"/>
                  </a:lnTo>
                  <a:lnTo>
                    <a:pt x="1" y="30"/>
                  </a:lnTo>
                  <a:lnTo>
                    <a:pt x="19" y="0"/>
                  </a:lnTo>
                  <a:close/>
                  <a:moveTo>
                    <a:pt x="0" y="45"/>
                  </a:moveTo>
                  <a:lnTo>
                    <a:pt x="15" y="45"/>
                  </a:lnTo>
                  <a:lnTo>
                    <a:pt x="15" y="194"/>
                  </a:lnTo>
                  <a:lnTo>
                    <a:pt x="0" y="194"/>
                  </a:lnTo>
                  <a:lnTo>
                    <a:pt x="0" y="45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</p:spPr>
          <p:txBody>
            <a:bodyPr spcFirstLastPara="1" wrap="square" lIns="45713" tIns="22856" rIns="45713" bIns="22856" anchor="t" anchorCtr="0">
              <a:noAutofit/>
            </a:bodyPr>
            <a:lstStyle/>
            <a:p>
              <a:endParaRPr sz="900">
                <a:solidFill>
                  <a:schemeClr val="dk1"/>
                </a:solidFill>
              </a:endParaRPr>
            </a:p>
          </p:txBody>
        </p:sp>
        <p:sp>
          <p:nvSpPr>
            <p:cNvPr id="119" name="Google Shape;119;p16"/>
            <p:cNvSpPr/>
            <p:nvPr/>
          </p:nvSpPr>
          <p:spPr>
            <a:xfrm>
              <a:off x="7334" y="3359"/>
              <a:ext cx="3" cy="12"/>
            </a:xfrm>
            <a:custGeom>
              <a:avLst/>
              <a:gdLst/>
              <a:ahLst/>
              <a:cxnLst/>
              <a:rect l="l" t="t" r="r" b="b"/>
              <a:pathLst>
                <a:path w="17" h="50" extrusionOk="0">
                  <a:moveTo>
                    <a:pt x="0" y="0"/>
                  </a:moveTo>
                  <a:lnTo>
                    <a:pt x="17" y="0"/>
                  </a:lnTo>
                  <a:lnTo>
                    <a:pt x="17" y="27"/>
                  </a:lnTo>
                  <a:cubicBezTo>
                    <a:pt x="16" y="39"/>
                    <a:pt x="12" y="46"/>
                    <a:pt x="0" y="50"/>
                  </a:cubicBezTo>
                  <a:lnTo>
                    <a:pt x="0" y="41"/>
                  </a:lnTo>
                  <a:cubicBezTo>
                    <a:pt x="5" y="38"/>
                    <a:pt x="7" y="34"/>
                    <a:pt x="7" y="27"/>
                  </a:cubicBezTo>
                  <a:lnTo>
                    <a:pt x="7" y="18"/>
                  </a:lnTo>
                  <a:lnTo>
                    <a:pt x="0" y="1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</p:spPr>
          <p:txBody>
            <a:bodyPr spcFirstLastPara="1" wrap="square" lIns="45713" tIns="22856" rIns="45713" bIns="22856" anchor="t" anchorCtr="0">
              <a:noAutofit/>
            </a:bodyPr>
            <a:lstStyle/>
            <a:p>
              <a:endParaRPr sz="900">
                <a:solidFill>
                  <a:schemeClr val="dk1"/>
                </a:solidFill>
              </a:endParaRPr>
            </a:p>
          </p:txBody>
        </p:sp>
        <p:sp>
          <p:nvSpPr>
            <p:cNvPr id="120" name="Google Shape;120;p16"/>
            <p:cNvSpPr/>
            <p:nvPr/>
          </p:nvSpPr>
          <p:spPr>
            <a:xfrm>
              <a:off x="6646" y="3383"/>
              <a:ext cx="32" cy="29"/>
            </a:xfrm>
            <a:custGeom>
              <a:avLst/>
              <a:gdLst/>
              <a:ahLst/>
              <a:cxnLst/>
              <a:rect l="l" t="t" r="r" b="b"/>
              <a:pathLst>
                <a:path w="142" h="123" extrusionOk="0">
                  <a:moveTo>
                    <a:pt x="0" y="0"/>
                  </a:moveTo>
                  <a:lnTo>
                    <a:pt x="19" y="0"/>
                  </a:lnTo>
                  <a:lnTo>
                    <a:pt x="71" y="112"/>
                  </a:lnTo>
                  <a:lnTo>
                    <a:pt x="124" y="0"/>
                  </a:lnTo>
                  <a:lnTo>
                    <a:pt x="142" y="0"/>
                  </a:lnTo>
                  <a:lnTo>
                    <a:pt x="142" y="123"/>
                  </a:lnTo>
                  <a:lnTo>
                    <a:pt x="130" y="123"/>
                  </a:lnTo>
                  <a:lnTo>
                    <a:pt x="131" y="10"/>
                  </a:lnTo>
                  <a:lnTo>
                    <a:pt x="78" y="123"/>
                  </a:lnTo>
                  <a:lnTo>
                    <a:pt x="64" y="123"/>
                  </a:lnTo>
                  <a:lnTo>
                    <a:pt x="10" y="10"/>
                  </a:lnTo>
                  <a:lnTo>
                    <a:pt x="12" y="123"/>
                  </a:lnTo>
                  <a:lnTo>
                    <a:pt x="0" y="1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</p:spPr>
          <p:txBody>
            <a:bodyPr spcFirstLastPara="1" wrap="square" lIns="45713" tIns="22856" rIns="45713" bIns="22856" anchor="t" anchorCtr="0">
              <a:noAutofit/>
            </a:bodyPr>
            <a:lstStyle/>
            <a:p>
              <a:endParaRPr sz="900">
                <a:solidFill>
                  <a:schemeClr val="dk1"/>
                </a:solidFill>
              </a:endParaRPr>
            </a:p>
          </p:txBody>
        </p:sp>
        <p:sp>
          <p:nvSpPr>
            <p:cNvPr id="121" name="Google Shape;121;p16"/>
            <p:cNvSpPr/>
            <p:nvPr/>
          </p:nvSpPr>
          <p:spPr>
            <a:xfrm>
              <a:off x="6688" y="3383"/>
              <a:ext cx="21" cy="29"/>
            </a:xfrm>
            <a:custGeom>
              <a:avLst/>
              <a:gdLst/>
              <a:ahLst/>
              <a:cxnLst/>
              <a:rect l="l" t="t" r="r" b="b"/>
              <a:pathLst>
                <a:path w="90" h="123" extrusionOk="0">
                  <a:moveTo>
                    <a:pt x="0" y="0"/>
                  </a:moveTo>
                  <a:lnTo>
                    <a:pt x="13" y="0"/>
                  </a:lnTo>
                  <a:lnTo>
                    <a:pt x="13" y="111"/>
                  </a:lnTo>
                  <a:lnTo>
                    <a:pt x="90" y="111"/>
                  </a:lnTo>
                  <a:lnTo>
                    <a:pt x="90" y="123"/>
                  </a:lnTo>
                  <a:lnTo>
                    <a:pt x="0" y="1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</p:spPr>
          <p:txBody>
            <a:bodyPr spcFirstLastPara="1" wrap="square" lIns="45713" tIns="22856" rIns="45713" bIns="22856" anchor="t" anchorCtr="0">
              <a:noAutofit/>
            </a:bodyPr>
            <a:lstStyle/>
            <a:p>
              <a:endParaRPr sz="900">
                <a:solidFill>
                  <a:schemeClr val="dk1"/>
                </a:solidFill>
              </a:endParaRPr>
            </a:p>
          </p:txBody>
        </p:sp>
        <p:sp>
          <p:nvSpPr>
            <p:cNvPr id="122" name="Google Shape;122;p16"/>
            <p:cNvSpPr/>
            <p:nvPr/>
          </p:nvSpPr>
          <p:spPr>
            <a:xfrm>
              <a:off x="6713" y="3374"/>
              <a:ext cx="30" cy="38"/>
            </a:xfrm>
            <a:custGeom>
              <a:avLst/>
              <a:gdLst/>
              <a:ahLst/>
              <a:cxnLst/>
              <a:rect l="l" t="t" r="r" b="b"/>
              <a:pathLst>
                <a:path w="128" h="161" extrusionOk="0">
                  <a:moveTo>
                    <a:pt x="74" y="0"/>
                  </a:moveTo>
                  <a:lnTo>
                    <a:pt x="89" y="0"/>
                  </a:lnTo>
                  <a:lnTo>
                    <a:pt x="69" y="25"/>
                  </a:lnTo>
                  <a:lnTo>
                    <a:pt x="59" y="25"/>
                  </a:lnTo>
                  <a:lnTo>
                    <a:pt x="74" y="0"/>
                  </a:lnTo>
                  <a:close/>
                  <a:moveTo>
                    <a:pt x="92" y="111"/>
                  </a:moveTo>
                  <a:lnTo>
                    <a:pt x="64" y="48"/>
                  </a:lnTo>
                  <a:lnTo>
                    <a:pt x="36" y="111"/>
                  </a:lnTo>
                  <a:lnTo>
                    <a:pt x="92" y="111"/>
                  </a:lnTo>
                  <a:close/>
                  <a:moveTo>
                    <a:pt x="57" y="38"/>
                  </a:moveTo>
                  <a:lnTo>
                    <a:pt x="71" y="38"/>
                  </a:lnTo>
                  <a:lnTo>
                    <a:pt x="128" y="161"/>
                  </a:lnTo>
                  <a:lnTo>
                    <a:pt x="115" y="161"/>
                  </a:lnTo>
                  <a:lnTo>
                    <a:pt x="98" y="123"/>
                  </a:lnTo>
                  <a:lnTo>
                    <a:pt x="30" y="123"/>
                  </a:lnTo>
                  <a:lnTo>
                    <a:pt x="13" y="161"/>
                  </a:lnTo>
                  <a:lnTo>
                    <a:pt x="0" y="161"/>
                  </a:lnTo>
                  <a:lnTo>
                    <a:pt x="57" y="38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</p:spPr>
          <p:txBody>
            <a:bodyPr spcFirstLastPara="1" wrap="square" lIns="45713" tIns="22856" rIns="45713" bIns="22856" anchor="t" anchorCtr="0">
              <a:noAutofit/>
            </a:bodyPr>
            <a:lstStyle/>
            <a:p>
              <a:endParaRPr sz="900">
                <a:solidFill>
                  <a:schemeClr val="dk1"/>
                </a:solidFill>
              </a:endParaRPr>
            </a:p>
          </p:txBody>
        </p:sp>
        <p:sp>
          <p:nvSpPr>
            <p:cNvPr id="123" name="Google Shape;123;p16"/>
            <p:cNvSpPr/>
            <p:nvPr/>
          </p:nvSpPr>
          <p:spPr>
            <a:xfrm>
              <a:off x="6749" y="3383"/>
              <a:ext cx="27" cy="29"/>
            </a:xfrm>
            <a:custGeom>
              <a:avLst/>
              <a:gdLst/>
              <a:ahLst/>
              <a:cxnLst/>
              <a:rect l="l" t="t" r="r" b="b"/>
              <a:pathLst>
                <a:path w="116" h="123" extrusionOk="0">
                  <a:moveTo>
                    <a:pt x="13" y="11"/>
                  </a:moveTo>
                  <a:lnTo>
                    <a:pt x="13" y="111"/>
                  </a:lnTo>
                  <a:lnTo>
                    <a:pt x="45" y="111"/>
                  </a:lnTo>
                  <a:cubicBezTo>
                    <a:pt x="63" y="111"/>
                    <a:pt x="76" y="110"/>
                    <a:pt x="86" y="103"/>
                  </a:cubicBezTo>
                  <a:cubicBezTo>
                    <a:pt x="98" y="95"/>
                    <a:pt x="103" y="82"/>
                    <a:pt x="103" y="60"/>
                  </a:cubicBezTo>
                  <a:cubicBezTo>
                    <a:pt x="103" y="40"/>
                    <a:pt x="98" y="26"/>
                    <a:pt x="86" y="18"/>
                  </a:cubicBezTo>
                  <a:cubicBezTo>
                    <a:pt x="76" y="12"/>
                    <a:pt x="62" y="11"/>
                    <a:pt x="43" y="11"/>
                  </a:cubicBezTo>
                  <a:lnTo>
                    <a:pt x="13" y="11"/>
                  </a:lnTo>
                  <a:close/>
                  <a:moveTo>
                    <a:pt x="96" y="11"/>
                  </a:moveTo>
                  <a:cubicBezTo>
                    <a:pt x="110" y="21"/>
                    <a:pt x="116" y="38"/>
                    <a:pt x="116" y="61"/>
                  </a:cubicBezTo>
                  <a:cubicBezTo>
                    <a:pt x="116" y="85"/>
                    <a:pt x="110" y="101"/>
                    <a:pt x="96" y="112"/>
                  </a:cubicBezTo>
                  <a:cubicBezTo>
                    <a:pt x="83" y="122"/>
                    <a:pt x="67" y="123"/>
                    <a:pt x="45" y="123"/>
                  </a:cubicBezTo>
                  <a:lnTo>
                    <a:pt x="0" y="123"/>
                  </a:lnTo>
                  <a:lnTo>
                    <a:pt x="0" y="0"/>
                  </a:lnTo>
                  <a:lnTo>
                    <a:pt x="45" y="0"/>
                  </a:lnTo>
                  <a:cubicBezTo>
                    <a:pt x="67" y="0"/>
                    <a:pt x="83" y="1"/>
                    <a:pt x="96" y="11"/>
                  </a:cubicBez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</p:spPr>
          <p:txBody>
            <a:bodyPr spcFirstLastPara="1" wrap="square" lIns="45713" tIns="22856" rIns="45713" bIns="22856" anchor="t" anchorCtr="0">
              <a:noAutofit/>
            </a:bodyPr>
            <a:lstStyle/>
            <a:p>
              <a:endParaRPr sz="900">
                <a:solidFill>
                  <a:schemeClr val="dk1"/>
                </a:solidFill>
              </a:endParaRPr>
            </a:p>
          </p:txBody>
        </p:sp>
        <p:sp>
          <p:nvSpPr>
            <p:cNvPr id="124" name="Google Shape;124;p16"/>
            <p:cNvSpPr/>
            <p:nvPr/>
          </p:nvSpPr>
          <p:spPr>
            <a:xfrm>
              <a:off x="6784" y="3383"/>
              <a:ext cx="22" cy="29"/>
            </a:xfrm>
            <a:custGeom>
              <a:avLst/>
              <a:gdLst/>
              <a:ahLst/>
              <a:cxnLst/>
              <a:rect l="l" t="t" r="r" b="b"/>
              <a:pathLst>
                <a:path w="95" h="123" extrusionOk="0">
                  <a:moveTo>
                    <a:pt x="0" y="0"/>
                  </a:moveTo>
                  <a:lnTo>
                    <a:pt x="95" y="0"/>
                  </a:lnTo>
                  <a:lnTo>
                    <a:pt x="95" y="11"/>
                  </a:lnTo>
                  <a:lnTo>
                    <a:pt x="12" y="11"/>
                  </a:lnTo>
                  <a:lnTo>
                    <a:pt x="12" y="54"/>
                  </a:lnTo>
                  <a:lnTo>
                    <a:pt x="88" y="54"/>
                  </a:lnTo>
                  <a:lnTo>
                    <a:pt x="88" y="66"/>
                  </a:lnTo>
                  <a:lnTo>
                    <a:pt x="12" y="66"/>
                  </a:lnTo>
                  <a:lnTo>
                    <a:pt x="12" y="111"/>
                  </a:lnTo>
                  <a:lnTo>
                    <a:pt x="95" y="111"/>
                  </a:lnTo>
                  <a:lnTo>
                    <a:pt x="95" y="123"/>
                  </a:lnTo>
                  <a:lnTo>
                    <a:pt x="0" y="1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</p:spPr>
          <p:txBody>
            <a:bodyPr spcFirstLastPara="1" wrap="square" lIns="45713" tIns="22856" rIns="45713" bIns="22856" anchor="t" anchorCtr="0">
              <a:noAutofit/>
            </a:bodyPr>
            <a:lstStyle/>
            <a:p>
              <a:endParaRPr sz="900">
                <a:solidFill>
                  <a:schemeClr val="dk1"/>
                </a:solidFill>
              </a:endParaRPr>
            </a:p>
          </p:txBody>
        </p:sp>
        <p:sp>
          <p:nvSpPr>
            <p:cNvPr id="125" name="Google Shape;125;p16"/>
            <p:cNvSpPr/>
            <p:nvPr/>
          </p:nvSpPr>
          <p:spPr>
            <a:xfrm>
              <a:off x="6812" y="3374"/>
              <a:ext cx="25" cy="38"/>
            </a:xfrm>
            <a:custGeom>
              <a:avLst/>
              <a:gdLst/>
              <a:ahLst/>
              <a:cxnLst/>
              <a:rect l="l" t="t" r="r" b="b"/>
              <a:pathLst>
                <a:path w="108" h="161" extrusionOk="0">
                  <a:moveTo>
                    <a:pt x="78" y="0"/>
                  </a:moveTo>
                  <a:lnTo>
                    <a:pt x="92" y="0"/>
                  </a:lnTo>
                  <a:lnTo>
                    <a:pt x="68" y="25"/>
                  </a:lnTo>
                  <a:lnTo>
                    <a:pt x="54" y="25"/>
                  </a:lnTo>
                  <a:lnTo>
                    <a:pt x="30" y="0"/>
                  </a:lnTo>
                  <a:lnTo>
                    <a:pt x="43" y="0"/>
                  </a:lnTo>
                  <a:lnTo>
                    <a:pt x="61" y="18"/>
                  </a:lnTo>
                  <a:lnTo>
                    <a:pt x="78" y="0"/>
                  </a:lnTo>
                  <a:close/>
                  <a:moveTo>
                    <a:pt x="0" y="149"/>
                  </a:moveTo>
                  <a:lnTo>
                    <a:pt x="91" y="49"/>
                  </a:lnTo>
                  <a:lnTo>
                    <a:pt x="4" y="49"/>
                  </a:lnTo>
                  <a:lnTo>
                    <a:pt x="4" y="38"/>
                  </a:lnTo>
                  <a:lnTo>
                    <a:pt x="108" y="38"/>
                  </a:lnTo>
                  <a:lnTo>
                    <a:pt x="108" y="49"/>
                  </a:lnTo>
                  <a:lnTo>
                    <a:pt x="15" y="149"/>
                  </a:lnTo>
                  <a:lnTo>
                    <a:pt x="108" y="149"/>
                  </a:lnTo>
                  <a:lnTo>
                    <a:pt x="108" y="161"/>
                  </a:lnTo>
                  <a:lnTo>
                    <a:pt x="0" y="161"/>
                  </a:lnTo>
                  <a:lnTo>
                    <a:pt x="0" y="149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</p:spPr>
          <p:txBody>
            <a:bodyPr spcFirstLastPara="1" wrap="square" lIns="45713" tIns="22856" rIns="45713" bIns="22856" anchor="t" anchorCtr="0">
              <a:noAutofit/>
            </a:bodyPr>
            <a:lstStyle/>
            <a:p>
              <a:endParaRPr sz="900">
                <a:solidFill>
                  <a:schemeClr val="dk1"/>
                </a:solidFill>
              </a:endParaRPr>
            </a:p>
          </p:txBody>
        </p:sp>
        <p:sp>
          <p:nvSpPr>
            <p:cNvPr id="126" name="Google Shape;126;p16"/>
            <p:cNvSpPr/>
            <p:nvPr/>
          </p:nvSpPr>
          <p:spPr>
            <a:xfrm>
              <a:off x="6845" y="3383"/>
              <a:ext cx="22" cy="29"/>
            </a:xfrm>
            <a:custGeom>
              <a:avLst/>
              <a:gdLst/>
              <a:ahLst/>
              <a:cxnLst/>
              <a:rect l="l" t="t" r="r" b="b"/>
              <a:pathLst>
                <a:path w="95" h="123" extrusionOk="0">
                  <a:moveTo>
                    <a:pt x="0" y="0"/>
                  </a:moveTo>
                  <a:lnTo>
                    <a:pt x="95" y="0"/>
                  </a:lnTo>
                  <a:lnTo>
                    <a:pt x="95" y="11"/>
                  </a:lnTo>
                  <a:lnTo>
                    <a:pt x="12" y="11"/>
                  </a:lnTo>
                  <a:lnTo>
                    <a:pt x="12" y="54"/>
                  </a:lnTo>
                  <a:lnTo>
                    <a:pt x="88" y="54"/>
                  </a:lnTo>
                  <a:lnTo>
                    <a:pt x="88" y="66"/>
                  </a:lnTo>
                  <a:lnTo>
                    <a:pt x="12" y="66"/>
                  </a:lnTo>
                  <a:lnTo>
                    <a:pt x="12" y="111"/>
                  </a:lnTo>
                  <a:lnTo>
                    <a:pt x="95" y="111"/>
                  </a:lnTo>
                  <a:lnTo>
                    <a:pt x="95" y="123"/>
                  </a:lnTo>
                  <a:lnTo>
                    <a:pt x="0" y="1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</p:spPr>
          <p:txBody>
            <a:bodyPr spcFirstLastPara="1" wrap="square" lIns="45713" tIns="22856" rIns="45713" bIns="22856" anchor="t" anchorCtr="0">
              <a:noAutofit/>
            </a:bodyPr>
            <a:lstStyle/>
            <a:p>
              <a:endParaRPr sz="900">
                <a:solidFill>
                  <a:schemeClr val="dk1"/>
                </a:solidFill>
              </a:endParaRPr>
            </a:p>
          </p:txBody>
        </p:sp>
        <p:sp>
          <p:nvSpPr>
            <p:cNvPr id="127" name="Google Shape;127;p16"/>
            <p:cNvSpPr/>
            <p:nvPr/>
          </p:nvSpPr>
          <p:spPr>
            <a:xfrm>
              <a:off x="6888" y="3383"/>
              <a:ext cx="29" cy="29"/>
            </a:xfrm>
            <a:custGeom>
              <a:avLst/>
              <a:gdLst/>
              <a:ahLst/>
              <a:cxnLst/>
              <a:rect l="l" t="t" r="r" b="b"/>
              <a:pathLst>
                <a:path w="127" h="123" extrusionOk="0">
                  <a:moveTo>
                    <a:pt x="92" y="73"/>
                  </a:moveTo>
                  <a:lnTo>
                    <a:pt x="64" y="10"/>
                  </a:lnTo>
                  <a:lnTo>
                    <a:pt x="35" y="73"/>
                  </a:lnTo>
                  <a:lnTo>
                    <a:pt x="92" y="73"/>
                  </a:lnTo>
                  <a:close/>
                  <a:moveTo>
                    <a:pt x="57" y="0"/>
                  </a:moveTo>
                  <a:lnTo>
                    <a:pt x="71" y="0"/>
                  </a:lnTo>
                  <a:lnTo>
                    <a:pt x="127" y="123"/>
                  </a:lnTo>
                  <a:lnTo>
                    <a:pt x="115" y="123"/>
                  </a:lnTo>
                  <a:lnTo>
                    <a:pt x="98" y="85"/>
                  </a:lnTo>
                  <a:lnTo>
                    <a:pt x="30" y="85"/>
                  </a:lnTo>
                  <a:lnTo>
                    <a:pt x="13" y="123"/>
                  </a:lnTo>
                  <a:lnTo>
                    <a:pt x="0" y="123"/>
                  </a:lnTo>
                  <a:lnTo>
                    <a:pt x="57" y="0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</p:spPr>
          <p:txBody>
            <a:bodyPr spcFirstLastPara="1" wrap="square" lIns="45713" tIns="22856" rIns="45713" bIns="22856" anchor="t" anchorCtr="0">
              <a:noAutofit/>
            </a:bodyPr>
            <a:lstStyle/>
            <a:p>
              <a:endParaRPr sz="900">
                <a:solidFill>
                  <a:schemeClr val="dk1"/>
                </a:solidFill>
              </a:endParaRPr>
            </a:p>
          </p:txBody>
        </p:sp>
        <p:sp>
          <p:nvSpPr>
            <p:cNvPr id="128" name="Google Shape;128;p16"/>
            <p:cNvSpPr/>
            <p:nvPr/>
          </p:nvSpPr>
          <p:spPr>
            <a:xfrm>
              <a:off x="6936" y="3383"/>
              <a:ext cx="25" cy="29"/>
            </a:xfrm>
            <a:custGeom>
              <a:avLst/>
              <a:gdLst/>
              <a:ahLst/>
              <a:cxnLst/>
              <a:rect l="l" t="t" r="r" b="b"/>
              <a:pathLst>
                <a:path w="108" h="123" extrusionOk="0">
                  <a:moveTo>
                    <a:pt x="48" y="11"/>
                  </a:moveTo>
                  <a:lnTo>
                    <a:pt x="0" y="11"/>
                  </a:lnTo>
                  <a:lnTo>
                    <a:pt x="0" y="0"/>
                  </a:lnTo>
                  <a:lnTo>
                    <a:pt x="108" y="0"/>
                  </a:lnTo>
                  <a:lnTo>
                    <a:pt x="108" y="11"/>
                  </a:lnTo>
                  <a:lnTo>
                    <a:pt x="60" y="11"/>
                  </a:lnTo>
                  <a:lnTo>
                    <a:pt x="60" y="123"/>
                  </a:lnTo>
                  <a:lnTo>
                    <a:pt x="48" y="123"/>
                  </a:lnTo>
                  <a:lnTo>
                    <a:pt x="48" y="11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</p:spPr>
          <p:txBody>
            <a:bodyPr spcFirstLastPara="1" wrap="square" lIns="45713" tIns="22856" rIns="45713" bIns="22856" anchor="t" anchorCtr="0">
              <a:noAutofit/>
            </a:bodyPr>
            <a:lstStyle/>
            <a:p>
              <a:endParaRPr sz="900">
                <a:solidFill>
                  <a:schemeClr val="dk1"/>
                </a:solidFill>
              </a:endParaRPr>
            </a:p>
          </p:txBody>
        </p:sp>
        <p:sp>
          <p:nvSpPr>
            <p:cNvPr id="129" name="Google Shape;129;p16"/>
            <p:cNvSpPr/>
            <p:nvPr/>
          </p:nvSpPr>
          <p:spPr>
            <a:xfrm>
              <a:off x="6967" y="3374"/>
              <a:ext cx="22" cy="38"/>
            </a:xfrm>
            <a:custGeom>
              <a:avLst/>
              <a:gdLst/>
              <a:ahLst/>
              <a:cxnLst/>
              <a:rect l="l" t="t" r="r" b="b"/>
              <a:pathLst>
                <a:path w="95" h="161" extrusionOk="0">
                  <a:moveTo>
                    <a:pt x="66" y="0"/>
                  </a:moveTo>
                  <a:lnTo>
                    <a:pt x="80" y="0"/>
                  </a:lnTo>
                  <a:lnTo>
                    <a:pt x="56" y="25"/>
                  </a:lnTo>
                  <a:lnTo>
                    <a:pt x="42" y="25"/>
                  </a:lnTo>
                  <a:lnTo>
                    <a:pt x="18" y="0"/>
                  </a:lnTo>
                  <a:lnTo>
                    <a:pt x="31" y="0"/>
                  </a:lnTo>
                  <a:lnTo>
                    <a:pt x="49" y="18"/>
                  </a:lnTo>
                  <a:lnTo>
                    <a:pt x="66" y="0"/>
                  </a:lnTo>
                  <a:close/>
                  <a:moveTo>
                    <a:pt x="0" y="38"/>
                  </a:moveTo>
                  <a:lnTo>
                    <a:pt x="95" y="38"/>
                  </a:lnTo>
                  <a:lnTo>
                    <a:pt x="95" y="49"/>
                  </a:lnTo>
                  <a:lnTo>
                    <a:pt x="13" y="49"/>
                  </a:lnTo>
                  <a:lnTo>
                    <a:pt x="13" y="92"/>
                  </a:lnTo>
                  <a:lnTo>
                    <a:pt x="89" y="92"/>
                  </a:lnTo>
                  <a:lnTo>
                    <a:pt x="89" y="104"/>
                  </a:lnTo>
                  <a:lnTo>
                    <a:pt x="13" y="104"/>
                  </a:lnTo>
                  <a:lnTo>
                    <a:pt x="13" y="149"/>
                  </a:lnTo>
                  <a:lnTo>
                    <a:pt x="95" y="149"/>
                  </a:lnTo>
                  <a:lnTo>
                    <a:pt x="95" y="161"/>
                  </a:lnTo>
                  <a:lnTo>
                    <a:pt x="0" y="161"/>
                  </a:lnTo>
                  <a:lnTo>
                    <a:pt x="0" y="38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</p:spPr>
          <p:txBody>
            <a:bodyPr spcFirstLastPara="1" wrap="square" lIns="45713" tIns="22856" rIns="45713" bIns="22856" anchor="t" anchorCtr="0">
              <a:noAutofit/>
            </a:bodyPr>
            <a:lstStyle/>
            <a:p>
              <a:endParaRPr sz="900">
                <a:solidFill>
                  <a:schemeClr val="dk1"/>
                </a:solidFill>
              </a:endParaRPr>
            </a:p>
          </p:txBody>
        </p:sp>
        <p:sp>
          <p:nvSpPr>
            <p:cNvPr id="130" name="Google Shape;130;p16"/>
            <p:cNvSpPr/>
            <p:nvPr/>
          </p:nvSpPr>
          <p:spPr>
            <a:xfrm>
              <a:off x="6998" y="3383"/>
              <a:ext cx="20" cy="29"/>
            </a:xfrm>
            <a:custGeom>
              <a:avLst/>
              <a:gdLst/>
              <a:ahLst/>
              <a:cxnLst/>
              <a:rect l="l" t="t" r="r" b="b"/>
              <a:pathLst>
                <a:path w="90" h="123" extrusionOk="0">
                  <a:moveTo>
                    <a:pt x="0" y="0"/>
                  </a:moveTo>
                  <a:lnTo>
                    <a:pt x="12" y="0"/>
                  </a:lnTo>
                  <a:lnTo>
                    <a:pt x="12" y="111"/>
                  </a:lnTo>
                  <a:lnTo>
                    <a:pt x="90" y="111"/>
                  </a:lnTo>
                  <a:lnTo>
                    <a:pt x="90" y="123"/>
                  </a:lnTo>
                  <a:lnTo>
                    <a:pt x="0" y="1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</p:spPr>
          <p:txBody>
            <a:bodyPr spcFirstLastPara="1" wrap="square" lIns="45713" tIns="22856" rIns="45713" bIns="22856" anchor="t" anchorCtr="0">
              <a:noAutofit/>
            </a:bodyPr>
            <a:lstStyle/>
            <a:p>
              <a:endParaRPr sz="900">
                <a:solidFill>
                  <a:schemeClr val="dk1"/>
                </a:solidFill>
              </a:endParaRPr>
            </a:p>
          </p:txBody>
        </p:sp>
        <p:sp>
          <p:nvSpPr>
            <p:cNvPr id="131" name="Google Shape;131;p16"/>
            <p:cNvSpPr/>
            <p:nvPr/>
          </p:nvSpPr>
          <p:spPr>
            <a:xfrm>
              <a:off x="7021" y="3382"/>
              <a:ext cx="30" cy="31"/>
            </a:xfrm>
            <a:custGeom>
              <a:avLst/>
              <a:gdLst/>
              <a:ahLst/>
              <a:cxnLst/>
              <a:rect l="l" t="t" r="r" b="b"/>
              <a:pathLst>
                <a:path w="130" h="130" extrusionOk="0">
                  <a:moveTo>
                    <a:pt x="117" y="65"/>
                  </a:moveTo>
                  <a:cubicBezTo>
                    <a:pt x="117" y="32"/>
                    <a:pt x="98" y="12"/>
                    <a:pt x="65" y="12"/>
                  </a:cubicBezTo>
                  <a:cubicBezTo>
                    <a:pt x="32" y="12"/>
                    <a:pt x="13" y="32"/>
                    <a:pt x="13" y="65"/>
                  </a:cubicBezTo>
                  <a:cubicBezTo>
                    <a:pt x="13" y="99"/>
                    <a:pt x="32" y="118"/>
                    <a:pt x="65" y="118"/>
                  </a:cubicBezTo>
                  <a:cubicBezTo>
                    <a:pt x="98" y="118"/>
                    <a:pt x="117" y="99"/>
                    <a:pt x="117" y="65"/>
                  </a:cubicBezTo>
                  <a:close/>
                  <a:moveTo>
                    <a:pt x="65" y="130"/>
                  </a:moveTo>
                  <a:cubicBezTo>
                    <a:pt x="24" y="130"/>
                    <a:pt x="0" y="106"/>
                    <a:pt x="0" y="65"/>
                  </a:cubicBezTo>
                  <a:cubicBezTo>
                    <a:pt x="0" y="25"/>
                    <a:pt x="24" y="0"/>
                    <a:pt x="65" y="0"/>
                  </a:cubicBezTo>
                  <a:cubicBezTo>
                    <a:pt x="105" y="0"/>
                    <a:pt x="130" y="25"/>
                    <a:pt x="130" y="65"/>
                  </a:cubicBezTo>
                  <a:cubicBezTo>
                    <a:pt x="130" y="106"/>
                    <a:pt x="105" y="130"/>
                    <a:pt x="65" y="130"/>
                  </a:cubicBez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</p:spPr>
          <p:txBody>
            <a:bodyPr spcFirstLastPara="1" wrap="square" lIns="45713" tIns="22856" rIns="45713" bIns="22856" anchor="t" anchorCtr="0">
              <a:noAutofit/>
            </a:bodyPr>
            <a:lstStyle/>
            <a:p>
              <a:endParaRPr sz="900">
                <a:solidFill>
                  <a:schemeClr val="dk1"/>
                </a:solidFill>
              </a:endParaRPr>
            </a:p>
          </p:txBody>
        </p:sp>
        <p:sp>
          <p:nvSpPr>
            <p:cNvPr id="132" name="Google Shape;132;p16"/>
            <p:cNvSpPr/>
            <p:nvPr/>
          </p:nvSpPr>
          <p:spPr>
            <a:xfrm>
              <a:off x="7056" y="3383"/>
              <a:ext cx="29" cy="29"/>
            </a:xfrm>
            <a:custGeom>
              <a:avLst/>
              <a:gdLst/>
              <a:ahLst/>
              <a:cxnLst/>
              <a:rect l="l" t="t" r="r" b="b"/>
              <a:pathLst>
                <a:path w="126" h="123" extrusionOk="0">
                  <a:moveTo>
                    <a:pt x="0" y="0"/>
                  </a:moveTo>
                  <a:lnTo>
                    <a:pt x="13" y="0"/>
                  </a:lnTo>
                  <a:lnTo>
                    <a:pt x="63" y="112"/>
                  </a:lnTo>
                  <a:lnTo>
                    <a:pt x="112" y="0"/>
                  </a:lnTo>
                  <a:lnTo>
                    <a:pt x="126" y="0"/>
                  </a:lnTo>
                  <a:lnTo>
                    <a:pt x="71" y="123"/>
                  </a:lnTo>
                  <a:lnTo>
                    <a:pt x="55" y="1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</p:spPr>
          <p:txBody>
            <a:bodyPr spcFirstLastPara="1" wrap="square" lIns="45713" tIns="22856" rIns="45713" bIns="22856" anchor="t" anchorCtr="0">
              <a:noAutofit/>
            </a:bodyPr>
            <a:lstStyle/>
            <a:p>
              <a:endParaRPr sz="900">
                <a:solidFill>
                  <a:schemeClr val="dk1"/>
                </a:solidFill>
              </a:endParaRPr>
            </a:p>
          </p:txBody>
        </p:sp>
        <p:sp>
          <p:nvSpPr>
            <p:cNvPr id="133" name="Google Shape;133;p16"/>
            <p:cNvSpPr/>
            <p:nvPr/>
          </p:nvSpPr>
          <p:spPr>
            <a:xfrm>
              <a:off x="7088" y="3374"/>
              <a:ext cx="27" cy="38"/>
            </a:xfrm>
            <a:custGeom>
              <a:avLst/>
              <a:gdLst/>
              <a:ahLst/>
              <a:cxnLst/>
              <a:rect l="l" t="t" r="r" b="b"/>
              <a:pathLst>
                <a:path w="118" h="161" extrusionOk="0">
                  <a:moveTo>
                    <a:pt x="71" y="0"/>
                  </a:moveTo>
                  <a:lnTo>
                    <a:pt x="86" y="0"/>
                  </a:lnTo>
                  <a:lnTo>
                    <a:pt x="66" y="25"/>
                  </a:lnTo>
                  <a:lnTo>
                    <a:pt x="56" y="25"/>
                  </a:lnTo>
                  <a:lnTo>
                    <a:pt x="71" y="0"/>
                  </a:lnTo>
                  <a:close/>
                  <a:moveTo>
                    <a:pt x="53" y="108"/>
                  </a:moveTo>
                  <a:lnTo>
                    <a:pt x="0" y="38"/>
                  </a:lnTo>
                  <a:lnTo>
                    <a:pt x="15" y="38"/>
                  </a:lnTo>
                  <a:lnTo>
                    <a:pt x="59" y="98"/>
                  </a:lnTo>
                  <a:lnTo>
                    <a:pt x="103" y="38"/>
                  </a:lnTo>
                  <a:lnTo>
                    <a:pt x="118" y="38"/>
                  </a:lnTo>
                  <a:lnTo>
                    <a:pt x="65" y="108"/>
                  </a:lnTo>
                  <a:lnTo>
                    <a:pt x="65" y="161"/>
                  </a:lnTo>
                  <a:lnTo>
                    <a:pt x="53" y="161"/>
                  </a:lnTo>
                  <a:lnTo>
                    <a:pt x="53" y="108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</p:spPr>
          <p:txBody>
            <a:bodyPr spcFirstLastPara="1" wrap="square" lIns="45713" tIns="22856" rIns="45713" bIns="22856" anchor="t" anchorCtr="0">
              <a:noAutofit/>
            </a:bodyPr>
            <a:lstStyle/>
            <a:p>
              <a:endParaRPr sz="900">
                <a:solidFill>
                  <a:schemeClr val="dk1"/>
                </a:solidFill>
              </a:endParaRPr>
            </a:p>
          </p:txBody>
        </p:sp>
        <p:sp>
          <p:nvSpPr>
            <p:cNvPr id="134" name="Google Shape;134;p16"/>
            <p:cNvSpPr/>
            <p:nvPr/>
          </p:nvSpPr>
          <p:spPr>
            <a:xfrm>
              <a:off x="7121" y="3382"/>
              <a:ext cx="29" cy="31"/>
            </a:xfrm>
            <a:custGeom>
              <a:avLst/>
              <a:gdLst/>
              <a:ahLst/>
              <a:cxnLst/>
              <a:rect l="l" t="t" r="r" b="b"/>
              <a:pathLst>
                <a:path w="124" h="130" extrusionOk="0">
                  <a:moveTo>
                    <a:pt x="64" y="12"/>
                  </a:moveTo>
                  <a:cubicBezTo>
                    <a:pt x="32" y="12"/>
                    <a:pt x="12" y="32"/>
                    <a:pt x="12" y="65"/>
                  </a:cubicBezTo>
                  <a:cubicBezTo>
                    <a:pt x="12" y="98"/>
                    <a:pt x="32" y="118"/>
                    <a:pt x="62" y="118"/>
                  </a:cubicBezTo>
                  <a:cubicBezTo>
                    <a:pt x="87" y="118"/>
                    <a:pt x="106" y="104"/>
                    <a:pt x="111" y="81"/>
                  </a:cubicBezTo>
                  <a:lnTo>
                    <a:pt x="124" y="81"/>
                  </a:lnTo>
                  <a:cubicBezTo>
                    <a:pt x="118" y="111"/>
                    <a:pt x="95" y="130"/>
                    <a:pt x="62" y="130"/>
                  </a:cubicBezTo>
                  <a:cubicBezTo>
                    <a:pt x="25" y="130"/>
                    <a:pt x="0" y="105"/>
                    <a:pt x="0" y="65"/>
                  </a:cubicBezTo>
                  <a:cubicBezTo>
                    <a:pt x="0" y="25"/>
                    <a:pt x="24" y="0"/>
                    <a:pt x="65" y="0"/>
                  </a:cubicBezTo>
                  <a:cubicBezTo>
                    <a:pt x="97" y="0"/>
                    <a:pt x="118" y="17"/>
                    <a:pt x="122" y="44"/>
                  </a:cubicBezTo>
                  <a:lnTo>
                    <a:pt x="109" y="44"/>
                  </a:lnTo>
                  <a:cubicBezTo>
                    <a:pt x="105" y="24"/>
                    <a:pt x="89" y="12"/>
                    <a:pt x="64" y="12"/>
                  </a:cubicBez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</p:spPr>
          <p:txBody>
            <a:bodyPr spcFirstLastPara="1" wrap="square" lIns="45713" tIns="22856" rIns="45713" bIns="22856" anchor="t" anchorCtr="0">
              <a:noAutofit/>
            </a:bodyPr>
            <a:lstStyle/>
            <a:p>
              <a:endParaRPr sz="900">
                <a:solidFill>
                  <a:schemeClr val="dk1"/>
                </a:solidFill>
              </a:endParaRPr>
            </a:p>
          </p:txBody>
        </p:sp>
        <p:sp>
          <p:nvSpPr>
            <p:cNvPr id="135" name="Google Shape;135;p16"/>
            <p:cNvSpPr/>
            <p:nvPr/>
          </p:nvSpPr>
          <p:spPr>
            <a:xfrm>
              <a:off x="7157" y="3383"/>
              <a:ext cx="24" cy="29"/>
            </a:xfrm>
            <a:custGeom>
              <a:avLst/>
              <a:gdLst/>
              <a:ahLst/>
              <a:cxnLst/>
              <a:rect l="l" t="t" r="r" b="b"/>
              <a:pathLst>
                <a:path w="105" h="123" extrusionOk="0">
                  <a:moveTo>
                    <a:pt x="0" y="0"/>
                  </a:moveTo>
                  <a:lnTo>
                    <a:pt x="12" y="0"/>
                  </a:lnTo>
                  <a:lnTo>
                    <a:pt x="12" y="51"/>
                  </a:lnTo>
                  <a:lnTo>
                    <a:pt x="93" y="51"/>
                  </a:lnTo>
                  <a:lnTo>
                    <a:pt x="93" y="0"/>
                  </a:lnTo>
                  <a:lnTo>
                    <a:pt x="105" y="0"/>
                  </a:lnTo>
                  <a:lnTo>
                    <a:pt x="105" y="123"/>
                  </a:lnTo>
                  <a:lnTo>
                    <a:pt x="93" y="123"/>
                  </a:lnTo>
                  <a:lnTo>
                    <a:pt x="93" y="63"/>
                  </a:lnTo>
                  <a:lnTo>
                    <a:pt x="12" y="63"/>
                  </a:lnTo>
                  <a:lnTo>
                    <a:pt x="12" y="123"/>
                  </a:lnTo>
                  <a:lnTo>
                    <a:pt x="0" y="1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</p:spPr>
          <p:txBody>
            <a:bodyPr spcFirstLastPara="1" wrap="square" lIns="45713" tIns="22856" rIns="45713" bIns="22856" anchor="t" anchorCtr="0">
              <a:noAutofit/>
            </a:bodyPr>
            <a:lstStyle/>
            <a:p>
              <a:endParaRPr sz="900">
                <a:solidFill>
                  <a:schemeClr val="dk1"/>
                </a:solidFill>
              </a:endParaRPr>
            </a:p>
          </p:txBody>
        </p:sp>
        <p:sp>
          <p:nvSpPr>
            <p:cNvPr id="136" name="Google Shape;136;p16"/>
            <p:cNvSpPr/>
            <p:nvPr/>
          </p:nvSpPr>
          <p:spPr>
            <a:xfrm>
              <a:off x="7190" y="3382"/>
              <a:ext cx="30" cy="31"/>
            </a:xfrm>
            <a:custGeom>
              <a:avLst/>
              <a:gdLst/>
              <a:ahLst/>
              <a:cxnLst/>
              <a:rect l="l" t="t" r="r" b="b"/>
              <a:pathLst>
                <a:path w="130" h="130" extrusionOk="0">
                  <a:moveTo>
                    <a:pt x="117" y="65"/>
                  </a:moveTo>
                  <a:cubicBezTo>
                    <a:pt x="117" y="32"/>
                    <a:pt x="98" y="12"/>
                    <a:pt x="65" y="12"/>
                  </a:cubicBezTo>
                  <a:cubicBezTo>
                    <a:pt x="32" y="12"/>
                    <a:pt x="13" y="32"/>
                    <a:pt x="13" y="65"/>
                  </a:cubicBezTo>
                  <a:cubicBezTo>
                    <a:pt x="13" y="99"/>
                    <a:pt x="32" y="118"/>
                    <a:pt x="65" y="118"/>
                  </a:cubicBezTo>
                  <a:cubicBezTo>
                    <a:pt x="98" y="118"/>
                    <a:pt x="117" y="99"/>
                    <a:pt x="117" y="65"/>
                  </a:cubicBezTo>
                  <a:close/>
                  <a:moveTo>
                    <a:pt x="65" y="130"/>
                  </a:moveTo>
                  <a:cubicBezTo>
                    <a:pt x="24" y="130"/>
                    <a:pt x="0" y="106"/>
                    <a:pt x="0" y="65"/>
                  </a:cubicBezTo>
                  <a:cubicBezTo>
                    <a:pt x="0" y="25"/>
                    <a:pt x="24" y="0"/>
                    <a:pt x="65" y="0"/>
                  </a:cubicBezTo>
                  <a:cubicBezTo>
                    <a:pt x="105" y="0"/>
                    <a:pt x="130" y="25"/>
                    <a:pt x="130" y="65"/>
                  </a:cubicBezTo>
                  <a:cubicBezTo>
                    <a:pt x="130" y="106"/>
                    <a:pt x="105" y="130"/>
                    <a:pt x="65" y="130"/>
                  </a:cubicBez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</p:spPr>
          <p:txBody>
            <a:bodyPr spcFirstLastPara="1" wrap="square" lIns="45713" tIns="22856" rIns="45713" bIns="22856" anchor="t" anchorCtr="0">
              <a:noAutofit/>
            </a:bodyPr>
            <a:lstStyle/>
            <a:p>
              <a:endParaRPr sz="900">
                <a:solidFill>
                  <a:schemeClr val="dk1"/>
                </a:solidFill>
              </a:endParaRPr>
            </a:p>
          </p:txBody>
        </p:sp>
        <p:sp>
          <p:nvSpPr>
            <p:cNvPr id="137" name="Google Shape;137;p16"/>
            <p:cNvSpPr/>
            <p:nvPr/>
          </p:nvSpPr>
          <p:spPr>
            <a:xfrm>
              <a:off x="7224" y="3383"/>
              <a:ext cx="29" cy="29"/>
            </a:xfrm>
            <a:custGeom>
              <a:avLst/>
              <a:gdLst/>
              <a:ahLst/>
              <a:cxnLst/>
              <a:rect l="l" t="t" r="r" b="b"/>
              <a:pathLst>
                <a:path w="126" h="123" extrusionOk="0">
                  <a:moveTo>
                    <a:pt x="0" y="0"/>
                  </a:moveTo>
                  <a:lnTo>
                    <a:pt x="13" y="0"/>
                  </a:lnTo>
                  <a:lnTo>
                    <a:pt x="63" y="112"/>
                  </a:lnTo>
                  <a:lnTo>
                    <a:pt x="113" y="0"/>
                  </a:lnTo>
                  <a:lnTo>
                    <a:pt x="126" y="0"/>
                  </a:lnTo>
                  <a:lnTo>
                    <a:pt x="71" y="123"/>
                  </a:lnTo>
                  <a:lnTo>
                    <a:pt x="55" y="1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</p:spPr>
          <p:txBody>
            <a:bodyPr spcFirstLastPara="1" wrap="square" lIns="45713" tIns="22856" rIns="45713" bIns="22856" anchor="t" anchorCtr="0">
              <a:noAutofit/>
            </a:bodyPr>
            <a:lstStyle/>
            <a:p>
              <a:endParaRPr sz="900">
                <a:solidFill>
                  <a:schemeClr val="dk1"/>
                </a:solidFill>
              </a:endParaRPr>
            </a:p>
          </p:txBody>
        </p:sp>
        <p:sp>
          <p:nvSpPr>
            <p:cNvPr id="138" name="Google Shape;138;p16"/>
            <p:cNvSpPr/>
            <p:nvPr/>
          </p:nvSpPr>
          <p:spPr>
            <a:xfrm>
              <a:off x="7257" y="3383"/>
              <a:ext cx="27" cy="29"/>
            </a:xfrm>
            <a:custGeom>
              <a:avLst/>
              <a:gdLst/>
              <a:ahLst/>
              <a:cxnLst/>
              <a:rect l="l" t="t" r="r" b="b"/>
              <a:pathLst>
                <a:path w="118" h="123" extrusionOk="0">
                  <a:moveTo>
                    <a:pt x="53" y="70"/>
                  </a:moveTo>
                  <a:lnTo>
                    <a:pt x="0" y="0"/>
                  </a:lnTo>
                  <a:lnTo>
                    <a:pt x="15" y="0"/>
                  </a:lnTo>
                  <a:lnTo>
                    <a:pt x="59" y="60"/>
                  </a:lnTo>
                  <a:lnTo>
                    <a:pt x="103" y="0"/>
                  </a:lnTo>
                  <a:lnTo>
                    <a:pt x="118" y="0"/>
                  </a:lnTo>
                  <a:lnTo>
                    <a:pt x="65" y="70"/>
                  </a:lnTo>
                  <a:lnTo>
                    <a:pt x="65" y="123"/>
                  </a:lnTo>
                  <a:lnTo>
                    <a:pt x="53" y="123"/>
                  </a:lnTo>
                  <a:lnTo>
                    <a:pt x="53" y="70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</p:spPr>
          <p:txBody>
            <a:bodyPr spcFirstLastPara="1" wrap="square" lIns="45713" tIns="22856" rIns="45713" bIns="22856" anchor="t" anchorCtr="0">
              <a:noAutofit/>
            </a:bodyPr>
            <a:lstStyle/>
            <a:p>
              <a:endParaRPr sz="900">
                <a:solidFill>
                  <a:schemeClr val="dk1"/>
                </a:solidFill>
              </a:endParaRPr>
            </a:p>
          </p:txBody>
        </p:sp>
        <p:sp>
          <p:nvSpPr>
            <p:cNvPr id="139" name="Google Shape;139;p16"/>
            <p:cNvSpPr/>
            <p:nvPr/>
          </p:nvSpPr>
          <p:spPr>
            <a:xfrm>
              <a:off x="4205" y="3032"/>
              <a:ext cx="604" cy="419"/>
            </a:xfrm>
            <a:prstGeom prst="rect">
              <a:avLst/>
            </a:prstGeom>
            <a:solidFill>
              <a:srgbClr val="FEFEFE"/>
            </a:solidFill>
            <a:ln>
              <a:noFill/>
            </a:ln>
          </p:spPr>
          <p:txBody>
            <a:bodyPr spcFirstLastPara="1" wrap="square" lIns="45713" tIns="22856" rIns="45713" bIns="22856" anchor="t" anchorCtr="0">
              <a:noAutofit/>
            </a:bodyPr>
            <a:lstStyle/>
            <a:p>
              <a:endParaRPr sz="900">
                <a:solidFill>
                  <a:schemeClr val="dk1"/>
                </a:solidFill>
              </a:endParaRPr>
            </a:p>
          </p:txBody>
        </p:sp>
        <p:sp>
          <p:nvSpPr>
            <p:cNvPr id="140" name="Google Shape;140;p16"/>
            <p:cNvSpPr/>
            <p:nvPr/>
          </p:nvSpPr>
          <p:spPr>
            <a:xfrm>
              <a:off x="4217" y="3043"/>
              <a:ext cx="580" cy="396"/>
            </a:xfrm>
            <a:prstGeom prst="rect">
              <a:avLst/>
            </a:prstGeom>
            <a:solidFill>
              <a:srgbClr val="044DA2"/>
            </a:solidFill>
            <a:ln>
              <a:noFill/>
            </a:ln>
          </p:spPr>
          <p:txBody>
            <a:bodyPr spcFirstLastPara="1" wrap="square" lIns="45713" tIns="22856" rIns="45713" bIns="22856" anchor="t" anchorCtr="0">
              <a:noAutofit/>
            </a:bodyPr>
            <a:lstStyle/>
            <a:p>
              <a:endParaRPr sz="900">
                <a:solidFill>
                  <a:schemeClr val="dk1"/>
                </a:solidFill>
              </a:endParaRPr>
            </a:p>
          </p:txBody>
        </p:sp>
        <p:sp>
          <p:nvSpPr>
            <p:cNvPr id="141" name="Google Shape;141;p16"/>
            <p:cNvSpPr/>
            <p:nvPr/>
          </p:nvSpPr>
          <p:spPr>
            <a:xfrm>
              <a:off x="4487" y="3091"/>
              <a:ext cx="40" cy="39"/>
            </a:xfrm>
            <a:custGeom>
              <a:avLst/>
              <a:gdLst/>
              <a:ahLst/>
              <a:cxnLst/>
              <a:rect l="l" t="t" r="r" b="b"/>
              <a:pathLst>
                <a:path w="174" h="166" extrusionOk="0">
                  <a:moveTo>
                    <a:pt x="33" y="166"/>
                  </a:moveTo>
                  <a:lnTo>
                    <a:pt x="87" y="127"/>
                  </a:lnTo>
                  <a:lnTo>
                    <a:pt x="140" y="166"/>
                  </a:lnTo>
                  <a:lnTo>
                    <a:pt x="120" y="103"/>
                  </a:lnTo>
                  <a:lnTo>
                    <a:pt x="174" y="64"/>
                  </a:lnTo>
                  <a:lnTo>
                    <a:pt x="107" y="64"/>
                  </a:lnTo>
                  <a:lnTo>
                    <a:pt x="87" y="0"/>
                  </a:lnTo>
                  <a:lnTo>
                    <a:pt x="66" y="64"/>
                  </a:lnTo>
                  <a:lnTo>
                    <a:pt x="0" y="64"/>
                  </a:lnTo>
                  <a:lnTo>
                    <a:pt x="54" y="103"/>
                  </a:lnTo>
                  <a:lnTo>
                    <a:pt x="33" y="166"/>
                  </a:lnTo>
                  <a:close/>
                </a:path>
              </a:pathLst>
            </a:custGeom>
            <a:solidFill>
              <a:srgbClr val="FFF100"/>
            </a:solidFill>
            <a:ln>
              <a:noFill/>
            </a:ln>
          </p:spPr>
          <p:txBody>
            <a:bodyPr spcFirstLastPara="1" wrap="square" lIns="45713" tIns="22856" rIns="45713" bIns="22856" anchor="t" anchorCtr="0">
              <a:noAutofit/>
            </a:bodyPr>
            <a:lstStyle/>
            <a:p>
              <a:endParaRPr sz="900">
                <a:solidFill>
                  <a:schemeClr val="dk1"/>
                </a:solidFill>
              </a:endParaRPr>
            </a:p>
          </p:txBody>
        </p:sp>
        <p:sp>
          <p:nvSpPr>
            <p:cNvPr id="142" name="Google Shape;142;p16"/>
            <p:cNvSpPr/>
            <p:nvPr/>
          </p:nvSpPr>
          <p:spPr>
            <a:xfrm>
              <a:off x="4423" y="3108"/>
              <a:ext cx="40" cy="39"/>
            </a:xfrm>
            <a:custGeom>
              <a:avLst/>
              <a:gdLst/>
              <a:ahLst/>
              <a:cxnLst/>
              <a:rect l="l" t="t" r="r" b="b"/>
              <a:pathLst>
                <a:path w="175" h="166" extrusionOk="0">
                  <a:moveTo>
                    <a:pt x="34" y="166"/>
                  </a:moveTo>
                  <a:lnTo>
                    <a:pt x="87" y="127"/>
                  </a:lnTo>
                  <a:lnTo>
                    <a:pt x="141" y="166"/>
                  </a:lnTo>
                  <a:lnTo>
                    <a:pt x="120" y="103"/>
                  </a:lnTo>
                  <a:lnTo>
                    <a:pt x="175" y="64"/>
                  </a:lnTo>
                  <a:lnTo>
                    <a:pt x="108" y="64"/>
                  </a:lnTo>
                  <a:lnTo>
                    <a:pt x="87" y="0"/>
                  </a:lnTo>
                  <a:lnTo>
                    <a:pt x="67" y="64"/>
                  </a:lnTo>
                  <a:lnTo>
                    <a:pt x="0" y="64"/>
                  </a:lnTo>
                  <a:lnTo>
                    <a:pt x="54" y="103"/>
                  </a:lnTo>
                  <a:lnTo>
                    <a:pt x="34" y="166"/>
                  </a:lnTo>
                  <a:close/>
                </a:path>
              </a:pathLst>
            </a:custGeom>
            <a:solidFill>
              <a:srgbClr val="FFF100"/>
            </a:solidFill>
            <a:ln>
              <a:noFill/>
            </a:ln>
          </p:spPr>
          <p:txBody>
            <a:bodyPr spcFirstLastPara="1" wrap="square" lIns="45713" tIns="22856" rIns="45713" bIns="22856" anchor="t" anchorCtr="0">
              <a:noAutofit/>
            </a:bodyPr>
            <a:lstStyle/>
            <a:p>
              <a:endParaRPr sz="900">
                <a:solidFill>
                  <a:schemeClr val="dk1"/>
                </a:solidFill>
              </a:endParaRPr>
            </a:p>
          </p:txBody>
        </p:sp>
        <p:sp>
          <p:nvSpPr>
            <p:cNvPr id="143" name="Google Shape;143;p16"/>
            <p:cNvSpPr/>
            <p:nvPr/>
          </p:nvSpPr>
          <p:spPr>
            <a:xfrm>
              <a:off x="4377" y="3156"/>
              <a:ext cx="40" cy="39"/>
            </a:xfrm>
            <a:custGeom>
              <a:avLst/>
              <a:gdLst/>
              <a:ahLst/>
              <a:cxnLst/>
              <a:rect l="l" t="t" r="r" b="b"/>
              <a:pathLst>
                <a:path w="175" h="166" extrusionOk="0">
                  <a:moveTo>
                    <a:pt x="88" y="0"/>
                  </a:moveTo>
                  <a:lnTo>
                    <a:pt x="67" y="64"/>
                  </a:lnTo>
                  <a:lnTo>
                    <a:pt x="0" y="64"/>
                  </a:lnTo>
                  <a:lnTo>
                    <a:pt x="55" y="103"/>
                  </a:lnTo>
                  <a:lnTo>
                    <a:pt x="34" y="166"/>
                  </a:lnTo>
                  <a:lnTo>
                    <a:pt x="88" y="127"/>
                  </a:lnTo>
                  <a:lnTo>
                    <a:pt x="141" y="166"/>
                  </a:lnTo>
                  <a:lnTo>
                    <a:pt x="121" y="103"/>
                  </a:lnTo>
                  <a:lnTo>
                    <a:pt x="175" y="64"/>
                  </a:lnTo>
                  <a:lnTo>
                    <a:pt x="108" y="64"/>
                  </a:lnTo>
                  <a:lnTo>
                    <a:pt x="88" y="0"/>
                  </a:lnTo>
                  <a:close/>
                </a:path>
              </a:pathLst>
            </a:custGeom>
            <a:solidFill>
              <a:srgbClr val="FFF100"/>
            </a:solidFill>
            <a:ln>
              <a:noFill/>
            </a:ln>
          </p:spPr>
          <p:txBody>
            <a:bodyPr spcFirstLastPara="1" wrap="square" lIns="45713" tIns="22856" rIns="45713" bIns="22856" anchor="t" anchorCtr="0">
              <a:noAutofit/>
            </a:bodyPr>
            <a:lstStyle/>
            <a:p>
              <a:endParaRPr sz="900">
                <a:solidFill>
                  <a:schemeClr val="dk1"/>
                </a:solidFill>
              </a:endParaRPr>
            </a:p>
          </p:txBody>
        </p:sp>
        <p:sp>
          <p:nvSpPr>
            <p:cNvPr id="144" name="Google Shape;144;p16"/>
            <p:cNvSpPr/>
            <p:nvPr/>
          </p:nvSpPr>
          <p:spPr>
            <a:xfrm>
              <a:off x="4360" y="3221"/>
              <a:ext cx="40" cy="38"/>
            </a:xfrm>
            <a:custGeom>
              <a:avLst/>
              <a:gdLst/>
              <a:ahLst/>
              <a:cxnLst/>
              <a:rect l="l" t="t" r="r" b="b"/>
              <a:pathLst>
                <a:path w="175" h="166" extrusionOk="0">
                  <a:moveTo>
                    <a:pt x="88" y="127"/>
                  </a:moveTo>
                  <a:lnTo>
                    <a:pt x="141" y="166"/>
                  </a:lnTo>
                  <a:lnTo>
                    <a:pt x="121" y="102"/>
                  </a:lnTo>
                  <a:lnTo>
                    <a:pt x="175" y="63"/>
                  </a:lnTo>
                  <a:lnTo>
                    <a:pt x="108" y="63"/>
                  </a:lnTo>
                  <a:lnTo>
                    <a:pt x="88" y="0"/>
                  </a:lnTo>
                  <a:lnTo>
                    <a:pt x="67" y="64"/>
                  </a:lnTo>
                  <a:lnTo>
                    <a:pt x="0" y="63"/>
                  </a:lnTo>
                  <a:lnTo>
                    <a:pt x="54" y="102"/>
                  </a:lnTo>
                  <a:lnTo>
                    <a:pt x="34" y="166"/>
                  </a:lnTo>
                  <a:lnTo>
                    <a:pt x="88" y="127"/>
                  </a:lnTo>
                  <a:close/>
                </a:path>
              </a:pathLst>
            </a:custGeom>
            <a:solidFill>
              <a:srgbClr val="FFF100"/>
            </a:solidFill>
            <a:ln>
              <a:noFill/>
            </a:ln>
          </p:spPr>
          <p:txBody>
            <a:bodyPr spcFirstLastPara="1" wrap="square" lIns="45713" tIns="22856" rIns="45713" bIns="22856" anchor="t" anchorCtr="0">
              <a:noAutofit/>
            </a:bodyPr>
            <a:lstStyle/>
            <a:p>
              <a:endParaRPr sz="900">
                <a:solidFill>
                  <a:schemeClr val="dk1"/>
                </a:solidFill>
              </a:endParaRPr>
            </a:p>
          </p:txBody>
        </p:sp>
        <p:sp>
          <p:nvSpPr>
            <p:cNvPr id="145" name="Google Shape;145;p16"/>
            <p:cNvSpPr/>
            <p:nvPr/>
          </p:nvSpPr>
          <p:spPr>
            <a:xfrm>
              <a:off x="4377" y="3285"/>
              <a:ext cx="40" cy="39"/>
            </a:xfrm>
            <a:custGeom>
              <a:avLst/>
              <a:gdLst/>
              <a:ahLst/>
              <a:cxnLst/>
              <a:rect l="l" t="t" r="r" b="b"/>
              <a:pathLst>
                <a:path w="175" h="166" extrusionOk="0">
                  <a:moveTo>
                    <a:pt x="108" y="64"/>
                  </a:moveTo>
                  <a:lnTo>
                    <a:pt x="88" y="0"/>
                  </a:lnTo>
                  <a:lnTo>
                    <a:pt x="67" y="64"/>
                  </a:lnTo>
                  <a:lnTo>
                    <a:pt x="0" y="64"/>
                  </a:lnTo>
                  <a:lnTo>
                    <a:pt x="55" y="103"/>
                  </a:lnTo>
                  <a:lnTo>
                    <a:pt x="34" y="166"/>
                  </a:lnTo>
                  <a:lnTo>
                    <a:pt x="88" y="127"/>
                  </a:lnTo>
                  <a:lnTo>
                    <a:pt x="141" y="166"/>
                  </a:lnTo>
                  <a:lnTo>
                    <a:pt x="121" y="103"/>
                  </a:lnTo>
                  <a:lnTo>
                    <a:pt x="175" y="64"/>
                  </a:lnTo>
                  <a:lnTo>
                    <a:pt x="108" y="64"/>
                  </a:lnTo>
                  <a:close/>
                </a:path>
              </a:pathLst>
            </a:custGeom>
            <a:solidFill>
              <a:srgbClr val="FFF100"/>
            </a:solidFill>
            <a:ln>
              <a:noFill/>
            </a:ln>
          </p:spPr>
          <p:txBody>
            <a:bodyPr spcFirstLastPara="1" wrap="square" lIns="45713" tIns="22856" rIns="45713" bIns="22856" anchor="t" anchorCtr="0">
              <a:noAutofit/>
            </a:bodyPr>
            <a:lstStyle/>
            <a:p>
              <a:endParaRPr sz="900">
                <a:solidFill>
                  <a:schemeClr val="dk1"/>
                </a:solidFill>
              </a:endParaRPr>
            </a:p>
          </p:txBody>
        </p:sp>
        <p:sp>
          <p:nvSpPr>
            <p:cNvPr id="146" name="Google Shape;146;p16"/>
            <p:cNvSpPr/>
            <p:nvPr/>
          </p:nvSpPr>
          <p:spPr>
            <a:xfrm>
              <a:off x="4423" y="3333"/>
              <a:ext cx="40" cy="39"/>
            </a:xfrm>
            <a:custGeom>
              <a:avLst/>
              <a:gdLst/>
              <a:ahLst/>
              <a:cxnLst/>
              <a:rect l="l" t="t" r="r" b="b"/>
              <a:pathLst>
                <a:path w="175" h="166" extrusionOk="0">
                  <a:moveTo>
                    <a:pt x="108" y="63"/>
                  </a:moveTo>
                  <a:lnTo>
                    <a:pt x="88" y="0"/>
                  </a:lnTo>
                  <a:lnTo>
                    <a:pt x="67" y="64"/>
                  </a:lnTo>
                  <a:lnTo>
                    <a:pt x="0" y="63"/>
                  </a:lnTo>
                  <a:lnTo>
                    <a:pt x="55" y="102"/>
                  </a:lnTo>
                  <a:lnTo>
                    <a:pt x="34" y="166"/>
                  </a:lnTo>
                  <a:lnTo>
                    <a:pt x="88" y="127"/>
                  </a:lnTo>
                  <a:lnTo>
                    <a:pt x="141" y="166"/>
                  </a:lnTo>
                  <a:lnTo>
                    <a:pt x="121" y="102"/>
                  </a:lnTo>
                  <a:lnTo>
                    <a:pt x="175" y="63"/>
                  </a:lnTo>
                  <a:lnTo>
                    <a:pt x="108" y="63"/>
                  </a:lnTo>
                  <a:close/>
                </a:path>
              </a:pathLst>
            </a:custGeom>
            <a:solidFill>
              <a:srgbClr val="FFF100"/>
            </a:solidFill>
            <a:ln>
              <a:noFill/>
            </a:ln>
          </p:spPr>
          <p:txBody>
            <a:bodyPr spcFirstLastPara="1" wrap="square" lIns="45713" tIns="22856" rIns="45713" bIns="22856" anchor="t" anchorCtr="0">
              <a:noAutofit/>
            </a:bodyPr>
            <a:lstStyle/>
            <a:p>
              <a:endParaRPr sz="900">
                <a:solidFill>
                  <a:schemeClr val="dk1"/>
                </a:solidFill>
              </a:endParaRPr>
            </a:p>
          </p:txBody>
        </p:sp>
        <p:sp>
          <p:nvSpPr>
            <p:cNvPr id="147" name="Google Shape;147;p16"/>
            <p:cNvSpPr/>
            <p:nvPr/>
          </p:nvSpPr>
          <p:spPr>
            <a:xfrm>
              <a:off x="4487" y="3350"/>
              <a:ext cx="40" cy="39"/>
            </a:xfrm>
            <a:custGeom>
              <a:avLst/>
              <a:gdLst/>
              <a:ahLst/>
              <a:cxnLst/>
              <a:rect l="l" t="t" r="r" b="b"/>
              <a:pathLst>
                <a:path w="174" h="166" extrusionOk="0">
                  <a:moveTo>
                    <a:pt x="107" y="64"/>
                  </a:moveTo>
                  <a:lnTo>
                    <a:pt x="87" y="0"/>
                  </a:lnTo>
                  <a:lnTo>
                    <a:pt x="66" y="64"/>
                  </a:lnTo>
                  <a:lnTo>
                    <a:pt x="0" y="64"/>
                  </a:lnTo>
                  <a:lnTo>
                    <a:pt x="54" y="103"/>
                  </a:lnTo>
                  <a:lnTo>
                    <a:pt x="34" y="166"/>
                  </a:lnTo>
                  <a:lnTo>
                    <a:pt x="87" y="127"/>
                  </a:lnTo>
                  <a:lnTo>
                    <a:pt x="140" y="166"/>
                  </a:lnTo>
                  <a:lnTo>
                    <a:pt x="120" y="103"/>
                  </a:lnTo>
                  <a:lnTo>
                    <a:pt x="174" y="64"/>
                  </a:lnTo>
                  <a:lnTo>
                    <a:pt x="107" y="64"/>
                  </a:lnTo>
                  <a:close/>
                </a:path>
              </a:pathLst>
            </a:custGeom>
            <a:solidFill>
              <a:srgbClr val="FFF100"/>
            </a:solidFill>
            <a:ln>
              <a:noFill/>
            </a:ln>
          </p:spPr>
          <p:txBody>
            <a:bodyPr spcFirstLastPara="1" wrap="square" lIns="45713" tIns="22856" rIns="45713" bIns="22856" anchor="t" anchorCtr="0">
              <a:noAutofit/>
            </a:bodyPr>
            <a:lstStyle/>
            <a:p>
              <a:endParaRPr sz="900">
                <a:solidFill>
                  <a:schemeClr val="dk1"/>
                </a:solidFill>
              </a:endParaRPr>
            </a:p>
          </p:txBody>
        </p:sp>
        <p:sp>
          <p:nvSpPr>
            <p:cNvPr id="148" name="Google Shape;148;p16"/>
            <p:cNvSpPr/>
            <p:nvPr/>
          </p:nvSpPr>
          <p:spPr>
            <a:xfrm>
              <a:off x="4550" y="3333"/>
              <a:ext cx="40" cy="39"/>
            </a:xfrm>
            <a:custGeom>
              <a:avLst/>
              <a:gdLst/>
              <a:ahLst/>
              <a:cxnLst/>
              <a:rect l="l" t="t" r="r" b="b"/>
              <a:pathLst>
                <a:path w="175" h="166" extrusionOk="0">
                  <a:moveTo>
                    <a:pt x="108" y="63"/>
                  </a:moveTo>
                  <a:lnTo>
                    <a:pt x="87" y="0"/>
                  </a:lnTo>
                  <a:lnTo>
                    <a:pt x="67" y="64"/>
                  </a:lnTo>
                  <a:lnTo>
                    <a:pt x="0" y="63"/>
                  </a:lnTo>
                  <a:lnTo>
                    <a:pt x="54" y="102"/>
                  </a:lnTo>
                  <a:lnTo>
                    <a:pt x="34" y="166"/>
                  </a:lnTo>
                  <a:lnTo>
                    <a:pt x="87" y="127"/>
                  </a:lnTo>
                  <a:lnTo>
                    <a:pt x="141" y="166"/>
                  </a:lnTo>
                  <a:lnTo>
                    <a:pt x="120" y="102"/>
                  </a:lnTo>
                  <a:lnTo>
                    <a:pt x="175" y="63"/>
                  </a:lnTo>
                  <a:lnTo>
                    <a:pt x="108" y="63"/>
                  </a:lnTo>
                  <a:close/>
                </a:path>
              </a:pathLst>
            </a:custGeom>
            <a:solidFill>
              <a:srgbClr val="FFF100"/>
            </a:solidFill>
            <a:ln>
              <a:noFill/>
            </a:ln>
          </p:spPr>
          <p:txBody>
            <a:bodyPr spcFirstLastPara="1" wrap="square" lIns="45713" tIns="22856" rIns="45713" bIns="22856" anchor="t" anchorCtr="0">
              <a:noAutofit/>
            </a:bodyPr>
            <a:lstStyle/>
            <a:p>
              <a:endParaRPr sz="900">
                <a:solidFill>
                  <a:schemeClr val="dk1"/>
                </a:solidFill>
              </a:endParaRPr>
            </a:p>
          </p:txBody>
        </p:sp>
        <p:sp>
          <p:nvSpPr>
            <p:cNvPr id="149" name="Google Shape;149;p16"/>
            <p:cNvSpPr/>
            <p:nvPr/>
          </p:nvSpPr>
          <p:spPr>
            <a:xfrm>
              <a:off x="4596" y="3285"/>
              <a:ext cx="40" cy="39"/>
            </a:xfrm>
            <a:custGeom>
              <a:avLst/>
              <a:gdLst/>
              <a:ahLst/>
              <a:cxnLst/>
              <a:rect l="l" t="t" r="r" b="b"/>
              <a:pathLst>
                <a:path w="174" h="166" extrusionOk="0">
                  <a:moveTo>
                    <a:pt x="108" y="64"/>
                  </a:moveTo>
                  <a:lnTo>
                    <a:pt x="87" y="0"/>
                  </a:lnTo>
                  <a:lnTo>
                    <a:pt x="67" y="64"/>
                  </a:lnTo>
                  <a:lnTo>
                    <a:pt x="0" y="64"/>
                  </a:lnTo>
                  <a:lnTo>
                    <a:pt x="54" y="103"/>
                  </a:lnTo>
                  <a:lnTo>
                    <a:pt x="34" y="166"/>
                  </a:lnTo>
                  <a:lnTo>
                    <a:pt x="87" y="127"/>
                  </a:lnTo>
                  <a:lnTo>
                    <a:pt x="141" y="166"/>
                  </a:lnTo>
                  <a:lnTo>
                    <a:pt x="120" y="103"/>
                  </a:lnTo>
                  <a:lnTo>
                    <a:pt x="174" y="64"/>
                  </a:lnTo>
                  <a:lnTo>
                    <a:pt x="108" y="64"/>
                  </a:lnTo>
                  <a:close/>
                </a:path>
              </a:pathLst>
            </a:custGeom>
            <a:solidFill>
              <a:srgbClr val="FFF100"/>
            </a:solidFill>
            <a:ln>
              <a:noFill/>
            </a:ln>
          </p:spPr>
          <p:txBody>
            <a:bodyPr spcFirstLastPara="1" wrap="square" lIns="45713" tIns="22856" rIns="45713" bIns="22856" anchor="t" anchorCtr="0">
              <a:noAutofit/>
            </a:bodyPr>
            <a:lstStyle/>
            <a:p>
              <a:endParaRPr sz="900">
                <a:solidFill>
                  <a:schemeClr val="dk1"/>
                </a:solidFill>
              </a:endParaRPr>
            </a:p>
          </p:txBody>
        </p:sp>
        <p:sp>
          <p:nvSpPr>
            <p:cNvPr id="150" name="Google Shape;150;p16"/>
            <p:cNvSpPr/>
            <p:nvPr/>
          </p:nvSpPr>
          <p:spPr>
            <a:xfrm>
              <a:off x="4613" y="3220"/>
              <a:ext cx="40" cy="39"/>
            </a:xfrm>
            <a:custGeom>
              <a:avLst/>
              <a:gdLst/>
              <a:ahLst/>
              <a:cxnLst/>
              <a:rect l="l" t="t" r="r" b="b"/>
              <a:pathLst>
                <a:path w="175" h="166" extrusionOk="0">
                  <a:moveTo>
                    <a:pt x="175" y="64"/>
                  </a:moveTo>
                  <a:lnTo>
                    <a:pt x="108" y="64"/>
                  </a:lnTo>
                  <a:lnTo>
                    <a:pt x="88" y="0"/>
                  </a:lnTo>
                  <a:lnTo>
                    <a:pt x="67" y="64"/>
                  </a:lnTo>
                  <a:lnTo>
                    <a:pt x="0" y="64"/>
                  </a:lnTo>
                  <a:lnTo>
                    <a:pt x="54" y="103"/>
                  </a:lnTo>
                  <a:lnTo>
                    <a:pt x="34" y="166"/>
                  </a:lnTo>
                  <a:lnTo>
                    <a:pt x="88" y="127"/>
                  </a:lnTo>
                  <a:lnTo>
                    <a:pt x="141" y="166"/>
                  </a:lnTo>
                  <a:lnTo>
                    <a:pt x="121" y="103"/>
                  </a:lnTo>
                  <a:lnTo>
                    <a:pt x="175" y="64"/>
                  </a:lnTo>
                  <a:close/>
                </a:path>
              </a:pathLst>
            </a:custGeom>
            <a:solidFill>
              <a:srgbClr val="FFF100"/>
            </a:solidFill>
            <a:ln>
              <a:noFill/>
            </a:ln>
          </p:spPr>
          <p:txBody>
            <a:bodyPr spcFirstLastPara="1" wrap="square" lIns="45713" tIns="22856" rIns="45713" bIns="22856" anchor="t" anchorCtr="0">
              <a:noAutofit/>
            </a:bodyPr>
            <a:lstStyle/>
            <a:p>
              <a:endParaRPr sz="900">
                <a:solidFill>
                  <a:schemeClr val="dk1"/>
                </a:solidFill>
              </a:endParaRPr>
            </a:p>
          </p:txBody>
        </p:sp>
        <p:sp>
          <p:nvSpPr>
            <p:cNvPr id="151" name="Google Shape;151;p16"/>
            <p:cNvSpPr/>
            <p:nvPr/>
          </p:nvSpPr>
          <p:spPr>
            <a:xfrm>
              <a:off x="4596" y="3156"/>
              <a:ext cx="40" cy="38"/>
            </a:xfrm>
            <a:custGeom>
              <a:avLst/>
              <a:gdLst/>
              <a:ahLst/>
              <a:cxnLst/>
              <a:rect l="l" t="t" r="r" b="b"/>
              <a:pathLst>
                <a:path w="174" h="165" extrusionOk="0">
                  <a:moveTo>
                    <a:pt x="34" y="165"/>
                  </a:moveTo>
                  <a:lnTo>
                    <a:pt x="87" y="126"/>
                  </a:lnTo>
                  <a:lnTo>
                    <a:pt x="141" y="165"/>
                  </a:lnTo>
                  <a:lnTo>
                    <a:pt x="120" y="102"/>
                  </a:lnTo>
                  <a:lnTo>
                    <a:pt x="174" y="63"/>
                  </a:lnTo>
                  <a:lnTo>
                    <a:pt x="108" y="63"/>
                  </a:lnTo>
                  <a:lnTo>
                    <a:pt x="87" y="0"/>
                  </a:lnTo>
                  <a:lnTo>
                    <a:pt x="67" y="64"/>
                  </a:lnTo>
                  <a:lnTo>
                    <a:pt x="0" y="63"/>
                  </a:lnTo>
                  <a:lnTo>
                    <a:pt x="54" y="102"/>
                  </a:lnTo>
                  <a:lnTo>
                    <a:pt x="34" y="165"/>
                  </a:lnTo>
                  <a:close/>
                </a:path>
              </a:pathLst>
            </a:custGeom>
            <a:solidFill>
              <a:srgbClr val="FFF100"/>
            </a:solidFill>
            <a:ln>
              <a:noFill/>
            </a:ln>
          </p:spPr>
          <p:txBody>
            <a:bodyPr spcFirstLastPara="1" wrap="square" lIns="45713" tIns="22856" rIns="45713" bIns="22856" anchor="t" anchorCtr="0">
              <a:noAutofit/>
            </a:bodyPr>
            <a:lstStyle/>
            <a:p>
              <a:endParaRPr sz="900">
                <a:solidFill>
                  <a:schemeClr val="dk1"/>
                </a:solidFill>
              </a:endParaRPr>
            </a:p>
          </p:txBody>
        </p:sp>
        <p:sp>
          <p:nvSpPr>
            <p:cNvPr id="152" name="Google Shape;152;p16"/>
            <p:cNvSpPr/>
            <p:nvPr/>
          </p:nvSpPr>
          <p:spPr>
            <a:xfrm>
              <a:off x="4550" y="3108"/>
              <a:ext cx="40" cy="39"/>
            </a:xfrm>
            <a:custGeom>
              <a:avLst/>
              <a:gdLst/>
              <a:ahLst/>
              <a:cxnLst/>
              <a:rect l="l" t="t" r="r" b="b"/>
              <a:pathLst>
                <a:path w="175" h="166" extrusionOk="0">
                  <a:moveTo>
                    <a:pt x="87" y="0"/>
                  </a:moveTo>
                  <a:lnTo>
                    <a:pt x="67" y="64"/>
                  </a:lnTo>
                  <a:lnTo>
                    <a:pt x="0" y="64"/>
                  </a:lnTo>
                  <a:lnTo>
                    <a:pt x="54" y="103"/>
                  </a:lnTo>
                  <a:lnTo>
                    <a:pt x="34" y="166"/>
                  </a:lnTo>
                  <a:lnTo>
                    <a:pt x="87" y="127"/>
                  </a:lnTo>
                  <a:lnTo>
                    <a:pt x="141" y="166"/>
                  </a:lnTo>
                  <a:lnTo>
                    <a:pt x="120" y="103"/>
                  </a:lnTo>
                  <a:lnTo>
                    <a:pt x="175" y="64"/>
                  </a:lnTo>
                  <a:lnTo>
                    <a:pt x="107" y="64"/>
                  </a:lnTo>
                  <a:lnTo>
                    <a:pt x="87" y="0"/>
                  </a:lnTo>
                  <a:close/>
                </a:path>
              </a:pathLst>
            </a:custGeom>
            <a:solidFill>
              <a:srgbClr val="FFF100"/>
            </a:solidFill>
            <a:ln>
              <a:noFill/>
            </a:ln>
          </p:spPr>
          <p:txBody>
            <a:bodyPr spcFirstLastPara="1" wrap="square" lIns="45713" tIns="22856" rIns="45713" bIns="22856" anchor="t" anchorCtr="0">
              <a:noAutofit/>
            </a:bodyPr>
            <a:lstStyle/>
            <a:p>
              <a:endParaRPr sz="900">
                <a:solidFill>
                  <a:schemeClr val="dk1"/>
                </a:solidFill>
              </a:endParaRPr>
            </a:p>
          </p:txBody>
        </p:sp>
        <p:sp>
          <p:nvSpPr>
            <p:cNvPr id="153" name="Google Shape;153;p16"/>
            <p:cNvSpPr/>
            <p:nvPr/>
          </p:nvSpPr>
          <p:spPr>
            <a:xfrm>
              <a:off x="4859" y="3103"/>
              <a:ext cx="38" cy="56"/>
            </a:xfrm>
            <a:custGeom>
              <a:avLst/>
              <a:gdLst/>
              <a:ahLst/>
              <a:cxnLst/>
              <a:rect l="l" t="t" r="r" b="b"/>
              <a:pathLst>
                <a:path w="166" h="240" extrusionOk="0">
                  <a:moveTo>
                    <a:pt x="38" y="29"/>
                  </a:moveTo>
                  <a:lnTo>
                    <a:pt x="38" y="96"/>
                  </a:lnTo>
                  <a:lnTo>
                    <a:pt x="130" y="96"/>
                  </a:lnTo>
                  <a:lnTo>
                    <a:pt x="130" y="124"/>
                  </a:lnTo>
                  <a:lnTo>
                    <a:pt x="38" y="124"/>
                  </a:lnTo>
                  <a:lnTo>
                    <a:pt x="38" y="211"/>
                  </a:lnTo>
                  <a:lnTo>
                    <a:pt x="164" y="211"/>
                  </a:lnTo>
                  <a:lnTo>
                    <a:pt x="164" y="240"/>
                  </a:lnTo>
                  <a:lnTo>
                    <a:pt x="0" y="240"/>
                  </a:lnTo>
                  <a:lnTo>
                    <a:pt x="0" y="0"/>
                  </a:lnTo>
                  <a:lnTo>
                    <a:pt x="166" y="0"/>
                  </a:lnTo>
                  <a:lnTo>
                    <a:pt x="166" y="29"/>
                  </a:lnTo>
                  <a:lnTo>
                    <a:pt x="38" y="2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13" tIns="22856" rIns="45713" bIns="22856" anchor="t" anchorCtr="0">
              <a:noAutofit/>
            </a:bodyPr>
            <a:lstStyle/>
            <a:p>
              <a:endParaRPr sz="900">
                <a:solidFill>
                  <a:schemeClr val="dk1"/>
                </a:solidFill>
              </a:endParaRPr>
            </a:p>
          </p:txBody>
        </p:sp>
        <p:sp>
          <p:nvSpPr>
            <p:cNvPr id="154" name="Google Shape;154;p16"/>
            <p:cNvSpPr/>
            <p:nvPr/>
          </p:nvSpPr>
          <p:spPr>
            <a:xfrm>
              <a:off x="4901" y="3103"/>
              <a:ext cx="51" cy="57"/>
            </a:xfrm>
            <a:custGeom>
              <a:avLst/>
              <a:gdLst/>
              <a:ahLst/>
              <a:cxnLst/>
              <a:rect l="l" t="t" r="r" b="b"/>
              <a:pathLst>
                <a:path w="223" h="244" extrusionOk="0">
                  <a:moveTo>
                    <a:pt x="123" y="244"/>
                  </a:moveTo>
                  <a:lnTo>
                    <a:pt x="104" y="244"/>
                  </a:lnTo>
                  <a:lnTo>
                    <a:pt x="0" y="0"/>
                  </a:lnTo>
                  <a:lnTo>
                    <a:pt x="42" y="0"/>
                  </a:lnTo>
                  <a:lnTo>
                    <a:pt x="114" y="177"/>
                  </a:lnTo>
                  <a:lnTo>
                    <a:pt x="183" y="0"/>
                  </a:lnTo>
                  <a:lnTo>
                    <a:pt x="223" y="0"/>
                  </a:lnTo>
                  <a:lnTo>
                    <a:pt x="123" y="24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13" tIns="22856" rIns="45713" bIns="22856" anchor="t" anchorCtr="0">
              <a:noAutofit/>
            </a:bodyPr>
            <a:lstStyle/>
            <a:p>
              <a:endParaRPr sz="900">
                <a:solidFill>
                  <a:schemeClr val="dk1"/>
                </a:solidFill>
              </a:endParaRPr>
            </a:p>
          </p:txBody>
        </p:sp>
        <p:sp>
          <p:nvSpPr>
            <p:cNvPr id="155" name="Google Shape;155;p16"/>
            <p:cNvSpPr/>
            <p:nvPr/>
          </p:nvSpPr>
          <p:spPr>
            <a:xfrm>
              <a:off x="4960" y="3102"/>
              <a:ext cx="45" cy="57"/>
            </a:xfrm>
            <a:custGeom>
              <a:avLst/>
              <a:gdLst/>
              <a:ahLst/>
              <a:cxnLst/>
              <a:rect l="l" t="t" r="r" b="b"/>
              <a:pathLst>
                <a:path w="196" h="243" extrusionOk="0">
                  <a:moveTo>
                    <a:pt x="152" y="243"/>
                  </a:moveTo>
                  <a:lnTo>
                    <a:pt x="78" y="140"/>
                  </a:lnTo>
                  <a:cubicBezTo>
                    <a:pt x="70" y="140"/>
                    <a:pt x="56" y="140"/>
                    <a:pt x="38" y="138"/>
                  </a:cubicBezTo>
                  <a:lnTo>
                    <a:pt x="38" y="243"/>
                  </a:lnTo>
                  <a:lnTo>
                    <a:pt x="0" y="243"/>
                  </a:lnTo>
                  <a:lnTo>
                    <a:pt x="0" y="3"/>
                  </a:lnTo>
                  <a:cubicBezTo>
                    <a:pt x="1" y="3"/>
                    <a:pt x="11" y="2"/>
                    <a:pt x="30" y="2"/>
                  </a:cubicBezTo>
                  <a:cubicBezTo>
                    <a:pt x="48" y="1"/>
                    <a:pt x="61" y="0"/>
                    <a:pt x="69" y="0"/>
                  </a:cubicBezTo>
                  <a:cubicBezTo>
                    <a:pt x="136" y="0"/>
                    <a:pt x="169" y="23"/>
                    <a:pt x="169" y="69"/>
                  </a:cubicBezTo>
                  <a:cubicBezTo>
                    <a:pt x="169" y="84"/>
                    <a:pt x="164" y="98"/>
                    <a:pt x="153" y="110"/>
                  </a:cubicBezTo>
                  <a:cubicBezTo>
                    <a:pt x="143" y="122"/>
                    <a:pt x="130" y="130"/>
                    <a:pt x="115" y="133"/>
                  </a:cubicBezTo>
                  <a:lnTo>
                    <a:pt x="196" y="243"/>
                  </a:lnTo>
                  <a:lnTo>
                    <a:pt x="152" y="243"/>
                  </a:lnTo>
                  <a:close/>
                  <a:moveTo>
                    <a:pt x="38" y="32"/>
                  </a:moveTo>
                  <a:lnTo>
                    <a:pt x="38" y="111"/>
                  </a:lnTo>
                  <a:cubicBezTo>
                    <a:pt x="47" y="112"/>
                    <a:pt x="56" y="112"/>
                    <a:pt x="65" y="112"/>
                  </a:cubicBezTo>
                  <a:cubicBezTo>
                    <a:pt x="87" y="112"/>
                    <a:pt x="104" y="109"/>
                    <a:pt x="114" y="103"/>
                  </a:cubicBezTo>
                  <a:cubicBezTo>
                    <a:pt x="125" y="96"/>
                    <a:pt x="130" y="85"/>
                    <a:pt x="130" y="69"/>
                  </a:cubicBezTo>
                  <a:cubicBezTo>
                    <a:pt x="130" y="55"/>
                    <a:pt x="124" y="46"/>
                    <a:pt x="113" y="40"/>
                  </a:cubicBezTo>
                  <a:cubicBezTo>
                    <a:pt x="102" y="34"/>
                    <a:pt x="84" y="31"/>
                    <a:pt x="60" y="31"/>
                  </a:cubicBezTo>
                  <a:cubicBezTo>
                    <a:pt x="57" y="31"/>
                    <a:pt x="49" y="31"/>
                    <a:pt x="38" y="3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13" tIns="22856" rIns="45713" bIns="22856" anchor="t" anchorCtr="0">
              <a:noAutofit/>
            </a:bodyPr>
            <a:lstStyle/>
            <a:p>
              <a:endParaRPr sz="900">
                <a:solidFill>
                  <a:schemeClr val="dk1"/>
                </a:solidFill>
              </a:endParaRPr>
            </a:p>
          </p:txBody>
        </p:sp>
        <p:sp>
          <p:nvSpPr>
            <p:cNvPr id="156" name="Google Shape;156;p16"/>
            <p:cNvSpPr/>
            <p:nvPr/>
          </p:nvSpPr>
          <p:spPr>
            <a:xfrm>
              <a:off x="5008" y="3102"/>
              <a:ext cx="53" cy="58"/>
            </a:xfrm>
            <a:custGeom>
              <a:avLst/>
              <a:gdLst/>
              <a:ahLst/>
              <a:cxnLst/>
              <a:rect l="l" t="t" r="r" b="b"/>
              <a:pathLst>
                <a:path w="231" h="248" extrusionOk="0">
                  <a:moveTo>
                    <a:pt x="0" y="122"/>
                  </a:moveTo>
                  <a:cubicBezTo>
                    <a:pt x="0" y="87"/>
                    <a:pt x="10" y="58"/>
                    <a:pt x="30" y="35"/>
                  </a:cubicBezTo>
                  <a:cubicBezTo>
                    <a:pt x="50" y="11"/>
                    <a:pt x="77" y="0"/>
                    <a:pt x="112" y="0"/>
                  </a:cubicBezTo>
                  <a:cubicBezTo>
                    <a:pt x="150" y="0"/>
                    <a:pt x="180" y="10"/>
                    <a:pt x="200" y="32"/>
                  </a:cubicBezTo>
                  <a:cubicBezTo>
                    <a:pt x="221" y="53"/>
                    <a:pt x="231" y="84"/>
                    <a:pt x="231" y="122"/>
                  </a:cubicBezTo>
                  <a:cubicBezTo>
                    <a:pt x="231" y="162"/>
                    <a:pt x="221" y="193"/>
                    <a:pt x="200" y="215"/>
                  </a:cubicBezTo>
                  <a:cubicBezTo>
                    <a:pt x="179" y="237"/>
                    <a:pt x="150" y="248"/>
                    <a:pt x="112" y="248"/>
                  </a:cubicBezTo>
                  <a:cubicBezTo>
                    <a:pt x="77" y="248"/>
                    <a:pt x="49" y="237"/>
                    <a:pt x="29" y="213"/>
                  </a:cubicBezTo>
                  <a:cubicBezTo>
                    <a:pt x="10" y="189"/>
                    <a:pt x="0" y="159"/>
                    <a:pt x="0" y="122"/>
                  </a:cubicBezTo>
                  <a:close/>
                  <a:moveTo>
                    <a:pt x="40" y="122"/>
                  </a:moveTo>
                  <a:cubicBezTo>
                    <a:pt x="40" y="150"/>
                    <a:pt x="46" y="173"/>
                    <a:pt x="58" y="191"/>
                  </a:cubicBezTo>
                  <a:cubicBezTo>
                    <a:pt x="71" y="210"/>
                    <a:pt x="89" y="219"/>
                    <a:pt x="112" y="219"/>
                  </a:cubicBezTo>
                  <a:cubicBezTo>
                    <a:pt x="137" y="219"/>
                    <a:pt x="157" y="210"/>
                    <a:pt x="171" y="193"/>
                  </a:cubicBezTo>
                  <a:cubicBezTo>
                    <a:pt x="184" y="177"/>
                    <a:pt x="191" y="153"/>
                    <a:pt x="191" y="122"/>
                  </a:cubicBezTo>
                  <a:cubicBezTo>
                    <a:pt x="191" y="60"/>
                    <a:pt x="165" y="29"/>
                    <a:pt x="112" y="29"/>
                  </a:cubicBezTo>
                  <a:cubicBezTo>
                    <a:pt x="88" y="29"/>
                    <a:pt x="70" y="37"/>
                    <a:pt x="58" y="54"/>
                  </a:cubicBezTo>
                  <a:cubicBezTo>
                    <a:pt x="46" y="71"/>
                    <a:pt x="40" y="93"/>
                    <a:pt x="40" y="12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13" tIns="22856" rIns="45713" bIns="22856" anchor="t" anchorCtr="0">
              <a:noAutofit/>
            </a:bodyPr>
            <a:lstStyle/>
            <a:p>
              <a:endParaRPr sz="900">
                <a:solidFill>
                  <a:schemeClr val="dk1"/>
                </a:solidFill>
              </a:endParaRPr>
            </a:p>
          </p:txBody>
        </p:sp>
        <p:sp>
          <p:nvSpPr>
            <p:cNvPr id="157" name="Google Shape;157;p16"/>
            <p:cNvSpPr/>
            <p:nvPr/>
          </p:nvSpPr>
          <p:spPr>
            <a:xfrm>
              <a:off x="5071" y="3103"/>
              <a:ext cx="39" cy="56"/>
            </a:xfrm>
            <a:custGeom>
              <a:avLst/>
              <a:gdLst/>
              <a:ahLst/>
              <a:cxnLst/>
              <a:rect l="l" t="t" r="r" b="b"/>
              <a:pathLst>
                <a:path w="173" h="242" extrusionOk="0">
                  <a:moveTo>
                    <a:pt x="38" y="150"/>
                  </a:moveTo>
                  <a:lnTo>
                    <a:pt x="38" y="242"/>
                  </a:lnTo>
                  <a:lnTo>
                    <a:pt x="0" y="242"/>
                  </a:lnTo>
                  <a:lnTo>
                    <a:pt x="0" y="2"/>
                  </a:lnTo>
                  <a:cubicBezTo>
                    <a:pt x="29" y="1"/>
                    <a:pt x="46" y="0"/>
                    <a:pt x="52" y="0"/>
                  </a:cubicBezTo>
                  <a:cubicBezTo>
                    <a:pt x="133" y="0"/>
                    <a:pt x="173" y="24"/>
                    <a:pt x="173" y="70"/>
                  </a:cubicBezTo>
                  <a:cubicBezTo>
                    <a:pt x="173" y="124"/>
                    <a:pt x="138" y="151"/>
                    <a:pt x="66" y="151"/>
                  </a:cubicBezTo>
                  <a:cubicBezTo>
                    <a:pt x="62" y="151"/>
                    <a:pt x="53" y="151"/>
                    <a:pt x="38" y="150"/>
                  </a:cubicBezTo>
                  <a:close/>
                  <a:moveTo>
                    <a:pt x="38" y="31"/>
                  </a:moveTo>
                  <a:lnTo>
                    <a:pt x="38" y="120"/>
                  </a:lnTo>
                  <a:cubicBezTo>
                    <a:pt x="54" y="121"/>
                    <a:pt x="63" y="122"/>
                    <a:pt x="64" y="122"/>
                  </a:cubicBezTo>
                  <a:cubicBezTo>
                    <a:pt x="111" y="122"/>
                    <a:pt x="134" y="106"/>
                    <a:pt x="134" y="74"/>
                  </a:cubicBezTo>
                  <a:cubicBezTo>
                    <a:pt x="134" y="44"/>
                    <a:pt x="109" y="30"/>
                    <a:pt x="59" y="30"/>
                  </a:cubicBezTo>
                  <a:cubicBezTo>
                    <a:pt x="54" y="30"/>
                    <a:pt x="47" y="30"/>
                    <a:pt x="38" y="3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13" tIns="22856" rIns="45713" bIns="22856" anchor="t" anchorCtr="0">
              <a:noAutofit/>
            </a:bodyPr>
            <a:lstStyle/>
            <a:p>
              <a:endParaRPr sz="900">
                <a:solidFill>
                  <a:schemeClr val="dk1"/>
                </a:solidFill>
              </a:endParaRPr>
            </a:p>
          </p:txBody>
        </p:sp>
        <p:sp>
          <p:nvSpPr>
            <p:cNvPr id="158" name="Google Shape;158;p16"/>
            <p:cNvSpPr/>
            <p:nvPr/>
          </p:nvSpPr>
          <p:spPr>
            <a:xfrm>
              <a:off x="5118" y="3102"/>
              <a:ext cx="35" cy="58"/>
            </a:xfrm>
            <a:custGeom>
              <a:avLst/>
              <a:gdLst/>
              <a:ahLst/>
              <a:cxnLst/>
              <a:rect l="l" t="t" r="r" b="b"/>
              <a:pathLst>
                <a:path w="156" h="248" extrusionOk="0">
                  <a:moveTo>
                    <a:pt x="0" y="233"/>
                  </a:moveTo>
                  <a:lnTo>
                    <a:pt x="14" y="203"/>
                  </a:lnTo>
                  <a:cubicBezTo>
                    <a:pt x="21" y="208"/>
                    <a:pt x="30" y="211"/>
                    <a:pt x="41" y="214"/>
                  </a:cubicBezTo>
                  <a:cubicBezTo>
                    <a:pt x="51" y="217"/>
                    <a:pt x="61" y="219"/>
                    <a:pt x="69" y="219"/>
                  </a:cubicBezTo>
                  <a:cubicBezTo>
                    <a:pt x="84" y="219"/>
                    <a:pt x="96" y="215"/>
                    <a:pt x="105" y="208"/>
                  </a:cubicBezTo>
                  <a:cubicBezTo>
                    <a:pt x="114" y="201"/>
                    <a:pt x="118" y="192"/>
                    <a:pt x="118" y="182"/>
                  </a:cubicBezTo>
                  <a:cubicBezTo>
                    <a:pt x="118" y="174"/>
                    <a:pt x="116" y="166"/>
                    <a:pt x="111" y="159"/>
                  </a:cubicBezTo>
                  <a:cubicBezTo>
                    <a:pt x="106" y="152"/>
                    <a:pt x="93" y="145"/>
                    <a:pt x="73" y="136"/>
                  </a:cubicBezTo>
                  <a:lnTo>
                    <a:pt x="51" y="127"/>
                  </a:lnTo>
                  <a:cubicBezTo>
                    <a:pt x="32" y="120"/>
                    <a:pt x="18" y="111"/>
                    <a:pt x="11" y="100"/>
                  </a:cubicBezTo>
                  <a:cubicBezTo>
                    <a:pt x="3" y="90"/>
                    <a:pt x="0" y="77"/>
                    <a:pt x="0" y="62"/>
                  </a:cubicBezTo>
                  <a:cubicBezTo>
                    <a:pt x="0" y="44"/>
                    <a:pt x="7" y="29"/>
                    <a:pt x="22" y="17"/>
                  </a:cubicBezTo>
                  <a:cubicBezTo>
                    <a:pt x="36" y="6"/>
                    <a:pt x="55" y="0"/>
                    <a:pt x="78" y="0"/>
                  </a:cubicBezTo>
                  <a:cubicBezTo>
                    <a:pt x="109" y="0"/>
                    <a:pt x="130" y="4"/>
                    <a:pt x="142" y="13"/>
                  </a:cubicBezTo>
                  <a:lnTo>
                    <a:pt x="131" y="41"/>
                  </a:lnTo>
                  <a:cubicBezTo>
                    <a:pt x="126" y="38"/>
                    <a:pt x="118" y="35"/>
                    <a:pt x="108" y="32"/>
                  </a:cubicBezTo>
                  <a:cubicBezTo>
                    <a:pt x="97" y="29"/>
                    <a:pt x="88" y="28"/>
                    <a:pt x="79" y="28"/>
                  </a:cubicBezTo>
                  <a:cubicBezTo>
                    <a:pt x="66" y="28"/>
                    <a:pt x="56" y="31"/>
                    <a:pt x="49" y="37"/>
                  </a:cubicBezTo>
                  <a:cubicBezTo>
                    <a:pt x="41" y="44"/>
                    <a:pt x="37" y="52"/>
                    <a:pt x="37" y="62"/>
                  </a:cubicBezTo>
                  <a:cubicBezTo>
                    <a:pt x="37" y="68"/>
                    <a:pt x="39" y="73"/>
                    <a:pt x="41" y="78"/>
                  </a:cubicBezTo>
                  <a:cubicBezTo>
                    <a:pt x="44" y="83"/>
                    <a:pt x="48" y="88"/>
                    <a:pt x="53" y="91"/>
                  </a:cubicBezTo>
                  <a:cubicBezTo>
                    <a:pt x="57" y="94"/>
                    <a:pt x="67" y="99"/>
                    <a:pt x="82" y="105"/>
                  </a:cubicBezTo>
                  <a:lnTo>
                    <a:pt x="104" y="115"/>
                  </a:lnTo>
                  <a:cubicBezTo>
                    <a:pt x="123" y="122"/>
                    <a:pt x="137" y="132"/>
                    <a:pt x="144" y="142"/>
                  </a:cubicBezTo>
                  <a:cubicBezTo>
                    <a:pt x="152" y="153"/>
                    <a:pt x="156" y="167"/>
                    <a:pt x="156" y="184"/>
                  </a:cubicBezTo>
                  <a:cubicBezTo>
                    <a:pt x="156" y="202"/>
                    <a:pt x="147" y="217"/>
                    <a:pt x="131" y="230"/>
                  </a:cubicBezTo>
                  <a:cubicBezTo>
                    <a:pt x="114" y="242"/>
                    <a:pt x="91" y="248"/>
                    <a:pt x="63" y="248"/>
                  </a:cubicBezTo>
                  <a:cubicBezTo>
                    <a:pt x="39" y="248"/>
                    <a:pt x="18" y="243"/>
                    <a:pt x="0" y="23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13" tIns="22856" rIns="45713" bIns="22856" anchor="t" anchorCtr="0">
              <a:noAutofit/>
            </a:bodyPr>
            <a:lstStyle/>
            <a:p>
              <a:endParaRPr sz="900">
                <a:solidFill>
                  <a:schemeClr val="dk1"/>
                </a:solidFill>
              </a:endParaRPr>
            </a:p>
          </p:txBody>
        </p:sp>
        <p:sp>
          <p:nvSpPr>
            <p:cNvPr id="159" name="Google Shape;159;p16"/>
            <p:cNvSpPr/>
            <p:nvPr/>
          </p:nvSpPr>
          <p:spPr>
            <a:xfrm>
              <a:off x="5163" y="3103"/>
              <a:ext cx="45" cy="56"/>
            </a:xfrm>
            <a:custGeom>
              <a:avLst/>
              <a:gdLst/>
              <a:ahLst/>
              <a:cxnLst/>
              <a:rect l="l" t="t" r="r" b="b"/>
              <a:pathLst>
                <a:path w="195" h="240" extrusionOk="0">
                  <a:moveTo>
                    <a:pt x="154" y="240"/>
                  </a:moveTo>
                  <a:lnTo>
                    <a:pt x="75" y="130"/>
                  </a:lnTo>
                  <a:lnTo>
                    <a:pt x="38" y="175"/>
                  </a:lnTo>
                  <a:lnTo>
                    <a:pt x="38" y="240"/>
                  </a:lnTo>
                  <a:lnTo>
                    <a:pt x="0" y="240"/>
                  </a:lnTo>
                  <a:lnTo>
                    <a:pt x="0" y="0"/>
                  </a:lnTo>
                  <a:lnTo>
                    <a:pt x="38" y="0"/>
                  </a:lnTo>
                  <a:lnTo>
                    <a:pt x="38" y="131"/>
                  </a:lnTo>
                  <a:lnTo>
                    <a:pt x="141" y="0"/>
                  </a:lnTo>
                  <a:lnTo>
                    <a:pt x="184" y="0"/>
                  </a:lnTo>
                  <a:lnTo>
                    <a:pt x="101" y="104"/>
                  </a:lnTo>
                  <a:lnTo>
                    <a:pt x="195" y="240"/>
                  </a:lnTo>
                  <a:lnTo>
                    <a:pt x="154" y="24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13" tIns="22856" rIns="45713" bIns="22856" anchor="t" anchorCtr="0">
              <a:noAutofit/>
            </a:bodyPr>
            <a:lstStyle/>
            <a:p>
              <a:endParaRPr sz="900">
                <a:solidFill>
                  <a:schemeClr val="dk1"/>
                </a:solidFill>
              </a:endParaRPr>
            </a:p>
          </p:txBody>
        </p:sp>
        <p:sp>
          <p:nvSpPr>
            <p:cNvPr id="160" name="Google Shape;160;p16"/>
            <p:cNvSpPr/>
            <p:nvPr/>
          </p:nvSpPr>
          <p:spPr>
            <a:xfrm>
              <a:off x="5208" y="3086"/>
              <a:ext cx="52" cy="73"/>
            </a:xfrm>
            <a:custGeom>
              <a:avLst/>
              <a:gdLst/>
              <a:ahLst/>
              <a:cxnLst/>
              <a:rect l="l" t="t" r="r" b="b"/>
              <a:pathLst>
                <a:path w="228" h="315" extrusionOk="0">
                  <a:moveTo>
                    <a:pt x="185" y="315"/>
                  </a:moveTo>
                  <a:lnTo>
                    <a:pt x="166" y="265"/>
                  </a:lnTo>
                  <a:lnTo>
                    <a:pt x="63" y="265"/>
                  </a:lnTo>
                  <a:lnTo>
                    <a:pt x="43" y="315"/>
                  </a:lnTo>
                  <a:lnTo>
                    <a:pt x="0" y="315"/>
                  </a:lnTo>
                  <a:lnTo>
                    <a:pt x="113" y="72"/>
                  </a:lnTo>
                  <a:lnTo>
                    <a:pt x="123" y="72"/>
                  </a:lnTo>
                  <a:lnTo>
                    <a:pt x="228" y="315"/>
                  </a:lnTo>
                  <a:lnTo>
                    <a:pt x="185" y="315"/>
                  </a:lnTo>
                  <a:close/>
                  <a:moveTo>
                    <a:pt x="116" y="135"/>
                  </a:moveTo>
                  <a:lnTo>
                    <a:pt x="73" y="240"/>
                  </a:lnTo>
                  <a:lnTo>
                    <a:pt x="156" y="240"/>
                  </a:lnTo>
                  <a:lnTo>
                    <a:pt x="116" y="135"/>
                  </a:lnTo>
                  <a:close/>
                  <a:moveTo>
                    <a:pt x="162" y="0"/>
                  </a:moveTo>
                  <a:lnTo>
                    <a:pt x="119" y="55"/>
                  </a:lnTo>
                  <a:lnTo>
                    <a:pt x="93" y="55"/>
                  </a:lnTo>
                  <a:lnTo>
                    <a:pt x="125" y="0"/>
                  </a:lnTo>
                  <a:lnTo>
                    <a:pt x="16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13" tIns="22856" rIns="45713" bIns="22856" anchor="t" anchorCtr="0">
              <a:noAutofit/>
            </a:bodyPr>
            <a:lstStyle/>
            <a:p>
              <a:endParaRPr sz="900">
                <a:solidFill>
                  <a:schemeClr val="dk1"/>
                </a:solidFill>
              </a:endParaRPr>
            </a:p>
          </p:txBody>
        </p:sp>
        <p:sp>
          <p:nvSpPr>
            <p:cNvPr id="161" name="Google Shape;161;p16"/>
            <p:cNvSpPr/>
            <p:nvPr/>
          </p:nvSpPr>
          <p:spPr>
            <a:xfrm>
              <a:off x="5294" y="3103"/>
              <a:ext cx="44" cy="57"/>
            </a:xfrm>
            <a:custGeom>
              <a:avLst/>
              <a:gdLst/>
              <a:ahLst/>
              <a:cxnLst/>
              <a:rect l="l" t="t" r="r" b="b"/>
              <a:pathLst>
                <a:path w="194" h="244" extrusionOk="0">
                  <a:moveTo>
                    <a:pt x="0" y="0"/>
                  </a:moveTo>
                  <a:lnTo>
                    <a:pt x="38" y="0"/>
                  </a:lnTo>
                  <a:lnTo>
                    <a:pt x="38" y="164"/>
                  </a:lnTo>
                  <a:cubicBezTo>
                    <a:pt x="38" y="179"/>
                    <a:pt x="43" y="191"/>
                    <a:pt x="54" y="201"/>
                  </a:cubicBezTo>
                  <a:cubicBezTo>
                    <a:pt x="64" y="210"/>
                    <a:pt x="79" y="215"/>
                    <a:pt x="96" y="215"/>
                  </a:cubicBezTo>
                  <a:cubicBezTo>
                    <a:pt x="115" y="215"/>
                    <a:pt x="130" y="210"/>
                    <a:pt x="140" y="201"/>
                  </a:cubicBezTo>
                  <a:cubicBezTo>
                    <a:pt x="151" y="192"/>
                    <a:pt x="156" y="179"/>
                    <a:pt x="156" y="164"/>
                  </a:cubicBezTo>
                  <a:lnTo>
                    <a:pt x="156" y="0"/>
                  </a:lnTo>
                  <a:lnTo>
                    <a:pt x="194" y="0"/>
                  </a:lnTo>
                  <a:lnTo>
                    <a:pt x="194" y="167"/>
                  </a:lnTo>
                  <a:cubicBezTo>
                    <a:pt x="194" y="191"/>
                    <a:pt x="186" y="210"/>
                    <a:pt x="168" y="224"/>
                  </a:cubicBezTo>
                  <a:cubicBezTo>
                    <a:pt x="151" y="238"/>
                    <a:pt x="127" y="244"/>
                    <a:pt x="97" y="244"/>
                  </a:cubicBezTo>
                  <a:cubicBezTo>
                    <a:pt x="66" y="244"/>
                    <a:pt x="42" y="238"/>
                    <a:pt x="25" y="224"/>
                  </a:cubicBezTo>
                  <a:cubicBezTo>
                    <a:pt x="8" y="211"/>
                    <a:pt x="0" y="192"/>
                    <a:pt x="0" y="167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13" tIns="22856" rIns="45713" bIns="22856" anchor="t" anchorCtr="0">
              <a:noAutofit/>
            </a:bodyPr>
            <a:lstStyle/>
            <a:p>
              <a:endParaRPr sz="900">
                <a:solidFill>
                  <a:schemeClr val="dk1"/>
                </a:solidFill>
              </a:endParaRPr>
            </a:p>
          </p:txBody>
        </p:sp>
        <p:sp>
          <p:nvSpPr>
            <p:cNvPr id="162" name="Google Shape;162;p16"/>
            <p:cNvSpPr/>
            <p:nvPr/>
          </p:nvSpPr>
          <p:spPr>
            <a:xfrm>
              <a:off x="5351" y="3103"/>
              <a:ext cx="44" cy="57"/>
            </a:xfrm>
            <a:custGeom>
              <a:avLst/>
              <a:gdLst/>
              <a:ahLst/>
              <a:cxnLst/>
              <a:rect l="l" t="t" r="r" b="b"/>
              <a:pathLst>
                <a:path w="191" h="244" extrusionOk="0">
                  <a:moveTo>
                    <a:pt x="180" y="244"/>
                  </a:moveTo>
                  <a:lnTo>
                    <a:pt x="36" y="68"/>
                  </a:lnTo>
                  <a:lnTo>
                    <a:pt x="36" y="240"/>
                  </a:lnTo>
                  <a:lnTo>
                    <a:pt x="0" y="240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5" y="166"/>
                  </a:lnTo>
                  <a:lnTo>
                    <a:pt x="155" y="0"/>
                  </a:lnTo>
                  <a:lnTo>
                    <a:pt x="191" y="0"/>
                  </a:lnTo>
                  <a:lnTo>
                    <a:pt x="191" y="244"/>
                  </a:lnTo>
                  <a:lnTo>
                    <a:pt x="180" y="24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13" tIns="22856" rIns="45713" bIns="22856" anchor="t" anchorCtr="0">
              <a:noAutofit/>
            </a:bodyPr>
            <a:lstStyle/>
            <a:p>
              <a:endParaRPr sz="900">
                <a:solidFill>
                  <a:schemeClr val="dk1"/>
                </a:solidFill>
              </a:endParaRPr>
            </a:p>
          </p:txBody>
        </p:sp>
        <p:sp>
          <p:nvSpPr>
            <p:cNvPr id="163" name="Google Shape;163;p16"/>
            <p:cNvSpPr/>
            <p:nvPr/>
          </p:nvSpPr>
          <p:spPr>
            <a:xfrm>
              <a:off x="5410" y="3103"/>
              <a:ext cx="8" cy="5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45713" tIns="22856" rIns="45713" bIns="22856" anchor="t" anchorCtr="0">
              <a:noAutofit/>
            </a:bodyPr>
            <a:lstStyle/>
            <a:p>
              <a:endParaRPr sz="900">
                <a:solidFill>
                  <a:schemeClr val="dk1"/>
                </a:solidFill>
              </a:endParaRPr>
            </a:p>
          </p:txBody>
        </p:sp>
        <p:sp>
          <p:nvSpPr>
            <p:cNvPr id="164" name="Google Shape;164;p16"/>
            <p:cNvSpPr/>
            <p:nvPr/>
          </p:nvSpPr>
          <p:spPr>
            <a:xfrm>
              <a:off x="5433" y="3103"/>
              <a:ext cx="38" cy="56"/>
            </a:xfrm>
            <a:custGeom>
              <a:avLst/>
              <a:gdLst/>
              <a:ahLst/>
              <a:cxnLst/>
              <a:rect l="l" t="t" r="r" b="b"/>
              <a:pathLst>
                <a:path w="166" h="240" extrusionOk="0">
                  <a:moveTo>
                    <a:pt x="38" y="29"/>
                  </a:moveTo>
                  <a:lnTo>
                    <a:pt x="38" y="96"/>
                  </a:lnTo>
                  <a:lnTo>
                    <a:pt x="129" y="96"/>
                  </a:lnTo>
                  <a:lnTo>
                    <a:pt x="129" y="124"/>
                  </a:lnTo>
                  <a:lnTo>
                    <a:pt x="38" y="124"/>
                  </a:lnTo>
                  <a:lnTo>
                    <a:pt x="38" y="211"/>
                  </a:lnTo>
                  <a:lnTo>
                    <a:pt x="164" y="211"/>
                  </a:lnTo>
                  <a:lnTo>
                    <a:pt x="164" y="240"/>
                  </a:lnTo>
                  <a:lnTo>
                    <a:pt x="0" y="240"/>
                  </a:lnTo>
                  <a:lnTo>
                    <a:pt x="0" y="0"/>
                  </a:lnTo>
                  <a:lnTo>
                    <a:pt x="166" y="0"/>
                  </a:lnTo>
                  <a:lnTo>
                    <a:pt x="166" y="29"/>
                  </a:lnTo>
                  <a:lnTo>
                    <a:pt x="38" y="2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13" tIns="22856" rIns="45713" bIns="22856" anchor="t" anchorCtr="0">
              <a:noAutofit/>
            </a:bodyPr>
            <a:lstStyle/>
            <a:p>
              <a:endParaRPr sz="900">
                <a:solidFill>
                  <a:schemeClr val="dk1"/>
                </a:solidFill>
              </a:endParaRPr>
            </a:p>
          </p:txBody>
        </p:sp>
        <p:sp>
          <p:nvSpPr>
            <p:cNvPr id="165" name="Google Shape;165;p16"/>
            <p:cNvSpPr/>
            <p:nvPr/>
          </p:nvSpPr>
          <p:spPr>
            <a:xfrm>
              <a:off x="4859" y="3198"/>
              <a:ext cx="32" cy="56"/>
            </a:xfrm>
            <a:custGeom>
              <a:avLst/>
              <a:gdLst/>
              <a:ahLst/>
              <a:cxnLst/>
              <a:rect l="l" t="t" r="r" b="b"/>
              <a:pathLst>
                <a:path w="143" h="240" extrusionOk="0">
                  <a:moveTo>
                    <a:pt x="33" y="29"/>
                  </a:moveTo>
                  <a:lnTo>
                    <a:pt x="33" y="96"/>
                  </a:lnTo>
                  <a:lnTo>
                    <a:pt x="112" y="96"/>
                  </a:lnTo>
                  <a:lnTo>
                    <a:pt x="112" y="124"/>
                  </a:lnTo>
                  <a:lnTo>
                    <a:pt x="33" y="124"/>
                  </a:lnTo>
                  <a:lnTo>
                    <a:pt x="33" y="211"/>
                  </a:lnTo>
                  <a:lnTo>
                    <a:pt x="142" y="211"/>
                  </a:lnTo>
                  <a:lnTo>
                    <a:pt x="142" y="240"/>
                  </a:lnTo>
                  <a:lnTo>
                    <a:pt x="0" y="240"/>
                  </a:lnTo>
                  <a:lnTo>
                    <a:pt x="0" y="0"/>
                  </a:lnTo>
                  <a:lnTo>
                    <a:pt x="143" y="0"/>
                  </a:lnTo>
                  <a:lnTo>
                    <a:pt x="143" y="29"/>
                  </a:lnTo>
                  <a:lnTo>
                    <a:pt x="33" y="2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13" tIns="22856" rIns="45713" bIns="22856" anchor="t" anchorCtr="0">
              <a:noAutofit/>
            </a:bodyPr>
            <a:lstStyle/>
            <a:p>
              <a:endParaRPr sz="900">
                <a:solidFill>
                  <a:schemeClr val="dk1"/>
                </a:solidFill>
              </a:endParaRPr>
            </a:p>
          </p:txBody>
        </p:sp>
        <p:sp>
          <p:nvSpPr>
            <p:cNvPr id="166" name="Google Shape;166;p16"/>
            <p:cNvSpPr/>
            <p:nvPr/>
          </p:nvSpPr>
          <p:spPr>
            <a:xfrm>
              <a:off x="4894" y="3213"/>
              <a:ext cx="36" cy="42"/>
            </a:xfrm>
            <a:custGeom>
              <a:avLst/>
              <a:gdLst/>
              <a:ahLst/>
              <a:cxnLst/>
              <a:rect l="l" t="t" r="r" b="b"/>
              <a:pathLst>
                <a:path w="160" h="180" extrusionOk="0">
                  <a:moveTo>
                    <a:pt x="83" y="180"/>
                  </a:moveTo>
                  <a:lnTo>
                    <a:pt x="75" y="180"/>
                  </a:lnTo>
                  <a:lnTo>
                    <a:pt x="0" y="0"/>
                  </a:lnTo>
                  <a:lnTo>
                    <a:pt x="34" y="0"/>
                  </a:lnTo>
                  <a:lnTo>
                    <a:pt x="80" y="123"/>
                  </a:lnTo>
                  <a:lnTo>
                    <a:pt x="128" y="0"/>
                  </a:lnTo>
                  <a:lnTo>
                    <a:pt x="160" y="0"/>
                  </a:lnTo>
                  <a:lnTo>
                    <a:pt x="83" y="18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13" tIns="22856" rIns="45713" bIns="22856" anchor="t" anchorCtr="0">
              <a:noAutofit/>
            </a:bodyPr>
            <a:lstStyle/>
            <a:p>
              <a:endParaRPr sz="900">
                <a:solidFill>
                  <a:schemeClr val="dk1"/>
                </a:solidFill>
              </a:endParaRPr>
            </a:p>
          </p:txBody>
        </p:sp>
        <p:sp>
          <p:nvSpPr>
            <p:cNvPr id="167" name="Google Shape;167;p16"/>
            <p:cNvSpPr/>
            <p:nvPr/>
          </p:nvSpPr>
          <p:spPr>
            <a:xfrm>
              <a:off x="4935" y="3212"/>
              <a:ext cx="24" cy="42"/>
            </a:xfrm>
            <a:custGeom>
              <a:avLst/>
              <a:gdLst/>
              <a:ahLst/>
              <a:cxnLst/>
              <a:rect l="l" t="t" r="r" b="b"/>
              <a:pathLst>
                <a:path w="106" h="179" extrusionOk="0">
                  <a:moveTo>
                    <a:pt x="93" y="34"/>
                  </a:moveTo>
                  <a:cubicBezTo>
                    <a:pt x="86" y="29"/>
                    <a:pt x="79" y="27"/>
                    <a:pt x="72" y="27"/>
                  </a:cubicBezTo>
                  <a:cubicBezTo>
                    <a:pt x="61" y="27"/>
                    <a:pt x="51" y="32"/>
                    <a:pt x="43" y="42"/>
                  </a:cubicBezTo>
                  <a:cubicBezTo>
                    <a:pt x="35" y="52"/>
                    <a:pt x="31" y="64"/>
                    <a:pt x="31" y="79"/>
                  </a:cubicBezTo>
                  <a:lnTo>
                    <a:pt x="31" y="179"/>
                  </a:lnTo>
                  <a:lnTo>
                    <a:pt x="0" y="179"/>
                  </a:lnTo>
                  <a:lnTo>
                    <a:pt x="0" y="4"/>
                  </a:lnTo>
                  <a:lnTo>
                    <a:pt x="31" y="4"/>
                  </a:lnTo>
                  <a:lnTo>
                    <a:pt x="31" y="32"/>
                  </a:lnTo>
                  <a:cubicBezTo>
                    <a:pt x="42" y="11"/>
                    <a:pt x="59" y="0"/>
                    <a:pt x="82" y="0"/>
                  </a:cubicBezTo>
                  <a:cubicBezTo>
                    <a:pt x="87" y="0"/>
                    <a:pt x="95" y="1"/>
                    <a:pt x="106" y="3"/>
                  </a:cubicBezTo>
                  <a:lnTo>
                    <a:pt x="93" y="3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13" tIns="22856" rIns="45713" bIns="22856" anchor="t" anchorCtr="0">
              <a:noAutofit/>
            </a:bodyPr>
            <a:lstStyle/>
            <a:p>
              <a:endParaRPr sz="900">
                <a:solidFill>
                  <a:schemeClr val="dk1"/>
                </a:solidFill>
              </a:endParaRPr>
            </a:p>
          </p:txBody>
        </p:sp>
        <p:sp>
          <p:nvSpPr>
            <p:cNvPr id="168" name="Google Shape;168;p16"/>
            <p:cNvSpPr/>
            <p:nvPr/>
          </p:nvSpPr>
          <p:spPr>
            <a:xfrm>
              <a:off x="4961" y="3212"/>
              <a:ext cx="36" cy="43"/>
            </a:xfrm>
            <a:custGeom>
              <a:avLst/>
              <a:gdLst/>
              <a:ahLst/>
              <a:cxnLst/>
              <a:rect l="l" t="t" r="r" b="b"/>
              <a:pathLst>
                <a:path w="159" h="183" extrusionOk="0">
                  <a:moveTo>
                    <a:pt x="0" y="91"/>
                  </a:moveTo>
                  <a:cubicBezTo>
                    <a:pt x="0" y="64"/>
                    <a:pt x="7" y="42"/>
                    <a:pt x="22" y="25"/>
                  </a:cubicBezTo>
                  <a:cubicBezTo>
                    <a:pt x="36" y="9"/>
                    <a:pt x="56" y="0"/>
                    <a:pt x="80" y="0"/>
                  </a:cubicBezTo>
                  <a:cubicBezTo>
                    <a:pt x="105" y="0"/>
                    <a:pt x="124" y="8"/>
                    <a:pt x="138" y="24"/>
                  </a:cubicBezTo>
                  <a:cubicBezTo>
                    <a:pt x="152" y="40"/>
                    <a:pt x="159" y="63"/>
                    <a:pt x="159" y="91"/>
                  </a:cubicBezTo>
                  <a:cubicBezTo>
                    <a:pt x="159" y="119"/>
                    <a:pt x="152" y="142"/>
                    <a:pt x="138" y="158"/>
                  </a:cubicBezTo>
                  <a:cubicBezTo>
                    <a:pt x="123" y="175"/>
                    <a:pt x="104" y="183"/>
                    <a:pt x="80" y="183"/>
                  </a:cubicBezTo>
                  <a:cubicBezTo>
                    <a:pt x="55" y="183"/>
                    <a:pt x="35" y="174"/>
                    <a:pt x="21" y="158"/>
                  </a:cubicBezTo>
                  <a:cubicBezTo>
                    <a:pt x="7" y="141"/>
                    <a:pt x="0" y="119"/>
                    <a:pt x="0" y="91"/>
                  </a:cubicBezTo>
                  <a:close/>
                  <a:moveTo>
                    <a:pt x="33" y="91"/>
                  </a:moveTo>
                  <a:cubicBezTo>
                    <a:pt x="33" y="135"/>
                    <a:pt x="48" y="157"/>
                    <a:pt x="80" y="157"/>
                  </a:cubicBezTo>
                  <a:cubicBezTo>
                    <a:pt x="94" y="157"/>
                    <a:pt x="106" y="151"/>
                    <a:pt x="114" y="140"/>
                  </a:cubicBezTo>
                  <a:cubicBezTo>
                    <a:pt x="122" y="128"/>
                    <a:pt x="126" y="112"/>
                    <a:pt x="126" y="91"/>
                  </a:cubicBezTo>
                  <a:cubicBezTo>
                    <a:pt x="126" y="48"/>
                    <a:pt x="111" y="26"/>
                    <a:pt x="80" y="26"/>
                  </a:cubicBezTo>
                  <a:cubicBezTo>
                    <a:pt x="65" y="26"/>
                    <a:pt x="54" y="32"/>
                    <a:pt x="45" y="43"/>
                  </a:cubicBezTo>
                  <a:cubicBezTo>
                    <a:pt x="37" y="55"/>
                    <a:pt x="33" y="71"/>
                    <a:pt x="33" y="9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13" tIns="22856" rIns="45713" bIns="22856" anchor="t" anchorCtr="0">
              <a:noAutofit/>
            </a:bodyPr>
            <a:lstStyle/>
            <a:p>
              <a:endParaRPr sz="900">
                <a:solidFill>
                  <a:schemeClr val="dk1"/>
                </a:solidFill>
              </a:endParaRPr>
            </a:p>
          </p:txBody>
        </p:sp>
        <p:sp>
          <p:nvSpPr>
            <p:cNvPr id="169" name="Google Shape;169;p16"/>
            <p:cNvSpPr/>
            <p:nvPr/>
          </p:nvSpPr>
          <p:spPr>
            <a:xfrm>
              <a:off x="5003" y="3212"/>
              <a:ext cx="36" cy="58"/>
            </a:xfrm>
            <a:custGeom>
              <a:avLst/>
              <a:gdLst/>
              <a:ahLst/>
              <a:cxnLst/>
              <a:rect l="l" t="t" r="r" b="b"/>
              <a:pathLst>
                <a:path w="154" h="248" extrusionOk="0">
                  <a:moveTo>
                    <a:pt x="32" y="170"/>
                  </a:moveTo>
                  <a:lnTo>
                    <a:pt x="32" y="248"/>
                  </a:lnTo>
                  <a:lnTo>
                    <a:pt x="0" y="248"/>
                  </a:lnTo>
                  <a:lnTo>
                    <a:pt x="0" y="4"/>
                  </a:lnTo>
                  <a:lnTo>
                    <a:pt x="32" y="4"/>
                  </a:lnTo>
                  <a:lnTo>
                    <a:pt x="32" y="18"/>
                  </a:lnTo>
                  <a:cubicBezTo>
                    <a:pt x="43" y="6"/>
                    <a:pt x="58" y="0"/>
                    <a:pt x="74" y="0"/>
                  </a:cubicBezTo>
                  <a:cubicBezTo>
                    <a:pt x="99" y="0"/>
                    <a:pt x="119" y="8"/>
                    <a:pt x="133" y="24"/>
                  </a:cubicBezTo>
                  <a:cubicBezTo>
                    <a:pt x="147" y="39"/>
                    <a:pt x="154" y="62"/>
                    <a:pt x="154" y="92"/>
                  </a:cubicBezTo>
                  <a:cubicBezTo>
                    <a:pt x="154" y="119"/>
                    <a:pt x="147" y="140"/>
                    <a:pt x="133" y="157"/>
                  </a:cubicBezTo>
                  <a:cubicBezTo>
                    <a:pt x="119" y="174"/>
                    <a:pt x="98" y="183"/>
                    <a:pt x="72" y="183"/>
                  </a:cubicBezTo>
                  <a:cubicBezTo>
                    <a:pt x="64" y="183"/>
                    <a:pt x="56" y="181"/>
                    <a:pt x="48" y="179"/>
                  </a:cubicBezTo>
                  <a:cubicBezTo>
                    <a:pt x="39" y="176"/>
                    <a:pt x="34" y="173"/>
                    <a:pt x="32" y="170"/>
                  </a:cubicBezTo>
                  <a:close/>
                  <a:moveTo>
                    <a:pt x="32" y="42"/>
                  </a:moveTo>
                  <a:lnTo>
                    <a:pt x="32" y="144"/>
                  </a:lnTo>
                  <a:cubicBezTo>
                    <a:pt x="34" y="147"/>
                    <a:pt x="38" y="150"/>
                    <a:pt x="44" y="152"/>
                  </a:cubicBezTo>
                  <a:cubicBezTo>
                    <a:pt x="50" y="155"/>
                    <a:pt x="57" y="156"/>
                    <a:pt x="63" y="156"/>
                  </a:cubicBezTo>
                  <a:cubicBezTo>
                    <a:pt x="101" y="156"/>
                    <a:pt x="121" y="135"/>
                    <a:pt x="121" y="91"/>
                  </a:cubicBezTo>
                  <a:cubicBezTo>
                    <a:pt x="121" y="69"/>
                    <a:pt x="116" y="52"/>
                    <a:pt x="107" y="42"/>
                  </a:cubicBezTo>
                  <a:cubicBezTo>
                    <a:pt x="98" y="32"/>
                    <a:pt x="83" y="27"/>
                    <a:pt x="63" y="27"/>
                  </a:cubicBezTo>
                  <a:cubicBezTo>
                    <a:pt x="58" y="27"/>
                    <a:pt x="53" y="28"/>
                    <a:pt x="47" y="31"/>
                  </a:cubicBezTo>
                  <a:cubicBezTo>
                    <a:pt x="40" y="34"/>
                    <a:pt x="35" y="38"/>
                    <a:pt x="32" y="4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13" tIns="22856" rIns="45713" bIns="22856" anchor="t" anchorCtr="0">
              <a:noAutofit/>
            </a:bodyPr>
            <a:lstStyle/>
            <a:p>
              <a:endParaRPr sz="900">
                <a:solidFill>
                  <a:schemeClr val="dk1"/>
                </a:solidFill>
              </a:endParaRPr>
            </a:p>
          </p:txBody>
        </p:sp>
        <p:sp>
          <p:nvSpPr>
            <p:cNvPr id="170" name="Google Shape;170;p16"/>
            <p:cNvSpPr/>
            <p:nvPr/>
          </p:nvSpPr>
          <p:spPr>
            <a:xfrm>
              <a:off x="5042" y="3212"/>
              <a:ext cx="27" cy="43"/>
            </a:xfrm>
            <a:custGeom>
              <a:avLst/>
              <a:gdLst/>
              <a:ahLst/>
              <a:cxnLst/>
              <a:rect l="l" t="t" r="r" b="b"/>
              <a:pathLst>
                <a:path w="115" h="183" extrusionOk="0">
                  <a:moveTo>
                    <a:pt x="0" y="169"/>
                  </a:moveTo>
                  <a:lnTo>
                    <a:pt x="11" y="139"/>
                  </a:lnTo>
                  <a:cubicBezTo>
                    <a:pt x="28" y="151"/>
                    <a:pt x="42" y="156"/>
                    <a:pt x="53" y="156"/>
                  </a:cubicBezTo>
                  <a:cubicBezTo>
                    <a:pt x="72" y="156"/>
                    <a:pt x="82" y="148"/>
                    <a:pt x="82" y="132"/>
                  </a:cubicBezTo>
                  <a:cubicBezTo>
                    <a:pt x="82" y="121"/>
                    <a:pt x="73" y="111"/>
                    <a:pt x="54" y="102"/>
                  </a:cubicBezTo>
                  <a:cubicBezTo>
                    <a:pt x="40" y="96"/>
                    <a:pt x="30" y="91"/>
                    <a:pt x="25" y="87"/>
                  </a:cubicBezTo>
                  <a:cubicBezTo>
                    <a:pt x="20" y="84"/>
                    <a:pt x="16" y="80"/>
                    <a:pt x="12" y="76"/>
                  </a:cubicBezTo>
                  <a:cubicBezTo>
                    <a:pt x="8" y="71"/>
                    <a:pt x="6" y="67"/>
                    <a:pt x="4" y="62"/>
                  </a:cubicBezTo>
                  <a:cubicBezTo>
                    <a:pt x="2" y="57"/>
                    <a:pt x="1" y="52"/>
                    <a:pt x="1" y="46"/>
                  </a:cubicBezTo>
                  <a:cubicBezTo>
                    <a:pt x="1" y="32"/>
                    <a:pt x="6" y="21"/>
                    <a:pt x="17" y="12"/>
                  </a:cubicBezTo>
                  <a:cubicBezTo>
                    <a:pt x="27" y="4"/>
                    <a:pt x="41" y="0"/>
                    <a:pt x="58" y="0"/>
                  </a:cubicBezTo>
                  <a:cubicBezTo>
                    <a:pt x="71" y="0"/>
                    <a:pt x="87" y="4"/>
                    <a:pt x="106" y="12"/>
                  </a:cubicBezTo>
                  <a:lnTo>
                    <a:pt x="98" y="41"/>
                  </a:lnTo>
                  <a:cubicBezTo>
                    <a:pt x="85" y="31"/>
                    <a:pt x="73" y="27"/>
                    <a:pt x="60" y="27"/>
                  </a:cubicBezTo>
                  <a:cubicBezTo>
                    <a:pt x="53" y="27"/>
                    <a:pt x="47" y="28"/>
                    <a:pt x="41" y="32"/>
                  </a:cubicBezTo>
                  <a:cubicBezTo>
                    <a:pt x="36" y="35"/>
                    <a:pt x="34" y="40"/>
                    <a:pt x="34" y="45"/>
                  </a:cubicBezTo>
                  <a:cubicBezTo>
                    <a:pt x="34" y="56"/>
                    <a:pt x="40" y="65"/>
                    <a:pt x="53" y="71"/>
                  </a:cubicBezTo>
                  <a:lnTo>
                    <a:pt x="75" y="81"/>
                  </a:lnTo>
                  <a:cubicBezTo>
                    <a:pt x="89" y="87"/>
                    <a:pt x="99" y="94"/>
                    <a:pt x="105" y="102"/>
                  </a:cubicBezTo>
                  <a:cubicBezTo>
                    <a:pt x="112" y="110"/>
                    <a:pt x="115" y="120"/>
                    <a:pt x="115" y="132"/>
                  </a:cubicBezTo>
                  <a:cubicBezTo>
                    <a:pt x="115" y="148"/>
                    <a:pt x="109" y="160"/>
                    <a:pt x="98" y="169"/>
                  </a:cubicBezTo>
                  <a:cubicBezTo>
                    <a:pt x="87" y="178"/>
                    <a:pt x="72" y="183"/>
                    <a:pt x="52" y="183"/>
                  </a:cubicBezTo>
                  <a:cubicBezTo>
                    <a:pt x="34" y="183"/>
                    <a:pt x="16" y="178"/>
                    <a:pt x="0" y="16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13" tIns="22856" rIns="45713" bIns="22856" anchor="t" anchorCtr="0">
              <a:noAutofit/>
            </a:bodyPr>
            <a:lstStyle/>
            <a:p>
              <a:endParaRPr sz="900">
                <a:solidFill>
                  <a:schemeClr val="dk1"/>
                </a:solidFill>
              </a:endParaRPr>
            </a:p>
          </p:txBody>
        </p:sp>
        <p:sp>
          <p:nvSpPr>
            <p:cNvPr id="171" name="Google Shape;171;p16"/>
            <p:cNvSpPr/>
            <p:nvPr/>
          </p:nvSpPr>
          <p:spPr>
            <a:xfrm>
              <a:off x="5075" y="3196"/>
              <a:ext cx="34" cy="58"/>
            </a:xfrm>
            <a:custGeom>
              <a:avLst/>
              <a:gdLst/>
              <a:ahLst/>
              <a:cxnLst/>
              <a:rect l="l" t="t" r="r" b="b"/>
              <a:pathLst>
                <a:path w="147" h="248" extrusionOk="0">
                  <a:moveTo>
                    <a:pt x="114" y="248"/>
                  </a:moveTo>
                  <a:lnTo>
                    <a:pt x="58" y="160"/>
                  </a:lnTo>
                  <a:lnTo>
                    <a:pt x="31" y="189"/>
                  </a:lnTo>
                  <a:lnTo>
                    <a:pt x="31" y="248"/>
                  </a:lnTo>
                  <a:lnTo>
                    <a:pt x="0" y="248"/>
                  </a:lnTo>
                  <a:lnTo>
                    <a:pt x="0" y="0"/>
                  </a:lnTo>
                  <a:lnTo>
                    <a:pt x="31" y="0"/>
                  </a:lnTo>
                  <a:lnTo>
                    <a:pt x="31" y="154"/>
                  </a:lnTo>
                  <a:lnTo>
                    <a:pt x="99" y="73"/>
                  </a:lnTo>
                  <a:lnTo>
                    <a:pt x="135" y="73"/>
                  </a:lnTo>
                  <a:lnTo>
                    <a:pt x="79" y="139"/>
                  </a:lnTo>
                  <a:lnTo>
                    <a:pt x="147" y="248"/>
                  </a:lnTo>
                  <a:lnTo>
                    <a:pt x="114" y="24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13" tIns="22856" rIns="45713" bIns="22856" anchor="t" anchorCtr="0">
              <a:noAutofit/>
            </a:bodyPr>
            <a:lstStyle/>
            <a:p>
              <a:endParaRPr sz="900">
                <a:solidFill>
                  <a:schemeClr val="dk1"/>
                </a:solidFill>
              </a:endParaRPr>
            </a:p>
          </p:txBody>
        </p:sp>
        <p:sp>
          <p:nvSpPr>
            <p:cNvPr id="172" name="Google Shape;172;p16"/>
            <p:cNvSpPr/>
            <p:nvPr/>
          </p:nvSpPr>
          <p:spPr>
            <a:xfrm>
              <a:off x="5110" y="3192"/>
              <a:ext cx="37" cy="63"/>
            </a:xfrm>
            <a:custGeom>
              <a:avLst/>
              <a:gdLst/>
              <a:ahLst/>
              <a:cxnLst/>
              <a:rect l="l" t="t" r="r" b="b"/>
              <a:pathLst>
                <a:path w="162" h="269" extrusionOk="0">
                  <a:moveTo>
                    <a:pt x="159" y="181"/>
                  </a:moveTo>
                  <a:lnTo>
                    <a:pt x="33" y="181"/>
                  </a:lnTo>
                  <a:cubicBezTo>
                    <a:pt x="33" y="201"/>
                    <a:pt x="38" y="217"/>
                    <a:pt x="49" y="228"/>
                  </a:cubicBezTo>
                  <a:cubicBezTo>
                    <a:pt x="59" y="238"/>
                    <a:pt x="72" y="242"/>
                    <a:pt x="88" y="242"/>
                  </a:cubicBezTo>
                  <a:cubicBezTo>
                    <a:pt x="106" y="242"/>
                    <a:pt x="121" y="237"/>
                    <a:pt x="133" y="227"/>
                  </a:cubicBezTo>
                  <a:lnTo>
                    <a:pt x="146" y="249"/>
                  </a:lnTo>
                  <a:cubicBezTo>
                    <a:pt x="141" y="254"/>
                    <a:pt x="133" y="258"/>
                    <a:pt x="124" y="262"/>
                  </a:cubicBezTo>
                  <a:cubicBezTo>
                    <a:pt x="111" y="266"/>
                    <a:pt x="97" y="269"/>
                    <a:pt x="82" y="269"/>
                  </a:cubicBezTo>
                  <a:cubicBezTo>
                    <a:pt x="60" y="269"/>
                    <a:pt x="41" y="261"/>
                    <a:pt x="25" y="246"/>
                  </a:cubicBezTo>
                  <a:cubicBezTo>
                    <a:pt x="8" y="230"/>
                    <a:pt x="0" y="207"/>
                    <a:pt x="0" y="180"/>
                  </a:cubicBezTo>
                  <a:cubicBezTo>
                    <a:pt x="0" y="151"/>
                    <a:pt x="9" y="127"/>
                    <a:pt x="26" y="110"/>
                  </a:cubicBezTo>
                  <a:cubicBezTo>
                    <a:pt x="42" y="94"/>
                    <a:pt x="61" y="86"/>
                    <a:pt x="82" y="86"/>
                  </a:cubicBezTo>
                  <a:cubicBezTo>
                    <a:pt x="107" y="86"/>
                    <a:pt x="127" y="93"/>
                    <a:pt x="141" y="108"/>
                  </a:cubicBezTo>
                  <a:cubicBezTo>
                    <a:pt x="155" y="121"/>
                    <a:pt x="162" y="139"/>
                    <a:pt x="162" y="161"/>
                  </a:cubicBezTo>
                  <a:cubicBezTo>
                    <a:pt x="162" y="168"/>
                    <a:pt x="161" y="175"/>
                    <a:pt x="159" y="181"/>
                  </a:cubicBezTo>
                  <a:close/>
                  <a:moveTo>
                    <a:pt x="84" y="113"/>
                  </a:moveTo>
                  <a:cubicBezTo>
                    <a:pt x="70" y="113"/>
                    <a:pt x="58" y="117"/>
                    <a:pt x="49" y="126"/>
                  </a:cubicBezTo>
                  <a:cubicBezTo>
                    <a:pt x="40" y="135"/>
                    <a:pt x="35" y="145"/>
                    <a:pt x="33" y="158"/>
                  </a:cubicBezTo>
                  <a:lnTo>
                    <a:pt x="131" y="158"/>
                  </a:lnTo>
                  <a:cubicBezTo>
                    <a:pt x="131" y="145"/>
                    <a:pt x="127" y="135"/>
                    <a:pt x="119" y="126"/>
                  </a:cubicBezTo>
                  <a:cubicBezTo>
                    <a:pt x="110" y="117"/>
                    <a:pt x="99" y="113"/>
                    <a:pt x="84" y="113"/>
                  </a:cubicBezTo>
                  <a:close/>
                  <a:moveTo>
                    <a:pt x="124" y="0"/>
                  </a:moveTo>
                  <a:lnTo>
                    <a:pt x="87" y="54"/>
                  </a:lnTo>
                  <a:lnTo>
                    <a:pt x="64" y="54"/>
                  </a:lnTo>
                  <a:lnTo>
                    <a:pt x="92" y="0"/>
                  </a:lnTo>
                  <a:lnTo>
                    <a:pt x="124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13" tIns="22856" rIns="45713" bIns="22856" anchor="t" anchorCtr="0">
              <a:noAutofit/>
            </a:bodyPr>
            <a:lstStyle/>
            <a:p>
              <a:endParaRPr sz="900">
                <a:solidFill>
                  <a:schemeClr val="dk1"/>
                </a:solidFill>
              </a:endParaRPr>
            </a:p>
          </p:txBody>
        </p:sp>
        <p:sp>
          <p:nvSpPr>
            <p:cNvPr id="173" name="Google Shape;173;p16"/>
            <p:cNvSpPr/>
            <p:nvPr/>
          </p:nvSpPr>
          <p:spPr>
            <a:xfrm>
              <a:off x="5174" y="3212"/>
              <a:ext cx="26" cy="43"/>
            </a:xfrm>
            <a:custGeom>
              <a:avLst/>
              <a:gdLst/>
              <a:ahLst/>
              <a:cxnLst/>
              <a:rect l="l" t="t" r="r" b="b"/>
              <a:pathLst>
                <a:path w="115" h="183" extrusionOk="0">
                  <a:moveTo>
                    <a:pt x="0" y="169"/>
                  </a:moveTo>
                  <a:lnTo>
                    <a:pt x="11" y="139"/>
                  </a:lnTo>
                  <a:cubicBezTo>
                    <a:pt x="28" y="151"/>
                    <a:pt x="42" y="156"/>
                    <a:pt x="53" y="156"/>
                  </a:cubicBezTo>
                  <a:cubicBezTo>
                    <a:pt x="72" y="156"/>
                    <a:pt x="82" y="148"/>
                    <a:pt x="82" y="132"/>
                  </a:cubicBezTo>
                  <a:cubicBezTo>
                    <a:pt x="82" y="121"/>
                    <a:pt x="73" y="111"/>
                    <a:pt x="54" y="102"/>
                  </a:cubicBezTo>
                  <a:cubicBezTo>
                    <a:pt x="40" y="96"/>
                    <a:pt x="30" y="91"/>
                    <a:pt x="25" y="87"/>
                  </a:cubicBezTo>
                  <a:cubicBezTo>
                    <a:pt x="20" y="84"/>
                    <a:pt x="16" y="80"/>
                    <a:pt x="12" y="76"/>
                  </a:cubicBezTo>
                  <a:cubicBezTo>
                    <a:pt x="8" y="71"/>
                    <a:pt x="6" y="67"/>
                    <a:pt x="4" y="62"/>
                  </a:cubicBezTo>
                  <a:cubicBezTo>
                    <a:pt x="2" y="57"/>
                    <a:pt x="1" y="52"/>
                    <a:pt x="1" y="46"/>
                  </a:cubicBezTo>
                  <a:cubicBezTo>
                    <a:pt x="1" y="32"/>
                    <a:pt x="6" y="21"/>
                    <a:pt x="17" y="12"/>
                  </a:cubicBezTo>
                  <a:cubicBezTo>
                    <a:pt x="27" y="4"/>
                    <a:pt x="41" y="0"/>
                    <a:pt x="58" y="0"/>
                  </a:cubicBezTo>
                  <a:cubicBezTo>
                    <a:pt x="71" y="0"/>
                    <a:pt x="87" y="4"/>
                    <a:pt x="107" y="12"/>
                  </a:cubicBezTo>
                  <a:lnTo>
                    <a:pt x="98" y="41"/>
                  </a:lnTo>
                  <a:cubicBezTo>
                    <a:pt x="85" y="31"/>
                    <a:pt x="73" y="27"/>
                    <a:pt x="60" y="27"/>
                  </a:cubicBezTo>
                  <a:cubicBezTo>
                    <a:pt x="53" y="27"/>
                    <a:pt x="47" y="28"/>
                    <a:pt x="42" y="32"/>
                  </a:cubicBezTo>
                  <a:cubicBezTo>
                    <a:pt x="37" y="35"/>
                    <a:pt x="34" y="40"/>
                    <a:pt x="34" y="45"/>
                  </a:cubicBezTo>
                  <a:cubicBezTo>
                    <a:pt x="34" y="56"/>
                    <a:pt x="40" y="65"/>
                    <a:pt x="53" y="71"/>
                  </a:cubicBezTo>
                  <a:lnTo>
                    <a:pt x="76" y="81"/>
                  </a:lnTo>
                  <a:cubicBezTo>
                    <a:pt x="89" y="87"/>
                    <a:pt x="99" y="94"/>
                    <a:pt x="105" y="102"/>
                  </a:cubicBezTo>
                  <a:cubicBezTo>
                    <a:pt x="112" y="110"/>
                    <a:pt x="115" y="120"/>
                    <a:pt x="115" y="132"/>
                  </a:cubicBezTo>
                  <a:cubicBezTo>
                    <a:pt x="115" y="148"/>
                    <a:pt x="109" y="160"/>
                    <a:pt x="98" y="169"/>
                  </a:cubicBezTo>
                  <a:cubicBezTo>
                    <a:pt x="87" y="178"/>
                    <a:pt x="72" y="183"/>
                    <a:pt x="52" y="183"/>
                  </a:cubicBezTo>
                  <a:cubicBezTo>
                    <a:pt x="34" y="183"/>
                    <a:pt x="16" y="178"/>
                    <a:pt x="0" y="16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13" tIns="22856" rIns="45713" bIns="22856" anchor="t" anchorCtr="0">
              <a:noAutofit/>
            </a:bodyPr>
            <a:lstStyle/>
            <a:p>
              <a:endParaRPr sz="900">
                <a:solidFill>
                  <a:schemeClr val="dk1"/>
                </a:solidFill>
              </a:endParaRPr>
            </a:p>
          </p:txBody>
        </p:sp>
        <p:sp>
          <p:nvSpPr>
            <p:cNvPr id="174" name="Google Shape;174;p16"/>
            <p:cNvSpPr/>
            <p:nvPr/>
          </p:nvSpPr>
          <p:spPr>
            <a:xfrm>
              <a:off x="5204" y="3202"/>
              <a:ext cx="26" cy="53"/>
            </a:xfrm>
            <a:custGeom>
              <a:avLst/>
              <a:gdLst/>
              <a:ahLst/>
              <a:cxnLst/>
              <a:rect l="l" t="t" r="r" b="b"/>
              <a:pathLst>
                <a:path w="112" h="228" extrusionOk="0">
                  <a:moveTo>
                    <a:pt x="20" y="73"/>
                  </a:moveTo>
                  <a:lnTo>
                    <a:pt x="0" y="73"/>
                  </a:lnTo>
                  <a:lnTo>
                    <a:pt x="0" y="49"/>
                  </a:lnTo>
                  <a:lnTo>
                    <a:pt x="20" y="49"/>
                  </a:lnTo>
                  <a:lnTo>
                    <a:pt x="20" y="12"/>
                  </a:lnTo>
                  <a:lnTo>
                    <a:pt x="52" y="0"/>
                  </a:lnTo>
                  <a:lnTo>
                    <a:pt x="52" y="49"/>
                  </a:lnTo>
                  <a:lnTo>
                    <a:pt x="100" y="49"/>
                  </a:lnTo>
                  <a:lnTo>
                    <a:pt x="100" y="73"/>
                  </a:lnTo>
                  <a:lnTo>
                    <a:pt x="52" y="73"/>
                  </a:lnTo>
                  <a:lnTo>
                    <a:pt x="52" y="161"/>
                  </a:lnTo>
                  <a:cubicBezTo>
                    <a:pt x="52" y="175"/>
                    <a:pt x="54" y="186"/>
                    <a:pt x="59" y="192"/>
                  </a:cubicBezTo>
                  <a:cubicBezTo>
                    <a:pt x="64" y="198"/>
                    <a:pt x="72" y="201"/>
                    <a:pt x="83" y="201"/>
                  </a:cubicBezTo>
                  <a:cubicBezTo>
                    <a:pt x="91" y="201"/>
                    <a:pt x="99" y="199"/>
                    <a:pt x="108" y="195"/>
                  </a:cubicBezTo>
                  <a:lnTo>
                    <a:pt x="112" y="223"/>
                  </a:lnTo>
                  <a:cubicBezTo>
                    <a:pt x="100" y="226"/>
                    <a:pt x="85" y="228"/>
                    <a:pt x="70" y="228"/>
                  </a:cubicBezTo>
                  <a:cubicBezTo>
                    <a:pt x="56" y="228"/>
                    <a:pt x="44" y="223"/>
                    <a:pt x="35" y="212"/>
                  </a:cubicBezTo>
                  <a:cubicBezTo>
                    <a:pt x="25" y="202"/>
                    <a:pt x="20" y="189"/>
                    <a:pt x="20" y="173"/>
                  </a:cubicBezTo>
                  <a:lnTo>
                    <a:pt x="20" y="7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13" tIns="22856" rIns="45713" bIns="22856" anchor="t" anchorCtr="0">
              <a:noAutofit/>
            </a:bodyPr>
            <a:lstStyle/>
            <a:p>
              <a:endParaRPr sz="900">
                <a:solidFill>
                  <a:schemeClr val="dk1"/>
                </a:solidFill>
              </a:endParaRPr>
            </a:p>
          </p:txBody>
        </p:sp>
        <p:sp>
          <p:nvSpPr>
            <p:cNvPr id="175" name="Google Shape;175;p16"/>
            <p:cNvSpPr/>
            <p:nvPr/>
          </p:nvSpPr>
          <p:spPr>
            <a:xfrm>
              <a:off x="5236" y="3212"/>
              <a:ext cx="25" cy="42"/>
            </a:xfrm>
            <a:custGeom>
              <a:avLst/>
              <a:gdLst/>
              <a:ahLst/>
              <a:cxnLst/>
              <a:rect l="l" t="t" r="r" b="b"/>
              <a:pathLst>
                <a:path w="106" h="179" extrusionOk="0">
                  <a:moveTo>
                    <a:pt x="93" y="34"/>
                  </a:moveTo>
                  <a:cubicBezTo>
                    <a:pt x="86" y="29"/>
                    <a:pt x="79" y="27"/>
                    <a:pt x="72" y="27"/>
                  </a:cubicBezTo>
                  <a:cubicBezTo>
                    <a:pt x="61" y="27"/>
                    <a:pt x="51" y="32"/>
                    <a:pt x="43" y="42"/>
                  </a:cubicBezTo>
                  <a:cubicBezTo>
                    <a:pt x="35" y="52"/>
                    <a:pt x="31" y="64"/>
                    <a:pt x="31" y="79"/>
                  </a:cubicBezTo>
                  <a:lnTo>
                    <a:pt x="31" y="179"/>
                  </a:lnTo>
                  <a:lnTo>
                    <a:pt x="0" y="179"/>
                  </a:lnTo>
                  <a:lnTo>
                    <a:pt x="0" y="4"/>
                  </a:lnTo>
                  <a:lnTo>
                    <a:pt x="31" y="4"/>
                  </a:lnTo>
                  <a:lnTo>
                    <a:pt x="31" y="32"/>
                  </a:lnTo>
                  <a:cubicBezTo>
                    <a:pt x="42" y="11"/>
                    <a:pt x="59" y="0"/>
                    <a:pt x="81" y="0"/>
                  </a:cubicBezTo>
                  <a:cubicBezTo>
                    <a:pt x="87" y="0"/>
                    <a:pt x="95" y="1"/>
                    <a:pt x="106" y="3"/>
                  </a:cubicBezTo>
                  <a:lnTo>
                    <a:pt x="93" y="3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13" tIns="22856" rIns="45713" bIns="22856" anchor="t" anchorCtr="0">
              <a:noAutofit/>
            </a:bodyPr>
            <a:lstStyle/>
            <a:p>
              <a:endParaRPr sz="900">
                <a:solidFill>
                  <a:schemeClr val="dk1"/>
                </a:solidFill>
              </a:endParaRPr>
            </a:p>
          </p:txBody>
        </p:sp>
        <p:sp>
          <p:nvSpPr>
            <p:cNvPr id="176" name="Google Shape;176;p16"/>
            <p:cNvSpPr/>
            <p:nvPr/>
          </p:nvSpPr>
          <p:spPr>
            <a:xfrm>
              <a:off x="5264" y="3213"/>
              <a:ext cx="33" cy="42"/>
            </a:xfrm>
            <a:custGeom>
              <a:avLst/>
              <a:gdLst/>
              <a:ahLst/>
              <a:cxnLst/>
              <a:rect l="l" t="t" r="r" b="b"/>
              <a:pathLst>
                <a:path w="143" h="179" extrusionOk="0">
                  <a:moveTo>
                    <a:pt x="31" y="0"/>
                  </a:moveTo>
                  <a:lnTo>
                    <a:pt x="31" y="112"/>
                  </a:lnTo>
                  <a:cubicBezTo>
                    <a:pt x="31" y="139"/>
                    <a:pt x="43" y="152"/>
                    <a:pt x="66" y="152"/>
                  </a:cubicBezTo>
                  <a:cubicBezTo>
                    <a:pt x="76" y="152"/>
                    <a:pt x="86" y="149"/>
                    <a:pt x="94" y="144"/>
                  </a:cubicBezTo>
                  <a:cubicBezTo>
                    <a:pt x="103" y="138"/>
                    <a:pt x="109" y="131"/>
                    <a:pt x="111" y="123"/>
                  </a:cubicBezTo>
                  <a:lnTo>
                    <a:pt x="111" y="0"/>
                  </a:lnTo>
                  <a:lnTo>
                    <a:pt x="143" y="0"/>
                  </a:lnTo>
                  <a:lnTo>
                    <a:pt x="143" y="175"/>
                  </a:lnTo>
                  <a:lnTo>
                    <a:pt x="111" y="175"/>
                  </a:lnTo>
                  <a:lnTo>
                    <a:pt x="111" y="151"/>
                  </a:lnTo>
                  <a:cubicBezTo>
                    <a:pt x="108" y="158"/>
                    <a:pt x="101" y="164"/>
                    <a:pt x="90" y="170"/>
                  </a:cubicBezTo>
                  <a:cubicBezTo>
                    <a:pt x="80" y="176"/>
                    <a:pt x="69" y="179"/>
                    <a:pt x="59" y="179"/>
                  </a:cubicBezTo>
                  <a:cubicBezTo>
                    <a:pt x="40" y="179"/>
                    <a:pt x="25" y="173"/>
                    <a:pt x="15" y="162"/>
                  </a:cubicBezTo>
                  <a:cubicBezTo>
                    <a:pt x="5" y="151"/>
                    <a:pt x="0" y="135"/>
                    <a:pt x="0" y="115"/>
                  </a:cubicBezTo>
                  <a:lnTo>
                    <a:pt x="0" y="0"/>
                  </a:lnTo>
                  <a:lnTo>
                    <a:pt x="31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13" tIns="22856" rIns="45713" bIns="22856" anchor="t" anchorCtr="0">
              <a:noAutofit/>
            </a:bodyPr>
            <a:lstStyle/>
            <a:p>
              <a:endParaRPr sz="900">
                <a:solidFill>
                  <a:schemeClr val="dk1"/>
                </a:solidFill>
              </a:endParaRPr>
            </a:p>
          </p:txBody>
        </p:sp>
        <p:sp>
          <p:nvSpPr>
            <p:cNvPr id="177" name="Google Shape;177;p16"/>
            <p:cNvSpPr/>
            <p:nvPr/>
          </p:nvSpPr>
          <p:spPr>
            <a:xfrm>
              <a:off x="5305" y="3196"/>
              <a:ext cx="34" cy="58"/>
            </a:xfrm>
            <a:custGeom>
              <a:avLst/>
              <a:gdLst/>
              <a:ahLst/>
              <a:cxnLst/>
              <a:rect l="l" t="t" r="r" b="b"/>
              <a:pathLst>
                <a:path w="147" h="248" extrusionOk="0">
                  <a:moveTo>
                    <a:pt x="113" y="248"/>
                  </a:moveTo>
                  <a:lnTo>
                    <a:pt x="58" y="160"/>
                  </a:lnTo>
                  <a:lnTo>
                    <a:pt x="31" y="189"/>
                  </a:lnTo>
                  <a:lnTo>
                    <a:pt x="31" y="248"/>
                  </a:lnTo>
                  <a:lnTo>
                    <a:pt x="0" y="248"/>
                  </a:lnTo>
                  <a:lnTo>
                    <a:pt x="0" y="0"/>
                  </a:lnTo>
                  <a:lnTo>
                    <a:pt x="31" y="0"/>
                  </a:lnTo>
                  <a:lnTo>
                    <a:pt x="31" y="154"/>
                  </a:lnTo>
                  <a:lnTo>
                    <a:pt x="98" y="73"/>
                  </a:lnTo>
                  <a:lnTo>
                    <a:pt x="135" y="73"/>
                  </a:lnTo>
                  <a:lnTo>
                    <a:pt x="78" y="139"/>
                  </a:lnTo>
                  <a:lnTo>
                    <a:pt x="147" y="248"/>
                  </a:lnTo>
                  <a:lnTo>
                    <a:pt x="113" y="24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13" tIns="22856" rIns="45713" bIns="22856" anchor="t" anchorCtr="0">
              <a:noAutofit/>
            </a:bodyPr>
            <a:lstStyle/>
            <a:p>
              <a:endParaRPr sz="900">
                <a:solidFill>
                  <a:schemeClr val="dk1"/>
                </a:solidFill>
              </a:endParaRPr>
            </a:p>
          </p:txBody>
        </p:sp>
        <p:sp>
          <p:nvSpPr>
            <p:cNvPr id="178" name="Google Shape;178;p16"/>
            <p:cNvSpPr/>
            <p:nvPr/>
          </p:nvSpPr>
          <p:spPr>
            <a:xfrm>
              <a:off x="5341" y="3202"/>
              <a:ext cx="25" cy="53"/>
            </a:xfrm>
            <a:custGeom>
              <a:avLst/>
              <a:gdLst/>
              <a:ahLst/>
              <a:cxnLst/>
              <a:rect l="l" t="t" r="r" b="b"/>
              <a:pathLst>
                <a:path w="112" h="228" extrusionOk="0">
                  <a:moveTo>
                    <a:pt x="20" y="73"/>
                  </a:moveTo>
                  <a:lnTo>
                    <a:pt x="0" y="73"/>
                  </a:lnTo>
                  <a:lnTo>
                    <a:pt x="0" y="49"/>
                  </a:lnTo>
                  <a:lnTo>
                    <a:pt x="20" y="49"/>
                  </a:lnTo>
                  <a:lnTo>
                    <a:pt x="20" y="12"/>
                  </a:lnTo>
                  <a:lnTo>
                    <a:pt x="51" y="0"/>
                  </a:lnTo>
                  <a:lnTo>
                    <a:pt x="51" y="49"/>
                  </a:lnTo>
                  <a:lnTo>
                    <a:pt x="99" y="49"/>
                  </a:lnTo>
                  <a:lnTo>
                    <a:pt x="99" y="73"/>
                  </a:lnTo>
                  <a:lnTo>
                    <a:pt x="51" y="73"/>
                  </a:lnTo>
                  <a:lnTo>
                    <a:pt x="51" y="161"/>
                  </a:lnTo>
                  <a:cubicBezTo>
                    <a:pt x="51" y="175"/>
                    <a:pt x="54" y="186"/>
                    <a:pt x="59" y="192"/>
                  </a:cubicBezTo>
                  <a:cubicBezTo>
                    <a:pt x="64" y="198"/>
                    <a:pt x="72" y="201"/>
                    <a:pt x="83" y="201"/>
                  </a:cubicBezTo>
                  <a:cubicBezTo>
                    <a:pt x="91" y="201"/>
                    <a:pt x="99" y="199"/>
                    <a:pt x="107" y="195"/>
                  </a:cubicBezTo>
                  <a:lnTo>
                    <a:pt x="112" y="223"/>
                  </a:lnTo>
                  <a:cubicBezTo>
                    <a:pt x="99" y="226"/>
                    <a:pt x="85" y="228"/>
                    <a:pt x="70" y="228"/>
                  </a:cubicBezTo>
                  <a:cubicBezTo>
                    <a:pt x="56" y="228"/>
                    <a:pt x="44" y="223"/>
                    <a:pt x="34" y="212"/>
                  </a:cubicBezTo>
                  <a:cubicBezTo>
                    <a:pt x="25" y="202"/>
                    <a:pt x="20" y="189"/>
                    <a:pt x="20" y="173"/>
                  </a:cubicBezTo>
                  <a:lnTo>
                    <a:pt x="20" y="7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13" tIns="22856" rIns="45713" bIns="22856" anchor="t" anchorCtr="0">
              <a:noAutofit/>
            </a:bodyPr>
            <a:lstStyle/>
            <a:p>
              <a:endParaRPr sz="900">
                <a:solidFill>
                  <a:schemeClr val="dk1"/>
                </a:solidFill>
              </a:endParaRPr>
            </a:p>
          </p:txBody>
        </p:sp>
        <p:sp>
          <p:nvSpPr>
            <p:cNvPr id="179" name="Google Shape;179;p16"/>
            <p:cNvSpPr/>
            <p:nvPr/>
          </p:nvSpPr>
          <p:spPr>
            <a:xfrm>
              <a:off x="5372" y="3213"/>
              <a:ext cx="33" cy="42"/>
            </a:xfrm>
            <a:custGeom>
              <a:avLst/>
              <a:gdLst/>
              <a:ahLst/>
              <a:cxnLst/>
              <a:rect l="l" t="t" r="r" b="b"/>
              <a:pathLst>
                <a:path w="143" h="179" extrusionOk="0">
                  <a:moveTo>
                    <a:pt x="31" y="0"/>
                  </a:moveTo>
                  <a:lnTo>
                    <a:pt x="31" y="112"/>
                  </a:lnTo>
                  <a:cubicBezTo>
                    <a:pt x="31" y="139"/>
                    <a:pt x="43" y="152"/>
                    <a:pt x="67" y="152"/>
                  </a:cubicBezTo>
                  <a:cubicBezTo>
                    <a:pt x="77" y="152"/>
                    <a:pt x="86" y="149"/>
                    <a:pt x="95" y="144"/>
                  </a:cubicBezTo>
                  <a:cubicBezTo>
                    <a:pt x="103" y="138"/>
                    <a:pt x="109" y="131"/>
                    <a:pt x="112" y="123"/>
                  </a:cubicBezTo>
                  <a:lnTo>
                    <a:pt x="112" y="0"/>
                  </a:lnTo>
                  <a:lnTo>
                    <a:pt x="143" y="0"/>
                  </a:lnTo>
                  <a:lnTo>
                    <a:pt x="143" y="175"/>
                  </a:lnTo>
                  <a:lnTo>
                    <a:pt x="112" y="175"/>
                  </a:lnTo>
                  <a:lnTo>
                    <a:pt x="112" y="151"/>
                  </a:lnTo>
                  <a:cubicBezTo>
                    <a:pt x="108" y="158"/>
                    <a:pt x="101" y="164"/>
                    <a:pt x="91" y="170"/>
                  </a:cubicBezTo>
                  <a:cubicBezTo>
                    <a:pt x="80" y="176"/>
                    <a:pt x="70" y="179"/>
                    <a:pt x="60" y="179"/>
                  </a:cubicBezTo>
                  <a:cubicBezTo>
                    <a:pt x="40" y="179"/>
                    <a:pt x="26" y="173"/>
                    <a:pt x="15" y="162"/>
                  </a:cubicBezTo>
                  <a:cubicBezTo>
                    <a:pt x="5" y="151"/>
                    <a:pt x="0" y="135"/>
                    <a:pt x="0" y="115"/>
                  </a:cubicBezTo>
                  <a:lnTo>
                    <a:pt x="0" y="0"/>
                  </a:lnTo>
                  <a:lnTo>
                    <a:pt x="31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13" tIns="22856" rIns="45713" bIns="22856" anchor="t" anchorCtr="0">
              <a:noAutofit/>
            </a:bodyPr>
            <a:lstStyle/>
            <a:p>
              <a:endParaRPr sz="900">
                <a:solidFill>
                  <a:schemeClr val="dk1"/>
                </a:solidFill>
              </a:endParaRPr>
            </a:p>
          </p:txBody>
        </p:sp>
        <p:sp>
          <p:nvSpPr>
            <p:cNvPr id="180" name="Google Shape;180;p16"/>
            <p:cNvSpPr/>
            <p:nvPr/>
          </p:nvSpPr>
          <p:spPr>
            <a:xfrm>
              <a:off x="5413" y="3212"/>
              <a:ext cx="25" cy="42"/>
            </a:xfrm>
            <a:custGeom>
              <a:avLst/>
              <a:gdLst/>
              <a:ahLst/>
              <a:cxnLst/>
              <a:rect l="l" t="t" r="r" b="b"/>
              <a:pathLst>
                <a:path w="107" h="179" extrusionOk="0">
                  <a:moveTo>
                    <a:pt x="94" y="34"/>
                  </a:moveTo>
                  <a:cubicBezTo>
                    <a:pt x="87" y="29"/>
                    <a:pt x="80" y="27"/>
                    <a:pt x="73" y="27"/>
                  </a:cubicBezTo>
                  <a:cubicBezTo>
                    <a:pt x="62" y="27"/>
                    <a:pt x="52" y="32"/>
                    <a:pt x="44" y="42"/>
                  </a:cubicBezTo>
                  <a:cubicBezTo>
                    <a:pt x="36" y="52"/>
                    <a:pt x="32" y="64"/>
                    <a:pt x="32" y="79"/>
                  </a:cubicBezTo>
                  <a:lnTo>
                    <a:pt x="32" y="179"/>
                  </a:lnTo>
                  <a:lnTo>
                    <a:pt x="0" y="179"/>
                  </a:lnTo>
                  <a:lnTo>
                    <a:pt x="0" y="4"/>
                  </a:lnTo>
                  <a:lnTo>
                    <a:pt x="32" y="4"/>
                  </a:lnTo>
                  <a:lnTo>
                    <a:pt x="32" y="32"/>
                  </a:lnTo>
                  <a:cubicBezTo>
                    <a:pt x="43" y="11"/>
                    <a:pt x="60" y="0"/>
                    <a:pt x="82" y="0"/>
                  </a:cubicBezTo>
                  <a:cubicBezTo>
                    <a:pt x="88" y="0"/>
                    <a:pt x="96" y="1"/>
                    <a:pt x="107" y="3"/>
                  </a:cubicBezTo>
                  <a:lnTo>
                    <a:pt x="94" y="3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13" tIns="22856" rIns="45713" bIns="22856" anchor="t" anchorCtr="0">
              <a:noAutofit/>
            </a:bodyPr>
            <a:lstStyle/>
            <a:p>
              <a:endParaRPr sz="900">
                <a:solidFill>
                  <a:schemeClr val="dk1"/>
                </a:solidFill>
              </a:endParaRPr>
            </a:p>
          </p:txBody>
        </p:sp>
        <p:sp>
          <p:nvSpPr>
            <p:cNvPr id="181" name="Google Shape;181;p16"/>
            <p:cNvSpPr/>
            <p:nvPr/>
          </p:nvSpPr>
          <p:spPr>
            <a:xfrm>
              <a:off x="5440" y="3192"/>
              <a:ext cx="34" cy="63"/>
            </a:xfrm>
            <a:custGeom>
              <a:avLst/>
              <a:gdLst/>
              <a:ahLst/>
              <a:cxnLst/>
              <a:rect l="l" t="t" r="r" b="b"/>
              <a:pathLst>
                <a:path w="151" h="269" extrusionOk="0">
                  <a:moveTo>
                    <a:pt x="109" y="245"/>
                  </a:moveTo>
                  <a:cubicBezTo>
                    <a:pt x="96" y="261"/>
                    <a:pt x="77" y="269"/>
                    <a:pt x="51" y="269"/>
                  </a:cubicBezTo>
                  <a:cubicBezTo>
                    <a:pt x="37" y="269"/>
                    <a:pt x="26" y="264"/>
                    <a:pt x="15" y="254"/>
                  </a:cubicBezTo>
                  <a:cubicBezTo>
                    <a:pt x="5" y="244"/>
                    <a:pt x="0" y="231"/>
                    <a:pt x="0" y="216"/>
                  </a:cubicBezTo>
                  <a:cubicBezTo>
                    <a:pt x="0" y="199"/>
                    <a:pt x="8" y="183"/>
                    <a:pt x="24" y="171"/>
                  </a:cubicBezTo>
                  <a:cubicBezTo>
                    <a:pt x="39" y="159"/>
                    <a:pt x="59" y="153"/>
                    <a:pt x="83" y="153"/>
                  </a:cubicBezTo>
                  <a:cubicBezTo>
                    <a:pt x="90" y="153"/>
                    <a:pt x="97" y="154"/>
                    <a:pt x="106" y="157"/>
                  </a:cubicBezTo>
                  <a:cubicBezTo>
                    <a:pt x="106" y="128"/>
                    <a:pt x="93" y="114"/>
                    <a:pt x="68" y="114"/>
                  </a:cubicBezTo>
                  <a:cubicBezTo>
                    <a:pt x="48" y="114"/>
                    <a:pt x="33" y="119"/>
                    <a:pt x="23" y="130"/>
                  </a:cubicBezTo>
                  <a:lnTo>
                    <a:pt x="9" y="104"/>
                  </a:lnTo>
                  <a:cubicBezTo>
                    <a:pt x="15" y="99"/>
                    <a:pt x="24" y="95"/>
                    <a:pt x="34" y="91"/>
                  </a:cubicBezTo>
                  <a:cubicBezTo>
                    <a:pt x="44" y="88"/>
                    <a:pt x="54" y="86"/>
                    <a:pt x="64" y="86"/>
                  </a:cubicBezTo>
                  <a:cubicBezTo>
                    <a:pt x="89" y="86"/>
                    <a:pt x="108" y="92"/>
                    <a:pt x="120" y="104"/>
                  </a:cubicBezTo>
                  <a:cubicBezTo>
                    <a:pt x="131" y="115"/>
                    <a:pt x="137" y="134"/>
                    <a:pt x="137" y="159"/>
                  </a:cubicBezTo>
                  <a:lnTo>
                    <a:pt x="137" y="222"/>
                  </a:lnTo>
                  <a:cubicBezTo>
                    <a:pt x="137" y="238"/>
                    <a:pt x="141" y="248"/>
                    <a:pt x="151" y="253"/>
                  </a:cubicBezTo>
                  <a:lnTo>
                    <a:pt x="151" y="269"/>
                  </a:lnTo>
                  <a:cubicBezTo>
                    <a:pt x="138" y="269"/>
                    <a:pt x="128" y="267"/>
                    <a:pt x="122" y="263"/>
                  </a:cubicBezTo>
                  <a:cubicBezTo>
                    <a:pt x="116" y="260"/>
                    <a:pt x="111" y="254"/>
                    <a:pt x="109" y="245"/>
                  </a:cubicBezTo>
                  <a:close/>
                  <a:moveTo>
                    <a:pt x="106" y="179"/>
                  </a:moveTo>
                  <a:cubicBezTo>
                    <a:pt x="96" y="177"/>
                    <a:pt x="89" y="176"/>
                    <a:pt x="85" y="176"/>
                  </a:cubicBezTo>
                  <a:cubicBezTo>
                    <a:pt x="69" y="176"/>
                    <a:pt x="56" y="180"/>
                    <a:pt x="46" y="188"/>
                  </a:cubicBezTo>
                  <a:cubicBezTo>
                    <a:pt x="36" y="196"/>
                    <a:pt x="31" y="206"/>
                    <a:pt x="31" y="217"/>
                  </a:cubicBezTo>
                  <a:cubicBezTo>
                    <a:pt x="31" y="235"/>
                    <a:pt x="42" y="244"/>
                    <a:pt x="64" y="244"/>
                  </a:cubicBezTo>
                  <a:cubicBezTo>
                    <a:pt x="79" y="244"/>
                    <a:pt x="93" y="237"/>
                    <a:pt x="106" y="222"/>
                  </a:cubicBezTo>
                  <a:lnTo>
                    <a:pt x="106" y="179"/>
                  </a:lnTo>
                  <a:close/>
                  <a:moveTo>
                    <a:pt x="113" y="0"/>
                  </a:moveTo>
                  <a:lnTo>
                    <a:pt x="76" y="54"/>
                  </a:lnTo>
                  <a:lnTo>
                    <a:pt x="53" y="54"/>
                  </a:lnTo>
                  <a:lnTo>
                    <a:pt x="80" y="0"/>
                  </a:lnTo>
                  <a:lnTo>
                    <a:pt x="113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13" tIns="22856" rIns="45713" bIns="22856" anchor="t" anchorCtr="0">
              <a:noAutofit/>
            </a:bodyPr>
            <a:lstStyle/>
            <a:p>
              <a:endParaRPr sz="900">
                <a:solidFill>
                  <a:schemeClr val="dk1"/>
                </a:solidFill>
              </a:endParaRPr>
            </a:p>
          </p:txBody>
        </p:sp>
        <p:sp>
          <p:nvSpPr>
            <p:cNvPr id="182" name="Google Shape;182;p16"/>
            <p:cNvSpPr/>
            <p:nvPr/>
          </p:nvSpPr>
          <p:spPr>
            <a:xfrm>
              <a:off x="5481" y="3196"/>
              <a:ext cx="14" cy="59"/>
            </a:xfrm>
            <a:custGeom>
              <a:avLst/>
              <a:gdLst/>
              <a:ahLst/>
              <a:cxnLst/>
              <a:rect l="l" t="t" r="r" b="b"/>
              <a:pathLst>
                <a:path w="61" h="252" extrusionOk="0">
                  <a:moveTo>
                    <a:pt x="0" y="199"/>
                  </a:moveTo>
                  <a:lnTo>
                    <a:pt x="0" y="0"/>
                  </a:lnTo>
                  <a:lnTo>
                    <a:pt x="31" y="0"/>
                  </a:lnTo>
                  <a:lnTo>
                    <a:pt x="31" y="193"/>
                  </a:lnTo>
                  <a:cubicBezTo>
                    <a:pt x="31" y="203"/>
                    <a:pt x="34" y="210"/>
                    <a:pt x="39" y="216"/>
                  </a:cubicBezTo>
                  <a:cubicBezTo>
                    <a:pt x="45" y="221"/>
                    <a:pt x="52" y="224"/>
                    <a:pt x="61" y="224"/>
                  </a:cubicBezTo>
                  <a:lnTo>
                    <a:pt x="61" y="252"/>
                  </a:lnTo>
                  <a:cubicBezTo>
                    <a:pt x="20" y="252"/>
                    <a:pt x="0" y="234"/>
                    <a:pt x="0" y="19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13" tIns="22856" rIns="45713" bIns="22856" anchor="t" anchorCtr="0">
              <a:noAutofit/>
            </a:bodyPr>
            <a:lstStyle/>
            <a:p>
              <a:endParaRPr sz="900">
                <a:solidFill>
                  <a:schemeClr val="dk1"/>
                </a:solidFill>
              </a:endParaRPr>
            </a:p>
          </p:txBody>
        </p:sp>
        <p:sp>
          <p:nvSpPr>
            <p:cNvPr id="183" name="Google Shape;183;p16"/>
            <p:cNvSpPr/>
            <p:nvPr/>
          </p:nvSpPr>
          <p:spPr>
            <a:xfrm>
              <a:off x="5502" y="3212"/>
              <a:ext cx="32" cy="42"/>
            </a:xfrm>
            <a:custGeom>
              <a:avLst/>
              <a:gdLst/>
              <a:ahLst/>
              <a:cxnLst/>
              <a:rect l="l" t="t" r="r" b="b"/>
              <a:pathLst>
                <a:path w="140" h="179" extrusionOk="0">
                  <a:moveTo>
                    <a:pt x="108" y="179"/>
                  </a:moveTo>
                  <a:lnTo>
                    <a:pt x="108" y="77"/>
                  </a:lnTo>
                  <a:cubicBezTo>
                    <a:pt x="108" y="58"/>
                    <a:pt x="106" y="45"/>
                    <a:pt x="100" y="38"/>
                  </a:cubicBezTo>
                  <a:cubicBezTo>
                    <a:pt x="94" y="30"/>
                    <a:pt x="85" y="27"/>
                    <a:pt x="72" y="27"/>
                  </a:cubicBezTo>
                  <a:cubicBezTo>
                    <a:pt x="65" y="27"/>
                    <a:pt x="57" y="29"/>
                    <a:pt x="49" y="33"/>
                  </a:cubicBezTo>
                  <a:cubicBezTo>
                    <a:pt x="42" y="37"/>
                    <a:pt x="36" y="43"/>
                    <a:pt x="31" y="49"/>
                  </a:cubicBezTo>
                  <a:lnTo>
                    <a:pt x="31" y="179"/>
                  </a:lnTo>
                  <a:lnTo>
                    <a:pt x="0" y="179"/>
                  </a:lnTo>
                  <a:lnTo>
                    <a:pt x="0" y="4"/>
                  </a:lnTo>
                  <a:lnTo>
                    <a:pt x="22" y="4"/>
                  </a:lnTo>
                  <a:lnTo>
                    <a:pt x="31" y="26"/>
                  </a:lnTo>
                  <a:cubicBezTo>
                    <a:pt x="42" y="9"/>
                    <a:pt x="59" y="0"/>
                    <a:pt x="82" y="0"/>
                  </a:cubicBezTo>
                  <a:cubicBezTo>
                    <a:pt x="120" y="0"/>
                    <a:pt x="140" y="24"/>
                    <a:pt x="140" y="71"/>
                  </a:cubicBezTo>
                  <a:lnTo>
                    <a:pt x="140" y="179"/>
                  </a:lnTo>
                  <a:lnTo>
                    <a:pt x="108" y="17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13" tIns="22856" rIns="45713" bIns="22856" anchor="t" anchorCtr="0">
              <a:noAutofit/>
            </a:bodyPr>
            <a:lstStyle/>
            <a:p>
              <a:endParaRPr sz="900">
                <a:solidFill>
                  <a:schemeClr val="dk1"/>
                </a:solidFill>
              </a:endParaRPr>
            </a:p>
          </p:txBody>
        </p:sp>
        <p:sp>
          <p:nvSpPr>
            <p:cNvPr id="184" name="Google Shape;184;p16"/>
            <p:cNvSpPr/>
            <p:nvPr/>
          </p:nvSpPr>
          <p:spPr>
            <a:xfrm>
              <a:off x="5541" y="3192"/>
              <a:ext cx="17" cy="62"/>
            </a:xfrm>
            <a:custGeom>
              <a:avLst/>
              <a:gdLst/>
              <a:ahLst/>
              <a:cxnLst/>
              <a:rect l="l" t="t" r="r" b="b"/>
              <a:pathLst>
                <a:path w="76" h="265" extrusionOk="0">
                  <a:moveTo>
                    <a:pt x="25" y="265"/>
                  </a:moveTo>
                  <a:lnTo>
                    <a:pt x="25" y="116"/>
                  </a:lnTo>
                  <a:lnTo>
                    <a:pt x="0" y="116"/>
                  </a:lnTo>
                  <a:lnTo>
                    <a:pt x="0" y="90"/>
                  </a:lnTo>
                  <a:lnTo>
                    <a:pt x="56" y="90"/>
                  </a:lnTo>
                  <a:lnTo>
                    <a:pt x="56" y="265"/>
                  </a:lnTo>
                  <a:lnTo>
                    <a:pt x="25" y="265"/>
                  </a:lnTo>
                  <a:close/>
                  <a:moveTo>
                    <a:pt x="76" y="0"/>
                  </a:moveTo>
                  <a:lnTo>
                    <a:pt x="39" y="54"/>
                  </a:lnTo>
                  <a:lnTo>
                    <a:pt x="16" y="54"/>
                  </a:lnTo>
                  <a:lnTo>
                    <a:pt x="44" y="0"/>
                  </a:lnTo>
                  <a:lnTo>
                    <a:pt x="76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13" tIns="22856" rIns="45713" bIns="22856" anchor="t" anchorCtr="0">
              <a:noAutofit/>
            </a:bodyPr>
            <a:lstStyle/>
            <a:p>
              <a:endParaRPr sz="900">
                <a:solidFill>
                  <a:schemeClr val="dk1"/>
                </a:solidFill>
              </a:endParaRPr>
            </a:p>
          </p:txBody>
        </p:sp>
        <p:sp>
          <p:nvSpPr>
            <p:cNvPr id="185" name="Google Shape;185;p16"/>
            <p:cNvSpPr/>
            <p:nvPr/>
          </p:nvSpPr>
          <p:spPr>
            <a:xfrm>
              <a:off x="5585" y="3212"/>
              <a:ext cx="35" cy="43"/>
            </a:xfrm>
            <a:custGeom>
              <a:avLst/>
              <a:gdLst/>
              <a:ahLst/>
              <a:cxnLst/>
              <a:rect l="l" t="t" r="r" b="b"/>
              <a:pathLst>
                <a:path w="151" h="183" extrusionOk="0">
                  <a:moveTo>
                    <a:pt x="109" y="159"/>
                  </a:moveTo>
                  <a:cubicBezTo>
                    <a:pt x="96" y="175"/>
                    <a:pt x="77" y="183"/>
                    <a:pt x="51" y="183"/>
                  </a:cubicBezTo>
                  <a:cubicBezTo>
                    <a:pt x="38" y="183"/>
                    <a:pt x="26" y="178"/>
                    <a:pt x="15" y="168"/>
                  </a:cubicBezTo>
                  <a:cubicBezTo>
                    <a:pt x="5" y="158"/>
                    <a:pt x="0" y="145"/>
                    <a:pt x="0" y="130"/>
                  </a:cubicBezTo>
                  <a:cubicBezTo>
                    <a:pt x="0" y="113"/>
                    <a:pt x="8" y="97"/>
                    <a:pt x="24" y="85"/>
                  </a:cubicBezTo>
                  <a:cubicBezTo>
                    <a:pt x="39" y="73"/>
                    <a:pt x="59" y="67"/>
                    <a:pt x="83" y="67"/>
                  </a:cubicBezTo>
                  <a:cubicBezTo>
                    <a:pt x="90" y="67"/>
                    <a:pt x="97" y="68"/>
                    <a:pt x="106" y="71"/>
                  </a:cubicBezTo>
                  <a:cubicBezTo>
                    <a:pt x="106" y="42"/>
                    <a:pt x="93" y="28"/>
                    <a:pt x="68" y="28"/>
                  </a:cubicBezTo>
                  <a:cubicBezTo>
                    <a:pt x="48" y="28"/>
                    <a:pt x="33" y="33"/>
                    <a:pt x="23" y="44"/>
                  </a:cubicBezTo>
                  <a:lnTo>
                    <a:pt x="9" y="18"/>
                  </a:lnTo>
                  <a:cubicBezTo>
                    <a:pt x="15" y="13"/>
                    <a:pt x="24" y="9"/>
                    <a:pt x="34" y="5"/>
                  </a:cubicBezTo>
                  <a:cubicBezTo>
                    <a:pt x="44" y="2"/>
                    <a:pt x="54" y="0"/>
                    <a:pt x="64" y="0"/>
                  </a:cubicBezTo>
                  <a:cubicBezTo>
                    <a:pt x="89" y="0"/>
                    <a:pt x="108" y="6"/>
                    <a:pt x="120" y="18"/>
                  </a:cubicBezTo>
                  <a:cubicBezTo>
                    <a:pt x="131" y="29"/>
                    <a:pt x="137" y="48"/>
                    <a:pt x="137" y="73"/>
                  </a:cubicBezTo>
                  <a:lnTo>
                    <a:pt x="137" y="136"/>
                  </a:lnTo>
                  <a:cubicBezTo>
                    <a:pt x="137" y="152"/>
                    <a:pt x="141" y="162"/>
                    <a:pt x="151" y="167"/>
                  </a:cubicBezTo>
                  <a:lnTo>
                    <a:pt x="151" y="183"/>
                  </a:lnTo>
                  <a:cubicBezTo>
                    <a:pt x="138" y="183"/>
                    <a:pt x="128" y="181"/>
                    <a:pt x="122" y="177"/>
                  </a:cubicBezTo>
                  <a:cubicBezTo>
                    <a:pt x="116" y="174"/>
                    <a:pt x="111" y="168"/>
                    <a:pt x="109" y="159"/>
                  </a:cubicBezTo>
                  <a:close/>
                  <a:moveTo>
                    <a:pt x="106" y="93"/>
                  </a:moveTo>
                  <a:cubicBezTo>
                    <a:pt x="96" y="91"/>
                    <a:pt x="89" y="90"/>
                    <a:pt x="85" y="90"/>
                  </a:cubicBezTo>
                  <a:cubicBezTo>
                    <a:pt x="69" y="90"/>
                    <a:pt x="56" y="94"/>
                    <a:pt x="46" y="102"/>
                  </a:cubicBezTo>
                  <a:cubicBezTo>
                    <a:pt x="36" y="110"/>
                    <a:pt x="31" y="120"/>
                    <a:pt x="31" y="131"/>
                  </a:cubicBezTo>
                  <a:cubicBezTo>
                    <a:pt x="31" y="149"/>
                    <a:pt x="42" y="158"/>
                    <a:pt x="64" y="158"/>
                  </a:cubicBezTo>
                  <a:cubicBezTo>
                    <a:pt x="80" y="158"/>
                    <a:pt x="94" y="151"/>
                    <a:pt x="106" y="136"/>
                  </a:cubicBezTo>
                  <a:lnTo>
                    <a:pt x="106" y="9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13" tIns="22856" rIns="45713" bIns="22856" anchor="t" anchorCtr="0">
              <a:noAutofit/>
            </a:bodyPr>
            <a:lstStyle/>
            <a:p>
              <a:endParaRPr sz="900">
                <a:solidFill>
                  <a:schemeClr val="dk1"/>
                </a:solidFill>
              </a:endParaRPr>
            </a:p>
          </p:txBody>
        </p:sp>
        <p:sp>
          <p:nvSpPr>
            <p:cNvPr id="186" name="Google Shape;186;p16"/>
            <p:cNvSpPr/>
            <p:nvPr/>
          </p:nvSpPr>
          <p:spPr>
            <a:xfrm>
              <a:off x="5648" y="3198"/>
              <a:ext cx="13" cy="56"/>
            </a:xfrm>
            <a:custGeom>
              <a:avLst/>
              <a:gdLst/>
              <a:ahLst/>
              <a:cxnLst/>
              <a:rect l="l" t="t" r="r" b="b"/>
              <a:pathLst>
                <a:path w="60" h="242" extrusionOk="0">
                  <a:moveTo>
                    <a:pt x="41" y="0"/>
                  </a:moveTo>
                  <a:cubicBezTo>
                    <a:pt x="46" y="0"/>
                    <a:pt x="51" y="2"/>
                    <a:pt x="55" y="6"/>
                  </a:cubicBezTo>
                  <a:cubicBezTo>
                    <a:pt x="59" y="10"/>
                    <a:pt x="60" y="14"/>
                    <a:pt x="60" y="19"/>
                  </a:cubicBezTo>
                  <a:cubicBezTo>
                    <a:pt x="60" y="25"/>
                    <a:pt x="59" y="29"/>
                    <a:pt x="55" y="33"/>
                  </a:cubicBezTo>
                  <a:cubicBezTo>
                    <a:pt x="51" y="37"/>
                    <a:pt x="46" y="39"/>
                    <a:pt x="41" y="39"/>
                  </a:cubicBezTo>
                  <a:cubicBezTo>
                    <a:pt x="36" y="39"/>
                    <a:pt x="31" y="37"/>
                    <a:pt x="27" y="33"/>
                  </a:cubicBezTo>
                  <a:cubicBezTo>
                    <a:pt x="24" y="29"/>
                    <a:pt x="22" y="25"/>
                    <a:pt x="22" y="19"/>
                  </a:cubicBezTo>
                  <a:cubicBezTo>
                    <a:pt x="22" y="14"/>
                    <a:pt x="24" y="9"/>
                    <a:pt x="27" y="6"/>
                  </a:cubicBezTo>
                  <a:cubicBezTo>
                    <a:pt x="31" y="2"/>
                    <a:pt x="36" y="0"/>
                    <a:pt x="41" y="0"/>
                  </a:cubicBezTo>
                  <a:close/>
                  <a:moveTo>
                    <a:pt x="24" y="242"/>
                  </a:moveTo>
                  <a:lnTo>
                    <a:pt x="24" y="93"/>
                  </a:lnTo>
                  <a:lnTo>
                    <a:pt x="0" y="93"/>
                  </a:lnTo>
                  <a:lnTo>
                    <a:pt x="0" y="67"/>
                  </a:lnTo>
                  <a:lnTo>
                    <a:pt x="55" y="67"/>
                  </a:lnTo>
                  <a:lnTo>
                    <a:pt x="55" y="242"/>
                  </a:lnTo>
                  <a:lnTo>
                    <a:pt x="24" y="24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13" tIns="22856" rIns="45713" bIns="22856" anchor="t" anchorCtr="0">
              <a:noAutofit/>
            </a:bodyPr>
            <a:lstStyle/>
            <a:p>
              <a:endParaRPr sz="900">
                <a:solidFill>
                  <a:schemeClr val="dk1"/>
                </a:solidFill>
              </a:endParaRPr>
            </a:p>
          </p:txBody>
        </p:sp>
        <p:sp>
          <p:nvSpPr>
            <p:cNvPr id="187" name="Google Shape;187;p16"/>
            <p:cNvSpPr/>
            <p:nvPr/>
          </p:nvSpPr>
          <p:spPr>
            <a:xfrm>
              <a:off x="5670" y="3212"/>
              <a:ext cx="32" cy="42"/>
            </a:xfrm>
            <a:custGeom>
              <a:avLst/>
              <a:gdLst/>
              <a:ahLst/>
              <a:cxnLst/>
              <a:rect l="l" t="t" r="r" b="b"/>
              <a:pathLst>
                <a:path w="140" h="179" extrusionOk="0">
                  <a:moveTo>
                    <a:pt x="109" y="179"/>
                  </a:moveTo>
                  <a:lnTo>
                    <a:pt x="109" y="77"/>
                  </a:lnTo>
                  <a:cubicBezTo>
                    <a:pt x="109" y="58"/>
                    <a:pt x="106" y="45"/>
                    <a:pt x="100" y="38"/>
                  </a:cubicBezTo>
                  <a:cubicBezTo>
                    <a:pt x="94" y="30"/>
                    <a:pt x="85" y="27"/>
                    <a:pt x="72" y="27"/>
                  </a:cubicBezTo>
                  <a:cubicBezTo>
                    <a:pt x="65" y="27"/>
                    <a:pt x="57" y="29"/>
                    <a:pt x="49" y="33"/>
                  </a:cubicBezTo>
                  <a:cubicBezTo>
                    <a:pt x="42" y="37"/>
                    <a:pt x="36" y="43"/>
                    <a:pt x="31" y="49"/>
                  </a:cubicBezTo>
                  <a:lnTo>
                    <a:pt x="31" y="179"/>
                  </a:lnTo>
                  <a:lnTo>
                    <a:pt x="0" y="179"/>
                  </a:lnTo>
                  <a:lnTo>
                    <a:pt x="0" y="4"/>
                  </a:lnTo>
                  <a:lnTo>
                    <a:pt x="22" y="4"/>
                  </a:lnTo>
                  <a:lnTo>
                    <a:pt x="31" y="26"/>
                  </a:lnTo>
                  <a:cubicBezTo>
                    <a:pt x="42" y="9"/>
                    <a:pt x="59" y="0"/>
                    <a:pt x="82" y="0"/>
                  </a:cubicBezTo>
                  <a:cubicBezTo>
                    <a:pt x="120" y="0"/>
                    <a:pt x="140" y="24"/>
                    <a:pt x="140" y="71"/>
                  </a:cubicBezTo>
                  <a:lnTo>
                    <a:pt x="140" y="179"/>
                  </a:lnTo>
                  <a:lnTo>
                    <a:pt x="109" y="17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13" tIns="22856" rIns="45713" bIns="22856" anchor="t" anchorCtr="0">
              <a:noAutofit/>
            </a:bodyPr>
            <a:lstStyle/>
            <a:p>
              <a:endParaRPr sz="900">
                <a:solidFill>
                  <a:schemeClr val="dk1"/>
                </a:solidFill>
              </a:endParaRPr>
            </a:p>
          </p:txBody>
        </p:sp>
        <p:sp>
          <p:nvSpPr>
            <p:cNvPr id="188" name="Google Shape;188;p16"/>
            <p:cNvSpPr/>
            <p:nvPr/>
          </p:nvSpPr>
          <p:spPr>
            <a:xfrm>
              <a:off x="5706" y="3213"/>
              <a:ext cx="37" cy="42"/>
            </a:xfrm>
            <a:custGeom>
              <a:avLst/>
              <a:gdLst/>
              <a:ahLst/>
              <a:cxnLst/>
              <a:rect l="l" t="t" r="r" b="b"/>
              <a:pathLst>
                <a:path w="161" h="180" extrusionOk="0">
                  <a:moveTo>
                    <a:pt x="84" y="180"/>
                  </a:moveTo>
                  <a:lnTo>
                    <a:pt x="76" y="180"/>
                  </a:lnTo>
                  <a:lnTo>
                    <a:pt x="0" y="0"/>
                  </a:lnTo>
                  <a:lnTo>
                    <a:pt x="35" y="0"/>
                  </a:lnTo>
                  <a:lnTo>
                    <a:pt x="81" y="123"/>
                  </a:lnTo>
                  <a:lnTo>
                    <a:pt x="128" y="0"/>
                  </a:lnTo>
                  <a:lnTo>
                    <a:pt x="161" y="0"/>
                  </a:lnTo>
                  <a:lnTo>
                    <a:pt x="84" y="18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13" tIns="22856" rIns="45713" bIns="22856" anchor="t" anchorCtr="0">
              <a:noAutofit/>
            </a:bodyPr>
            <a:lstStyle/>
            <a:p>
              <a:endParaRPr sz="900">
                <a:solidFill>
                  <a:schemeClr val="dk1"/>
                </a:solidFill>
              </a:endParaRPr>
            </a:p>
          </p:txBody>
        </p:sp>
        <p:sp>
          <p:nvSpPr>
            <p:cNvPr id="189" name="Google Shape;189;p16"/>
            <p:cNvSpPr/>
            <p:nvPr/>
          </p:nvSpPr>
          <p:spPr>
            <a:xfrm>
              <a:off x="5745" y="3212"/>
              <a:ext cx="37" cy="43"/>
            </a:xfrm>
            <a:custGeom>
              <a:avLst/>
              <a:gdLst/>
              <a:ahLst/>
              <a:cxnLst/>
              <a:rect l="l" t="t" r="r" b="b"/>
              <a:pathLst>
                <a:path w="162" h="183" extrusionOk="0">
                  <a:moveTo>
                    <a:pt x="160" y="95"/>
                  </a:moveTo>
                  <a:lnTo>
                    <a:pt x="33" y="95"/>
                  </a:lnTo>
                  <a:cubicBezTo>
                    <a:pt x="33" y="115"/>
                    <a:pt x="39" y="131"/>
                    <a:pt x="50" y="142"/>
                  </a:cubicBezTo>
                  <a:cubicBezTo>
                    <a:pt x="60" y="152"/>
                    <a:pt x="73" y="156"/>
                    <a:pt x="88" y="156"/>
                  </a:cubicBezTo>
                  <a:cubicBezTo>
                    <a:pt x="106" y="156"/>
                    <a:pt x="121" y="151"/>
                    <a:pt x="133" y="141"/>
                  </a:cubicBezTo>
                  <a:lnTo>
                    <a:pt x="146" y="163"/>
                  </a:lnTo>
                  <a:cubicBezTo>
                    <a:pt x="141" y="168"/>
                    <a:pt x="134" y="172"/>
                    <a:pt x="124" y="176"/>
                  </a:cubicBezTo>
                  <a:cubicBezTo>
                    <a:pt x="112" y="180"/>
                    <a:pt x="98" y="183"/>
                    <a:pt x="82" y="183"/>
                  </a:cubicBezTo>
                  <a:cubicBezTo>
                    <a:pt x="60" y="183"/>
                    <a:pt x="42" y="175"/>
                    <a:pt x="26" y="160"/>
                  </a:cubicBezTo>
                  <a:cubicBezTo>
                    <a:pt x="9" y="144"/>
                    <a:pt x="0" y="121"/>
                    <a:pt x="0" y="94"/>
                  </a:cubicBezTo>
                  <a:cubicBezTo>
                    <a:pt x="0" y="65"/>
                    <a:pt x="9" y="41"/>
                    <a:pt x="27" y="24"/>
                  </a:cubicBezTo>
                  <a:cubicBezTo>
                    <a:pt x="42" y="8"/>
                    <a:pt x="61" y="0"/>
                    <a:pt x="83" y="0"/>
                  </a:cubicBezTo>
                  <a:cubicBezTo>
                    <a:pt x="108" y="0"/>
                    <a:pt x="127" y="7"/>
                    <a:pt x="142" y="22"/>
                  </a:cubicBezTo>
                  <a:cubicBezTo>
                    <a:pt x="155" y="35"/>
                    <a:pt x="162" y="53"/>
                    <a:pt x="162" y="75"/>
                  </a:cubicBezTo>
                  <a:cubicBezTo>
                    <a:pt x="162" y="82"/>
                    <a:pt x="162" y="89"/>
                    <a:pt x="160" y="95"/>
                  </a:cubicBezTo>
                  <a:close/>
                  <a:moveTo>
                    <a:pt x="84" y="27"/>
                  </a:moveTo>
                  <a:cubicBezTo>
                    <a:pt x="70" y="27"/>
                    <a:pt x="59" y="31"/>
                    <a:pt x="49" y="40"/>
                  </a:cubicBezTo>
                  <a:cubicBezTo>
                    <a:pt x="40" y="49"/>
                    <a:pt x="35" y="59"/>
                    <a:pt x="34" y="72"/>
                  </a:cubicBezTo>
                  <a:lnTo>
                    <a:pt x="131" y="72"/>
                  </a:lnTo>
                  <a:cubicBezTo>
                    <a:pt x="131" y="59"/>
                    <a:pt x="127" y="49"/>
                    <a:pt x="120" y="40"/>
                  </a:cubicBezTo>
                  <a:cubicBezTo>
                    <a:pt x="111" y="31"/>
                    <a:pt x="99" y="27"/>
                    <a:pt x="84" y="2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13" tIns="22856" rIns="45713" bIns="22856" anchor="t" anchorCtr="0">
              <a:noAutofit/>
            </a:bodyPr>
            <a:lstStyle/>
            <a:p>
              <a:endParaRPr sz="900">
                <a:solidFill>
                  <a:schemeClr val="dk1"/>
                </a:solidFill>
              </a:endParaRPr>
            </a:p>
          </p:txBody>
        </p:sp>
        <p:sp>
          <p:nvSpPr>
            <p:cNvPr id="190" name="Google Shape;190;p16"/>
            <p:cNvSpPr/>
            <p:nvPr/>
          </p:nvSpPr>
          <p:spPr>
            <a:xfrm>
              <a:off x="5786" y="3212"/>
              <a:ext cx="26" cy="43"/>
            </a:xfrm>
            <a:custGeom>
              <a:avLst/>
              <a:gdLst/>
              <a:ahLst/>
              <a:cxnLst/>
              <a:rect l="l" t="t" r="r" b="b"/>
              <a:pathLst>
                <a:path w="115" h="183" extrusionOk="0">
                  <a:moveTo>
                    <a:pt x="0" y="169"/>
                  </a:moveTo>
                  <a:lnTo>
                    <a:pt x="11" y="139"/>
                  </a:lnTo>
                  <a:cubicBezTo>
                    <a:pt x="29" y="151"/>
                    <a:pt x="43" y="156"/>
                    <a:pt x="53" y="156"/>
                  </a:cubicBezTo>
                  <a:cubicBezTo>
                    <a:pt x="73" y="156"/>
                    <a:pt x="82" y="148"/>
                    <a:pt x="82" y="132"/>
                  </a:cubicBezTo>
                  <a:cubicBezTo>
                    <a:pt x="82" y="121"/>
                    <a:pt x="73" y="111"/>
                    <a:pt x="54" y="102"/>
                  </a:cubicBezTo>
                  <a:cubicBezTo>
                    <a:pt x="40" y="96"/>
                    <a:pt x="30" y="91"/>
                    <a:pt x="25" y="87"/>
                  </a:cubicBezTo>
                  <a:cubicBezTo>
                    <a:pt x="20" y="84"/>
                    <a:pt x="16" y="80"/>
                    <a:pt x="12" y="76"/>
                  </a:cubicBezTo>
                  <a:cubicBezTo>
                    <a:pt x="9" y="71"/>
                    <a:pt x="6" y="67"/>
                    <a:pt x="4" y="62"/>
                  </a:cubicBezTo>
                  <a:cubicBezTo>
                    <a:pt x="2" y="57"/>
                    <a:pt x="1" y="52"/>
                    <a:pt x="1" y="46"/>
                  </a:cubicBezTo>
                  <a:cubicBezTo>
                    <a:pt x="1" y="32"/>
                    <a:pt x="7" y="21"/>
                    <a:pt x="17" y="12"/>
                  </a:cubicBezTo>
                  <a:cubicBezTo>
                    <a:pt x="28" y="4"/>
                    <a:pt x="41" y="0"/>
                    <a:pt x="58" y="0"/>
                  </a:cubicBezTo>
                  <a:cubicBezTo>
                    <a:pt x="71" y="0"/>
                    <a:pt x="87" y="4"/>
                    <a:pt x="107" y="12"/>
                  </a:cubicBezTo>
                  <a:lnTo>
                    <a:pt x="98" y="41"/>
                  </a:lnTo>
                  <a:cubicBezTo>
                    <a:pt x="86" y="31"/>
                    <a:pt x="73" y="27"/>
                    <a:pt x="61" y="27"/>
                  </a:cubicBezTo>
                  <a:cubicBezTo>
                    <a:pt x="53" y="27"/>
                    <a:pt x="47" y="28"/>
                    <a:pt x="42" y="32"/>
                  </a:cubicBezTo>
                  <a:cubicBezTo>
                    <a:pt x="37" y="35"/>
                    <a:pt x="34" y="40"/>
                    <a:pt x="34" y="45"/>
                  </a:cubicBezTo>
                  <a:cubicBezTo>
                    <a:pt x="34" y="56"/>
                    <a:pt x="41" y="65"/>
                    <a:pt x="53" y="71"/>
                  </a:cubicBezTo>
                  <a:lnTo>
                    <a:pt x="76" y="81"/>
                  </a:lnTo>
                  <a:cubicBezTo>
                    <a:pt x="89" y="87"/>
                    <a:pt x="99" y="94"/>
                    <a:pt x="106" y="102"/>
                  </a:cubicBezTo>
                  <a:cubicBezTo>
                    <a:pt x="112" y="110"/>
                    <a:pt x="115" y="120"/>
                    <a:pt x="115" y="132"/>
                  </a:cubicBezTo>
                  <a:cubicBezTo>
                    <a:pt x="115" y="148"/>
                    <a:pt x="110" y="160"/>
                    <a:pt x="98" y="169"/>
                  </a:cubicBezTo>
                  <a:cubicBezTo>
                    <a:pt x="87" y="178"/>
                    <a:pt x="72" y="183"/>
                    <a:pt x="52" y="183"/>
                  </a:cubicBezTo>
                  <a:cubicBezTo>
                    <a:pt x="34" y="183"/>
                    <a:pt x="17" y="178"/>
                    <a:pt x="0" y="16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13" tIns="22856" rIns="45713" bIns="22856" anchor="t" anchorCtr="0">
              <a:noAutofit/>
            </a:bodyPr>
            <a:lstStyle/>
            <a:p>
              <a:endParaRPr sz="900">
                <a:solidFill>
                  <a:schemeClr val="dk1"/>
                </a:solidFill>
              </a:endParaRPr>
            </a:p>
          </p:txBody>
        </p:sp>
        <p:sp>
          <p:nvSpPr>
            <p:cNvPr id="191" name="Google Shape;191;p16"/>
            <p:cNvSpPr/>
            <p:nvPr/>
          </p:nvSpPr>
          <p:spPr>
            <a:xfrm>
              <a:off x="5816" y="3202"/>
              <a:ext cx="26" cy="53"/>
            </a:xfrm>
            <a:custGeom>
              <a:avLst/>
              <a:gdLst/>
              <a:ahLst/>
              <a:cxnLst/>
              <a:rect l="l" t="t" r="r" b="b"/>
              <a:pathLst>
                <a:path w="113" h="228" extrusionOk="0">
                  <a:moveTo>
                    <a:pt x="21" y="73"/>
                  </a:moveTo>
                  <a:lnTo>
                    <a:pt x="0" y="73"/>
                  </a:lnTo>
                  <a:lnTo>
                    <a:pt x="0" y="49"/>
                  </a:lnTo>
                  <a:lnTo>
                    <a:pt x="21" y="49"/>
                  </a:lnTo>
                  <a:lnTo>
                    <a:pt x="21" y="12"/>
                  </a:lnTo>
                  <a:lnTo>
                    <a:pt x="52" y="0"/>
                  </a:lnTo>
                  <a:lnTo>
                    <a:pt x="52" y="49"/>
                  </a:lnTo>
                  <a:lnTo>
                    <a:pt x="100" y="49"/>
                  </a:lnTo>
                  <a:lnTo>
                    <a:pt x="100" y="73"/>
                  </a:lnTo>
                  <a:lnTo>
                    <a:pt x="52" y="73"/>
                  </a:lnTo>
                  <a:lnTo>
                    <a:pt x="52" y="161"/>
                  </a:lnTo>
                  <a:cubicBezTo>
                    <a:pt x="52" y="175"/>
                    <a:pt x="54" y="186"/>
                    <a:pt x="59" y="192"/>
                  </a:cubicBezTo>
                  <a:cubicBezTo>
                    <a:pt x="64" y="198"/>
                    <a:pt x="72" y="201"/>
                    <a:pt x="83" y="201"/>
                  </a:cubicBezTo>
                  <a:cubicBezTo>
                    <a:pt x="91" y="201"/>
                    <a:pt x="100" y="199"/>
                    <a:pt x="108" y="195"/>
                  </a:cubicBezTo>
                  <a:lnTo>
                    <a:pt x="113" y="223"/>
                  </a:lnTo>
                  <a:cubicBezTo>
                    <a:pt x="100" y="226"/>
                    <a:pt x="86" y="228"/>
                    <a:pt x="70" y="228"/>
                  </a:cubicBezTo>
                  <a:cubicBezTo>
                    <a:pt x="56" y="228"/>
                    <a:pt x="45" y="223"/>
                    <a:pt x="35" y="212"/>
                  </a:cubicBezTo>
                  <a:cubicBezTo>
                    <a:pt x="25" y="202"/>
                    <a:pt x="21" y="189"/>
                    <a:pt x="21" y="173"/>
                  </a:cubicBezTo>
                  <a:lnTo>
                    <a:pt x="21" y="7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13" tIns="22856" rIns="45713" bIns="22856" anchor="t" anchorCtr="0">
              <a:noAutofit/>
            </a:bodyPr>
            <a:lstStyle/>
            <a:p>
              <a:endParaRPr sz="900">
                <a:solidFill>
                  <a:schemeClr val="dk1"/>
                </a:solidFill>
              </a:endParaRPr>
            </a:p>
          </p:txBody>
        </p:sp>
        <p:sp>
          <p:nvSpPr>
            <p:cNvPr id="192" name="Google Shape;192;p16"/>
            <p:cNvSpPr/>
            <p:nvPr/>
          </p:nvSpPr>
          <p:spPr>
            <a:xfrm>
              <a:off x="5845" y="3198"/>
              <a:ext cx="14" cy="56"/>
            </a:xfrm>
            <a:custGeom>
              <a:avLst/>
              <a:gdLst/>
              <a:ahLst/>
              <a:cxnLst/>
              <a:rect l="l" t="t" r="r" b="b"/>
              <a:pathLst>
                <a:path w="61" h="242" extrusionOk="0">
                  <a:moveTo>
                    <a:pt x="42" y="0"/>
                  </a:moveTo>
                  <a:cubicBezTo>
                    <a:pt x="47" y="0"/>
                    <a:pt x="51" y="2"/>
                    <a:pt x="55" y="6"/>
                  </a:cubicBezTo>
                  <a:cubicBezTo>
                    <a:pt x="59" y="10"/>
                    <a:pt x="61" y="14"/>
                    <a:pt x="61" y="19"/>
                  </a:cubicBezTo>
                  <a:cubicBezTo>
                    <a:pt x="61" y="25"/>
                    <a:pt x="59" y="29"/>
                    <a:pt x="55" y="33"/>
                  </a:cubicBezTo>
                  <a:cubicBezTo>
                    <a:pt x="51" y="37"/>
                    <a:pt x="47" y="39"/>
                    <a:pt x="42" y="39"/>
                  </a:cubicBezTo>
                  <a:cubicBezTo>
                    <a:pt x="36" y="39"/>
                    <a:pt x="32" y="37"/>
                    <a:pt x="28" y="33"/>
                  </a:cubicBezTo>
                  <a:cubicBezTo>
                    <a:pt x="24" y="29"/>
                    <a:pt x="22" y="25"/>
                    <a:pt x="22" y="19"/>
                  </a:cubicBezTo>
                  <a:cubicBezTo>
                    <a:pt x="22" y="14"/>
                    <a:pt x="24" y="9"/>
                    <a:pt x="28" y="6"/>
                  </a:cubicBezTo>
                  <a:cubicBezTo>
                    <a:pt x="32" y="2"/>
                    <a:pt x="36" y="0"/>
                    <a:pt x="42" y="0"/>
                  </a:cubicBezTo>
                  <a:close/>
                  <a:moveTo>
                    <a:pt x="24" y="242"/>
                  </a:moveTo>
                  <a:lnTo>
                    <a:pt x="24" y="93"/>
                  </a:lnTo>
                  <a:lnTo>
                    <a:pt x="0" y="93"/>
                  </a:lnTo>
                  <a:lnTo>
                    <a:pt x="0" y="67"/>
                  </a:lnTo>
                  <a:lnTo>
                    <a:pt x="56" y="67"/>
                  </a:lnTo>
                  <a:lnTo>
                    <a:pt x="56" y="242"/>
                  </a:lnTo>
                  <a:lnTo>
                    <a:pt x="24" y="24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13" tIns="22856" rIns="45713" bIns="22856" anchor="t" anchorCtr="0">
              <a:noAutofit/>
            </a:bodyPr>
            <a:lstStyle/>
            <a:p>
              <a:endParaRPr sz="900">
                <a:solidFill>
                  <a:schemeClr val="dk1"/>
                </a:solidFill>
              </a:endParaRPr>
            </a:p>
          </p:txBody>
        </p:sp>
        <p:sp>
          <p:nvSpPr>
            <p:cNvPr id="193" name="Google Shape;193;p16"/>
            <p:cNvSpPr/>
            <p:nvPr/>
          </p:nvSpPr>
          <p:spPr>
            <a:xfrm>
              <a:off x="5866" y="3192"/>
              <a:ext cx="33" cy="63"/>
            </a:xfrm>
            <a:custGeom>
              <a:avLst/>
              <a:gdLst/>
              <a:ahLst/>
              <a:cxnLst/>
              <a:rect l="l" t="t" r="r" b="b"/>
              <a:pathLst>
                <a:path w="145" h="270" extrusionOk="0">
                  <a:moveTo>
                    <a:pt x="145" y="105"/>
                  </a:moveTo>
                  <a:lnTo>
                    <a:pt x="129" y="127"/>
                  </a:lnTo>
                  <a:cubicBezTo>
                    <a:pt x="126" y="124"/>
                    <a:pt x="120" y="121"/>
                    <a:pt x="112" y="118"/>
                  </a:cubicBezTo>
                  <a:cubicBezTo>
                    <a:pt x="104" y="115"/>
                    <a:pt x="96" y="114"/>
                    <a:pt x="89" y="114"/>
                  </a:cubicBezTo>
                  <a:cubicBezTo>
                    <a:pt x="72" y="114"/>
                    <a:pt x="58" y="119"/>
                    <a:pt x="48" y="131"/>
                  </a:cubicBezTo>
                  <a:cubicBezTo>
                    <a:pt x="38" y="143"/>
                    <a:pt x="33" y="160"/>
                    <a:pt x="33" y="180"/>
                  </a:cubicBezTo>
                  <a:cubicBezTo>
                    <a:pt x="33" y="201"/>
                    <a:pt x="38" y="217"/>
                    <a:pt x="48" y="227"/>
                  </a:cubicBezTo>
                  <a:cubicBezTo>
                    <a:pt x="59" y="238"/>
                    <a:pt x="73" y="243"/>
                    <a:pt x="91" y="243"/>
                  </a:cubicBezTo>
                  <a:cubicBezTo>
                    <a:pt x="105" y="243"/>
                    <a:pt x="119" y="238"/>
                    <a:pt x="133" y="227"/>
                  </a:cubicBezTo>
                  <a:lnTo>
                    <a:pt x="145" y="253"/>
                  </a:lnTo>
                  <a:cubicBezTo>
                    <a:pt x="129" y="264"/>
                    <a:pt x="108" y="270"/>
                    <a:pt x="83" y="270"/>
                  </a:cubicBezTo>
                  <a:cubicBezTo>
                    <a:pt x="59" y="270"/>
                    <a:pt x="39" y="262"/>
                    <a:pt x="24" y="246"/>
                  </a:cubicBezTo>
                  <a:cubicBezTo>
                    <a:pt x="8" y="230"/>
                    <a:pt x="0" y="208"/>
                    <a:pt x="0" y="180"/>
                  </a:cubicBezTo>
                  <a:cubicBezTo>
                    <a:pt x="0" y="152"/>
                    <a:pt x="8" y="130"/>
                    <a:pt x="25" y="113"/>
                  </a:cubicBezTo>
                  <a:cubicBezTo>
                    <a:pt x="41" y="96"/>
                    <a:pt x="63" y="87"/>
                    <a:pt x="91" y="87"/>
                  </a:cubicBezTo>
                  <a:cubicBezTo>
                    <a:pt x="101" y="87"/>
                    <a:pt x="110" y="89"/>
                    <a:pt x="121" y="93"/>
                  </a:cubicBezTo>
                  <a:cubicBezTo>
                    <a:pt x="132" y="97"/>
                    <a:pt x="139" y="101"/>
                    <a:pt x="145" y="105"/>
                  </a:cubicBezTo>
                  <a:close/>
                  <a:moveTo>
                    <a:pt x="141" y="1"/>
                  </a:moveTo>
                  <a:lnTo>
                    <a:pt x="90" y="55"/>
                  </a:lnTo>
                  <a:lnTo>
                    <a:pt x="73" y="55"/>
                  </a:lnTo>
                  <a:lnTo>
                    <a:pt x="24" y="0"/>
                  </a:lnTo>
                  <a:lnTo>
                    <a:pt x="52" y="0"/>
                  </a:lnTo>
                  <a:lnTo>
                    <a:pt x="81" y="31"/>
                  </a:lnTo>
                  <a:lnTo>
                    <a:pt x="108" y="1"/>
                  </a:lnTo>
                  <a:lnTo>
                    <a:pt x="141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13" tIns="22856" rIns="45713" bIns="22856" anchor="t" anchorCtr="0">
              <a:noAutofit/>
            </a:bodyPr>
            <a:lstStyle/>
            <a:p>
              <a:endParaRPr sz="900">
                <a:solidFill>
                  <a:schemeClr val="dk1"/>
                </a:solidFill>
              </a:endParaRPr>
            </a:p>
          </p:txBody>
        </p:sp>
        <p:sp>
          <p:nvSpPr>
            <p:cNvPr id="194" name="Google Shape;194;p16"/>
            <p:cNvSpPr/>
            <p:nvPr/>
          </p:nvSpPr>
          <p:spPr>
            <a:xfrm>
              <a:off x="5905" y="3212"/>
              <a:ext cx="32" cy="42"/>
            </a:xfrm>
            <a:custGeom>
              <a:avLst/>
              <a:gdLst/>
              <a:ahLst/>
              <a:cxnLst/>
              <a:rect l="l" t="t" r="r" b="b"/>
              <a:pathLst>
                <a:path w="139" h="179" extrusionOk="0">
                  <a:moveTo>
                    <a:pt x="108" y="179"/>
                  </a:moveTo>
                  <a:lnTo>
                    <a:pt x="108" y="77"/>
                  </a:lnTo>
                  <a:cubicBezTo>
                    <a:pt x="108" y="58"/>
                    <a:pt x="105" y="45"/>
                    <a:pt x="100" y="38"/>
                  </a:cubicBezTo>
                  <a:cubicBezTo>
                    <a:pt x="94" y="30"/>
                    <a:pt x="85" y="27"/>
                    <a:pt x="71" y="27"/>
                  </a:cubicBezTo>
                  <a:cubicBezTo>
                    <a:pt x="64" y="27"/>
                    <a:pt x="57" y="29"/>
                    <a:pt x="49" y="33"/>
                  </a:cubicBezTo>
                  <a:cubicBezTo>
                    <a:pt x="41" y="37"/>
                    <a:pt x="35" y="43"/>
                    <a:pt x="31" y="49"/>
                  </a:cubicBezTo>
                  <a:lnTo>
                    <a:pt x="31" y="179"/>
                  </a:lnTo>
                  <a:lnTo>
                    <a:pt x="0" y="179"/>
                  </a:lnTo>
                  <a:lnTo>
                    <a:pt x="0" y="4"/>
                  </a:lnTo>
                  <a:lnTo>
                    <a:pt x="21" y="4"/>
                  </a:lnTo>
                  <a:lnTo>
                    <a:pt x="31" y="26"/>
                  </a:lnTo>
                  <a:cubicBezTo>
                    <a:pt x="41" y="9"/>
                    <a:pt x="58" y="0"/>
                    <a:pt x="81" y="0"/>
                  </a:cubicBezTo>
                  <a:cubicBezTo>
                    <a:pt x="120" y="0"/>
                    <a:pt x="139" y="24"/>
                    <a:pt x="139" y="71"/>
                  </a:cubicBezTo>
                  <a:lnTo>
                    <a:pt x="139" y="179"/>
                  </a:lnTo>
                  <a:lnTo>
                    <a:pt x="108" y="17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13" tIns="22856" rIns="45713" bIns="22856" anchor="t" anchorCtr="0">
              <a:noAutofit/>
            </a:bodyPr>
            <a:lstStyle/>
            <a:p>
              <a:endParaRPr sz="900">
                <a:solidFill>
                  <a:schemeClr val="dk1"/>
                </a:solidFill>
              </a:endParaRPr>
            </a:p>
          </p:txBody>
        </p:sp>
        <p:sp>
          <p:nvSpPr>
            <p:cNvPr id="195" name="Google Shape;195;p16"/>
            <p:cNvSpPr/>
            <p:nvPr/>
          </p:nvSpPr>
          <p:spPr>
            <a:xfrm>
              <a:off x="5944" y="3192"/>
              <a:ext cx="17" cy="62"/>
            </a:xfrm>
            <a:custGeom>
              <a:avLst/>
              <a:gdLst/>
              <a:ahLst/>
              <a:cxnLst/>
              <a:rect l="l" t="t" r="r" b="b"/>
              <a:pathLst>
                <a:path w="76" h="265" extrusionOk="0">
                  <a:moveTo>
                    <a:pt x="24" y="265"/>
                  </a:moveTo>
                  <a:lnTo>
                    <a:pt x="24" y="116"/>
                  </a:lnTo>
                  <a:lnTo>
                    <a:pt x="0" y="116"/>
                  </a:lnTo>
                  <a:lnTo>
                    <a:pt x="0" y="90"/>
                  </a:lnTo>
                  <a:lnTo>
                    <a:pt x="56" y="90"/>
                  </a:lnTo>
                  <a:lnTo>
                    <a:pt x="56" y="265"/>
                  </a:lnTo>
                  <a:lnTo>
                    <a:pt x="24" y="265"/>
                  </a:lnTo>
                  <a:close/>
                  <a:moveTo>
                    <a:pt x="76" y="0"/>
                  </a:moveTo>
                  <a:lnTo>
                    <a:pt x="39" y="54"/>
                  </a:lnTo>
                  <a:lnTo>
                    <a:pt x="16" y="54"/>
                  </a:lnTo>
                  <a:lnTo>
                    <a:pt x="43" y="0"/>
                  </a:lnTo>
                  <a:lnTo>
                    <a:pt x="76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13" tIns="22856" rIns="45713" bIns="22856" anchor="t" anchorCtr="0">
              <a:noAutofit/>
            </a:bodyPr>
            <a:lstStyle/>
            <a:p>
              <a:endParaRPr sz="900">
                <a:solidFill>
                  <a:schemeClr val="dk1"/>
                </a:solidFill>
              </a:endParaRPr>
            </a:p>
          </p:txBody>
        </p:sp>
        <p:sp>
          <p:nvSpPr>
            <p:cNvPr id="196" name="Google Shape;196;p16"/>
            <p:cNvSpPr/>
            <p:nvPr/>
          </p:nvSpPr>
          <p:spPr>
            <a:xfrm>
              <a:off x="5987" y="3196"/>
              <a:ext cx="27" cy="58"/>
            </a:xfrm>
            <a:custGeom>
              <a:avLst/>
              <a:gdLst/>
              <a:ahLst/>
              <a:cxnLst/>
              <a:rect l="l" t="t" r="r" b="b"/>
              <a:pathLst>
                <a:path w="116" h="248" extrusionOk="0">
                  <a:moveTo>
                    <a:pt x="107" y="28"/>
                  </a:moveTo>
                  <a:cubicBezTo>
                    <a:pt x="101" y="26"/>
                    <a:pt x="95" y="25"/>
                    <a:pt x="89" y="25"/>
                  </a:cubicBezTo>
                  <a:cubicBezTo>
                    <a:pt x="80" y="25"/>
                    <a:pt x="72" y="29"/>
                    <a:pt x="66" y="36"/>
                  </a:cubicBezTo>
                  <a:cubicBezTo>
                    <a:pt x="60" y="43"/>
                    <a:pt x="56" y="52"/>
                    <a:pt x="56" y="63"/>
                  </a:cubicBezTo>
                  <a:cubicBezTo>
                    <a:pt x="56" y="66"/>
                    <a:pt x="57" y="69"/>
                    <a:pt x="57" y="73"/>
                  </a:cubicBezTo>
                  <a:lnTo>
                    <a:pt x="93" y="73"/>
                  </a:lnTo>
                  <a:lnTo>
                    <a:pt x="93" y="99"/>
                  </a:lnTo>
                  <a:lnTo>
                    <a:pt x="57" y="99"/>
                  </a:lnTo>
                  <a:lnTo>
                    <a:pt x="57" y="248"/>
                  </a:lnTo>
                  <a:lnTo>
                    <a:pt x="26" y="248"/>
                  </a:lnTo>
                  <a:lnTo>
                    <a:pt x="26" y="99"/>
                  </a:lnTo>
                  <a:lnTo>
                    <a:pt x="0" y="99"/>
                  </a:lnTo>
                  <a:lnTo>
                    <a:pt x="0" y="73"/>
                  </a:lnTo>
                  <a:lnTo>
                    <a:pt x="26" y="73"/>
                  </a:lnTo>
                  <a:cubicBezTo>
                    <a:pt x="26" y="50"/>
                    <a:pt x="32" y="32"/>
                    <a:pt x="43" y="20"/>
                  </a:cubicBezTo>
                  <a:cubicBezTo>
                    <a:pt x="54" y="7"/>
                    <a:pt x="68" y="0"/>
                    <a:pt x="87" y="0"/>
                  </a:cubicBezTo>
                  <a:cubicBezTo>
                    <a:pt x="96" y="0"/>
                    <a:pt x="105" y="2"/>
                    <a:pt x="116" y="5"/>
                  </a:cubicBezTo>
                  <a:lnTo>
                    <a:pt x="107" y="2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13" tIns="22856" rIns="45713" bIns="22856" anchor="t" anchorCtr="0">
              <a:noAutofit/>
            </a:bodyPr>
            <a:lstStyle/>
            <a:p>
              <a:endParaRPr sz="900">
                <a:solidFill>
                  <a:schemeClr val="dk1"/>
                </a:solidFill>
              </a:endParaRPr>
            </a:p>
          </p:txBody>
        </p:sp>
        <p:sp>
          <p:nvSpPr>
            <p:cNvPr id="197" name="Google Shape;197;p16"/>
            <p:cNvSpPr/>
            <p:nvPr/>
          </p:nvSpPr>
          <p:spPr>
            <a:xfrm>
              <a:off x="6014" y="3212"/>
              <a:ext cx="37" cy="43"/>
            </a:xfrm>
            <a:custGeom>
              <a:avLst/>
              <a:gdLst/>
              <a:ahLst/>
              <a:cxnLst/>
              <a:rect l="l" t="t" r="r" b="b"/>
              <a:pathLst>
                <a:path w="159" h="183" extrusionOk="0">
                  <a:moveTo>
                    <a:pt x="0" y="91"/>
                  </a:moveTo>
                  <a:cubicBezTo>
                    <a:pt x="0" y="64"/>
                    <a:pt x="8" y="42"/>
                    <a:pt x="22" y="25"/>
                  </a:cubicBezTo>
                  <a:cubicBezTo>
                    <a:pt x="37" y="9"/>
                    <a:pt x="56" y="0"/>
                    <a:pt x="80" y="0"/>
                  </a:cubicBezTo>
                  <a:cubicBezTo>
                    <a:pt x="105" y="0"/>
                    <a:pt x="125" y="8"/>
                    <a:pt x="139" y="24"/>
                  </a:cubicBezTo>
                  <a:cubicBezTo>
                    <a:pt x="152" y="40"/>
                    <a:pt x="159" y="63"/>
                    <a:pt x="159" y="91"/>
                  </a:cubicBezTo>
                  <a:cubicBezTo>
                    <a:pt x="159" y="119"/>
                    <a:pt x="152" y="142"/>
                    <a:pt x="138" y="158"/>
                  </a:cubicBezTo>
                  <a:cubicBezTo>
                    <a:pt x="124" y="175"/>
                    <a:pt x="104" y="183"/>
                    <a:pt x="80" y="183"/>
                  </a:cubicBezTo>
                  <a:cubicBezTo>
                    <a:pt x="55" y="183"/>
                    <a:pt x="35" y="174"/>
                    <a:pt x="21" y="158"/>
                  </a:cubicBezTo>
                  <a:cubicBezTo>
                    <a:pt x="7" y="141"/>
                    <a:pt x="0" y="119"/>
                    <a:pt x="0" y="91"/>
                  </a:cubicBezTo>
                  <a:close/>
                  <a:moveTo>
                    <a:pt x="33" y="91"/>
                  </a:moveTo>
                  <a:cubicBezTo>
                    <a:pt x="33" y="135"/>
                    <a:pt x="49" y="157"/>
                    <a:pt x="80" y="157"/>
                  </a:cubicBezTo>
                  <a:cubicBezTo>
                    <a:pt x="95" y="157"/>
                    <a:pt x="106" y="151"/>
                    <a:pt x="114" y="140"/>
                  </a:cubicBezTo>
                  <a:cubicBezTo>
                    <a:pt x="122" y="128"/>
                    <a:pt x="127" y="112"/>
                    <a:pt x="127" y="91"/>
                  </a:cubicBezTo>
                  <a:cubicBezTo>
                    <a:pt x="127" y="48"/>
                    <a:pt x="111" y="26"/>
                    <a:pt x="80" y="26"/>
                  </a:cubicBezTo>
                  <a:cubicBezTo>
                    <a:pt x="66" y="26"/>
                    <a:pt x="54" y="32"/>
                    <a:pt x="46" y="43"/>
                  </a:cubicBezTo>
                  <a:cubicBezTo>
                    <a:pt x="37" y="55"/>
                    <a:pt x="33" y="71"/>
                    <a:pt x="33" y="9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13" tIns="22856" rIns="45713" bIns="22856" anchor="t" anchorCtr="0">
              <a:noAutofit/>
            </a:bodyPr>
            <a:lstStyle/>
            <a:p>
              <a:endParaRPr sz="900">
                <a:solidFill>
                  <a:schemeClr val="dk1"/>
                </a:solidFill>
              </a:endParaRPr>
            </a:p>
          </p:txBody>
        </p:sp>
        <p:sp>
          <p:nvSpPr>
            <p:cNvPr id="198" name="Google Shape;198;p16"/>
            <p:cNvSpPr/>
            <p:nvPr/>
          </p:nvSpPr>
          <p:spPr>
            <a:xfrm>
              <a:off x="6057" y="3212"/>
              <a:ext cx="32" cy="42"/>
            </a:xfrm>
            <a:custGeom>
              <a:avLst/>
              <a:gdLst/>
              <a:ahLst/>
              <a:cxnLst/>
              <a:rect l="l" t="t" r="r" b="b"/>
              <a:pathLst>
                <a:path w="139" h="179" extrusionOk="0">
                  <a:moveTo>
                    <a:pt x="108" y="179"/>
                  </a:moveTo>
                  <a:lnTo>
                    <a:pt x="108" y="77"/>
                  </a:lnTo>
                  <a:cubicBezTo>
                    <a:pt x="108" y="58"/>
                    <a:pt x="105" y="45"/>
                    <a:pt x="100" y="38"/>
                  </a:cubicBezTo>
                  <a:cubicBezTo>
                    <a:pt x="94" y="30"/>
                    <a:pt x="84" y="27"/>
                    <a:pt x="71" y="27"/>
                  </a:cubicBezTo>
                  <a:cubicBezTo>
                    <a:pt x="64" y="27"/>
                    <a:pt x="57" y="29"/>
                    <a:pt x="49" y="33"/>
                  </a:cubicBezTo>
                  <a:cubicBezTo>
                    <a:pt x="41" y="37"/>
                    <a:pt x="35" y="43"/>
                    <a:pt x="31" y="49"/>
                  </a:cubicBezTo>
                  <a:lnTo>
                    <a:pt x="31" y="179"/>
                  </a:lnTo>
                  <a:lnTo>
                    <a:pt x="0" y="179"/>
                  </a:lnTo>
                  <a:lnTo>
                    <a:pt x="0" y="4"/>
                  </a:lnTo>
                  <a:lnTo>
                    <a:pt x="21" y="4"/>
                  </a:lnTo>
                  <a:lnTo>
                    <a:pt x="31" y="26"/>
                  </a:lnTo>
                  <a:cubicBezTo>
                    <a:pt x="41" y="9"/>
                    <a:pt x="58" y="0"/>
                    <a:pt x="81" y="0"/>
                  </a:cubicBezTo>
                  <a:cubicBezTo>
                    <a:pt x="120" y="0"/>
                    <a:pt x="139" y="24"/>
                    <a:pt x="139" y="71"/>
                  </a:cubicBezTo>
                  <a:lnTo>
                    <a:pt x="139" y="179"/>
                  </a:lnTo>
                  <a:lnTo>
                    <a:pt x="108" y="17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13" tIns="22856" rIns="45713" bIns="22856" anchor="t" anchorCtr="0">
              <a:noAutofit/>
            </a:bodyPr>
            <a:lstStyle/>
            <a:p>
              <a:endParaRPr sz="900">
                <a:solidFill>
                  <a:schemeClr val="dk1"/>
                </a:solidFill>
              </a:endParaRPr>
            </a:p>
          </p:txBody>
        </p:sp>
        <p:sp>
          <p:nvSpPr>
            <p:cNvPr id="199" name="Google Shape;199;p16"/>
            <p:cNvSpPr/>
            <p:nvPr/>
          </p:nvSpPr>
          <p:spPr>
            <a:xfrm>
              <a:off x="6096" y="3196"/>
              <a:ext cx="35" cy="59"/>
            </a:xfrm>
            <a:custGeom>
              <a:avLst/>
              <a:gdLst/>
              <a:ahLst/>
              <a:cxnLst/>
              <a:rect l="l" t="t" r="r" b="b"/>
              <a:pathLst>
                <a:path w="153" h="252" extrusionOk="0">
                  <a:moveTo>
                    <a:pt x="122" y="248"/>
                  </a:moveTo>
                  <a:lnTo>
                    <a:pt x="122" y="235"/>
                  </a:lnTo>
                  <a:cubicBezTo>
                    <a:pt x="111" y="246"/>
                    <a:pt x="95" y="252"/>
                    <a:pt x="74" y="252"/>
                  </a:cubicBezTo>
                  <a:cubicBezTo>
                    <a:pt x="52" y="252"/>
                    <a:pt x="34" y="244"/>
                    <a:pt x="21" y="228"/>
                  </a:cubicBezTo>
                  <a:cubicBezTo>
                    <a:pt x="7" y="212"/>
                    <a:pt x="0" y="191"/>
                    <a:pt x="0" y="165"/>
                  </a:cubicBezTo>
                  <a:cubicBezTo>
                    <a:pt x="0" y="138"/>
                    <a:pt x="8" y="116"/>
                    <a:pt x="24" y="97"/>
                  </a:cubicBezTo>
                  <a:cubicBezTo>
                    <a:pt x="40" y="79"/>
                    <a:pt x="58" y="69"/>
                    <a:pt x="80" y="69"/>
                  </a:cubicBezTo>
                  <a:cubicBezTo>
                    <a:pt x="98" y="69"/>
                    <a:pt x="112" y="74"/>
                    <a:pt x="122" y="82"/>
                  </a:cubicBezTo>
                  <a:lnTo>
                    <a:pt x="122" y="0"/>
                  </a:lnTo>
                  <a:lnTo>
                    <a:pt x="153" y="0"/>
                  </a:lnTo>
                  <a:lnTo>
                    <a:pt x="153" y="248"/>
                  </a:lnTo>
                  <a:lnTo>
                    <a:pt x="122" y="248"/>
                  </a:lnTo>
                  <a:close/>
                  <a:moveTo>
                    <a:pt x="122" y="113"/>
                  </a:moveTo>
                  <a:cubicBezTo>
                    <a:pt x="114" y="101"/>
                    <a:pt x="103" y="96"/>
                    <a:pt x="89" y="96"/>
                  </a:cubicBezTo>
                  <a:cubicBezTo>
                    <a:pt x="73" y="96"/>
                    <a:pt x="59" y="102"/>
                    <a:pt x="49" y="114"/>
                  </a:cubicBezTo>
                  <a:cubicBezTo>
                    <a:pt x="38" y="127"/>
                    <a:pt x="33" y="143"/>
                    <a:pt x="33" y="162"/>
                  </a:cubicBezTo>
                  <a:cubicBezTo>
                    <a:pt x="33" y="204"/>
                    <a:pt x="52" y="225"/>
                    <a:pt x="91" y="225"/>
                  </a:cubicBezTo>
                  <a:cubicBezTo>
                    <a:pt x="96" y="225"/>
                    <a:pt x="102" y="224"/>
                    <a:pt x="109" y="221"/>
                  </a:cubicBezTo>
                  <a:cubicBezTo>
                    <a:pt x="116" y="218"/>
                    <a:pt x="120" y="214"/>
                    <a:pt x="122" y="211"/>
                  </a:cubicBezTo>
                  <a:lnTo>
                    <a:pt x="122" y="11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13" tIns="22856" rIns="45713" bIns="22856" anchor="t" anchorCtr="0">
              <a:noAutofit/>
            </a:bodyPr>
            <a:lstStyle/>
            <a:p>
              <a:endParaRPr sz="900">
                <a:solidFill>
                  <a:schemeClr val="dk1"/>
                </a:solidFill>
              </a:endParaRPr>
            </a:p>
          </p:txBody>
        </p:sp>
        <p:sp>
          <p:nvSpPr>
            <p:cNvPr id="200" name="Google Shape;200;p16"/>
            <p:cNvSpPr/>
            <p:nvPr/>
          </p:nvSpPr>
          <p:spPr>
            <a:xfrm>
              <a:off x="6135" y="3213"/>
              <a:ext cx="37" cy="57"/>
            </a:xfrm>
            <a:custGeom>
              <a:avLst/>
              <a:gdLst/>
              <a:ahLst/>
              <a:cxnLst/>
              <a:rect l="l" t="t" r="r" b="b"/>
              <a:pathLst>
                <a:path w="162" h="244" extrusionOk="0">
                  <a:moveTo>
                    <a:pt x="87" y="205"/>
                  </a:moveTo>
                  <a:cubicBezTo>
                    <a:pt x="83" y="216"/>
                    <a:pt x="75" y="226"/>
                    <a:pt x="62" y="233"/>
                  </a:cubicBezTo>
                  <a:cubicBezTo>
                    <a:pt x="49" y="241"/>
                    <a:pt x="34" y="244"/>
                    <a:pt x="18" y="244"/>
                  </a:cubicBezTo>
                  <a:lnTo>
                    <a:pt x="18" y="216"/>
                  </a:lnTo>
                  <a:cubicBezTo>
                    <a:pt x="31" y="216"/>
                    <a:pt x="42" y="213"/>
                    <a:pt x="52" y="207"/>
                  </a:cubicBezTo>
                  <a:cubicBezTo>
                    <a:pt x="61" y="201"/>
                    <a:pt x="66" y="194"/>
                    <a:pt x="66" y="185"/>
                  </a:cubicBezTo>
                  <a:cubicBezTo>
                    <a:pt x="66" y="176"/>
                    <a:pt x="64" y="166"/>
                    <a:pt x="61" y="157"/>
                  </a:cubicBezTo>
                  <a:cubicBezTo>
                    <a:pt x="57" y="147"/>
                    <a:pt x="53" y="136"/>
                    <a:pt x="47" y="122"/>
                  </a:cubicBezTo>
                  <a:lnTo>
                    <a:pt x="0" y="0"/>
                  </a:lnTo>
                  <a:lnTo>
                    <a:pt x="32" y="0"/>
                  </a:lnTo>
                  <a:lnTo>
                    <a:pt x="83" y="136"/>
                  </a:lnTo>
                  <a:lnTo>
                    <a:pt x="130" y="0"/>
                  </a:lnTo>
                  <a:lnTo>
                    <a:pt x="162" y="0"/>
                  </a:lnTo>
                  <a:lnTo>
                    <a:pt x="87" y="20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13" tIns="22856" rIns="45713" bIns="22856" anchor="t" anchorCtr="0">
              <a:noAutofit/>
            </a:bodyPr>
            <a:lstStyle/>
            <a:p>
              <a:endParaRPr sz="900">
                <a:solidFill>
                  <a:schemeClr val="dk1"/>
                </a:solidFill>
              </a:endParaRPr>
            </a:p>
          </p:txBody>
        </p:sp>
        <p:sp>
          <p:nvSpPr>
            <p:cNvPr id="201" name="Google Shape;201;p16"/>
            <p:cNvSpPr/>
            <p:nvPr/>
          </p:nvSpPr>
          <p:spPr>
            <a:xfrm>
              <a:off x="4856" y="3292"/>
              <a:ext cx="46" cy="58"/>
            </a:xfrm>
            <a:custGeom>
              <a:avLst/>
              <a:gdLst/>
              <a:ahLst/>
              <a:cxnLst/>
              <a:rect l="l" t="t" r="r" b="b"/>
              <a:pathLst>
                <a:path w="201" h="249" extrusionOk="0">
                  <a:moveTo>
                    <a:pt x="0" y="122"/>
                  </a:moveTo>
                  <a:cubicBezTo>
                    <a:pt x="0" y="87"/>
                    <a:pt x="9" y="58"/>
                    <a:pt x="26" y="35"/>
                  </a:cubicBezTo>
                  <a:cubicBezTo>
                    <a:pt x="44" y="11"/>
                    <a:pt x="67" y="0"/>
                    <a:pt x="97" y="0"/>
                  </a:cubicBezTo>
                  <a:cubicBezTo>
                    <a:pt x="131" y="0"/>
                    <a:pt x="156" y="10"/>
                    <a:pt x="174" y="32"/>
                  </a:cubicBezTo>
                  <a:cubicBezTo>
                    <a:pt x="192" y="54"/>
                    <a:pt x="201" y="84"/>
                    <a:pt x="201" y="122"/>
                  </a:cubicBezTo>
                  <a:cubicBezTo>
                    <a:pt x="201" y="162"/>
                    <a:pt x="192" y="193"/>
                    <a:pt x="174" y="215"/>
                  </a:cubicBezTo>
                  <a:cubicBezTo>
                    <a:pt x="156" y="237"/>
                    <a:pt x="130" y="249"/>
                    <a:pt x="97" y="249"/>
                  </a:cubicBezTo>
                  <a:cubicBezTo>
                    <a:pt x="67" y="249"/>
                    <a:pt x="43" y="237"/>
                    <a:pt x="26" y="213"/>
                  </a:cubicBezTo>
                  <a:cubicBezTo>
                    <a:pt x="9" y="190"/>
                    <a:pt x="0" y="159"/>
                    <a:pt x="0" y="122"/>
                  </a:cubicBezTo>
                  <a:close/>
                  <a:moveTo>
                    <a:pt x="35" y="122"/>
                  </a:moveTo>
                  <a:cubicBezTo>
                    <a:pt x="35" y="150"/>
                    <a:pt x="40" y="173"/>
                    <a:pt x="51" y="191"/>
                  </a:cubicBezTo>
                  <a:cubicBezTo>
                    <a:pt x="62" y="210"/>
                    <a:pt x="77" y="219"/>
                    <a:pt x="97" y="219"/>
                  </a:cubicBezTo>
                  <a:cubicBezTo>
                    <a:pt x="119" y="219"/>
                    <a:pt x="137" y="211"/>
                    <a:pt x="148" y="194"/>
                  </a:cubicBezTo>
                  <a:cubicBezTo>
                    <a:pt x="160" y="177"/>
                    <a:pt x="166" y="153"/>
                    <a:pt x="166" y="122"/>
                  </a:cubicBezTo>
                  <a:cubicBezTo>
                    <a:pt x="166" y="60"/>
                    <a:pt x="143" y="29"/>
                    <a:pt x="97" y="29"/>
                  </a:cubicBezTo>
                  <a:cubicBezTo>
                    <a:pt x="77" y="29"/>
                    <a:pt x="61" y="38"/>
                    <a:pt x="51" y="54"/>
                  </a:cubicBezTo>
                  <a:cubicBezTo>
                    <a:pt x="40" y="71"/>
                    <a:pt x="35" y="94"/>
                    <a:pt x="35" y="12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13" tIns="22856" rIns="45713" bIns="22856" anchor="t" anchorCtr="0">
              <a:noAutofit/>
            </a:bodyPr>
            <a:lstStyle/>
            <a:p>
              <a:endParaRPr sz="900">
                <a:solidFill>
                  <a:schemeClr val="dk1"/>
                </a:solidFill>
              </a:endParaRPr>
            </a:p>
          </p:txBody>
        </p:sp>
        <p:sp>
          <p:nvSpPr>
            <p:cNvPr id="202" name="Google Shape;202;p16"/>
            <p:cNvSpPr/>
            <p:nvPr/>
          </p:nvSpPr>
          <p:spPr>
            <a:xfrm>
              <a:off x="4910" y="3307"/>
              <a:ext cx="35" cy="58"/>
            </a:xfrm>
            <a:custGeom>
              <a:avLst/>
              <a:gdLst/>
              <a:ahLst/>
              <a:cxnLst/>
              <a:rect l="l" t="t" r="r" b="b"/>
              <a:pathLst>
                <a:path w="153" h="248" extrusionOk="0">
                  <a:moveTo>
                    <a:pt x="31" y="170"/>
                  </a:moveTo>
                  <a:lnTo>
                    <a:pt x="31" y="248"/>
                  </a:lnTo>
                  <a:lnTo>
                    <a:pt x="0" y="248"/>
                  </a:lnTo>
                  <a:lnTo>
                    <a:pt x="0" y="4"/>
                  </a:lnTo>
                  <a:lnTo>
                    <a:pt x="31" y="4"/>
                  </a:lnTo>
                  <a:lnTo>
                    <a:pt x="31" y="18"/>
                  </a:lnTo>
                  <a:cubicBezTo>
                    <a:pt x="43" y="6"/>
                    <a:pt x="57" y="0"/>
                    <a:pt x="74" y="0"/>
                  </a:cubicBezTo>
                  <a:cubicBezTo>
                    <a:pt x="99" y="0"/>
                    <a:pt x="118" y="8"/>
                    <a:pt x="132" y="24"/>
                  </a:cubicBezTo>
                  <a:cubicBezTo>
                    <a:pt x="146" y="39"/>
                    <a:pt x="153" y="62"/>
                    <a:pt x="153" y="92"/>
                  </a:cubicBezTo>
                  <a:cubicBezTo>
                    <a:pt x="153" y="119"/>
                    <a:pt x="146" y="141"/>
                    <a:pt x="132" y="157"/>
                  </a:cubicBezTo>
                  <a:cubicBezTo>
                    <a:pt x="118" y="174"/>
                    <a:pt x="98" y="183"/>
                    <a:pt x="71" y="183"/>
                  </a:cubicBezTo>
                  <a:cubicBezTo>
                    <a:pt x="64" y="183"/>
                    <a:pt x="56" y="181"/>
                    <a:pt x="47" y="179"/>
                  </a:cubicBezTo>
                  <a:cubicBezTo>
                    <a:pt x="39" y="176"/>
                    <a:pt x="33" y="173"/>
                    <a:pt x="31" y="170"/>
                  </a:cubicBezTo>
                  <a:close/>
                  <a:moveTo>
                    <a:pt x="31" y="42"/>
                  </a:moveTo>
                  <a:lnTo>
                    <a:pt x="31" y="144"/>
                  </a:lnTo>
                  <a:cubicBezTo>
                    <a:pt x="33" y="147"/>
                    <a:pt x="37" y="150"/>
                    <a:pt x="44" y="153"/>
                  </a:cubicBezTo>
                  <a:cubicBezTo>
                    <a:pt x="50" y="155"/>
                    <a:pt x="56" y="157"/>
                    <a:pt x="62" y="157"/>
                  </a:cubicBezTo>
                  <a:cubicBezTo>
                    <a:pt x="101" y="157"/>
                    <a:pt x="120" y="135"/>
                    <a:pt x="120" y="91"/>
                  </a:cubicBezTo>
                  <a:cubicBezTo>
                    <a:pt x="120" y="69"/>
                    <a:pt x="116" y="52"/>
                    <a:pt x="106" y="42"/>
                  </a:cubicBezTo>
                  <a:cubicBezTo>
                    <a:pt x="97" y="32"/>
                    <a:pt x="83" y="27"/>
                    <a:pt x="62" y="27"/>
                  </a:cubicBezTo>
                  <a:cubicBezTo>
                    <a:pt x="58" y="27"/>
                    <a:pt x="53" y="28"/>
                    <a:pt x="46" y="31"/>
                  </a:cubicBezTo>
                  <a:cubicBezTo>
                    <a:pt x="40" y="34"/>
                    <a:pt x="35" y="38"/>
                    <a:pt x="31" y="4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13" tIns="22856" rIns="45713" bIns="22856" anchor="t" anchorCtr="0">
              <a:noAutofit/>
            </a:bodyPr>
            <a:lstStyle/>
            <a:p>
              <a:endParaRPr sz="900">
                <a:solidFill>
                  <a:schemeClr val="dk1"/>
                </a:solidFill>
              </a:endParaRPr>
            </a:p>
          </p:txBody>
        </p:sp>
        <p:sp>
          <p:nvSpPr>
            <p:cNvPr id="203" name="Google Shape;203;p16"/>
            <p:cNvSpPr/>
            <p:nvPr/>
          </p:nvSpPr>
          <p:spPr>
            <a:xfrm>
              <a:off x="4949" y="3307"/>
              <a:ext cx="38" cy="43"/>
            </a:xfrm>
            <a:custGeom>
              <a:avLst/>
              <a:gdLst/>
              <a:ahLst/>
              <a:cxnLst/>
              <a:rect l="l" t="t" r="r" b="b"/>
              <a:pathLst>
                <a:path w="162" h="183" extrusionOk="0">
                  <a:moveTo>
                    <a:pt x="159" y="95"/>
                  </a:moveTo>
                  <a:lnTo>
                    <a:pt x="33" y="95"/>
                  </a:lnTo>
                  <a:cubicBezTo>
                    <a:pt x="33" y="115"/>
                    <a:pt x="38" y="131"/>
                    <a:pt x="50" y="142"/>
                  </a:cubicBezTo>
                  <a:cubicBezTo>
                    <a:pt x="60" y="152"/>
                    <a:pt x="72" y="157"/>
                    <a:pt x="88" y="157"/>
                  </a:cubicBezTo>
                  <a:cubicBezTo>
                    <a:pt x="106" y="157"/>
                    <a:pt x="121" y="151"/>
                    <a:pt x="133" y="141"/>
                  </a:cubicBezTo>
                  <a:lnTo>
                    <a:pt x="146" y="163"/>
                  </a:lnTo>
                  <a:cubicBezTo>
                    <a:pt x="141" y="168"/>
                    <a:pt x="134" y="172"/>
                    <a:pt x="124" y="176"/>
                  </a:cubicBezTo>
                  <a:cubicBezTo>
                    <a:pt x="111" y="181"/>
                    <a:pt x="97" y="183"/>
                    <a:pt x="82" y="183"/>
                  </a:cubicBezTo>
                  <a:cubicBezTo>
                    <a:pt x="60" y="183"/>
                    <a:pt x="41" y="175"/>
                    <a:pt x="26" y="160"/>
                  </a:cubicBezTo>
                  <a:cubicBezTo>
                    <a:pt x="8" y="144"/>
                    <a:pt x="0" y="122"/>
                    <a:pt x="0" y="94"/>
                  </a:cubicBezTo>
                  <a:cubicBezTo>
                    <a:pt x="0" y="65"/>
                    <a:pt x="9" y="41"/>
                    <a:pt x="26" y="24"/>
                  </a:cubicBezTo>
                  <a:cubicBezTo>
                    <a:pt x="42" y="8"/>
                    <a:pt x="61" y="0"/>
                    <a:pt x="82" y="0"/>
                  </a:cubicBezTo>
                  <a:cubicBezTo>
                    <a:pt x="107" y="0"/>
                    <a:pt x="127" y="7"/>
                    <a:pt x="141" y="22"/>
                  </a:cubicBezTo>
                  <a:cubicBezTo>
                    <a:pt x="155" y="35"/>
                    <a:pt x="162" y="53"/>
                    <a:pt x="162" y="76"/>
                  </a:cubicBezTo>
                  <a:cubicBezTo>
                    <a:pt x="162" y="83"/>
                    <a:pt x="161" y="89"/>
                    <a:pt x="159" y="95"/>
                  </a:cubicBezTo>
                  <a:close/>
                  <a:moveTo>
                    <a:pt x="84" y="27"/>
                  </a:moveTo>
                  <a:cubicBezTo>
                    <a:pt x="70" y="27"/>
                    <a:pt x="58" y="31"/>
                    <a:pt x="49" y="40"/>
                  </a:cubicBezTo>
                  <a:cubicBezTo>
                    <a:pt x="40" y="49"/>
                    <a:pt x="35" y="59"/>
                    <a:pt x="33" y="72"/>
                  </a:cubicBezTo>
                  <a:lnTo>
                    <a:pt x="131" y="72"/>
                  </a:lnTo>
                  <a:cubicBezTo>
                    <a:pt x="131" y="59"/>
                    <a:pt x="127" y="49"/>
                    <a:pt x="119" y="40"/>
                  </a:cubicBezTo>
                  <a:cubicBezTo>
                    <a:pt x="110" y="31"/>
                    <a:pt x="99" y="27"/>
                    <a:pt x="84" y="2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13" tIns="22856" rIns="45713" bIns="22856" anchor="t" anchorCtr="0">
              <a:noAutofit/>
            </a:bodyPr>
            <a:lstStyle/>
            <a:p>
              <a:endParaRPr sz="900">
                <a:solidFill>
                  <a:schemeClr val="dk1"/>
                </a:solidFill>
              </a:endParaRPr>
            </a:p>
          </p:txBody>
        </p:sp>
        <p:sp>
          <p:nvSpPr>
            <p:cNvPr id="204" name="Google Shape;204;p16"/>
            <p:cNvSpPr/>
            <p:nvPr/>
          </p:nvSpPr>
          <p:spPr>
            <a:xfrm>
              <a:off x="4994" y="3307"/>
              <a:ext cx="24" cy="42"/>
            </a:xfrm>
            <a:custGeom>
              <a:avLst/>
              <a:gdLst/>
              <a:ahLst/>
              <a:cxnLst/>
              <a:rect l="l" t="t" r="r" b="b"/>
              <a:pathLst>
                <a:path w="106" h="180" extrusionOk="0">
                  <a:moveTo>
                    <a:pt x="93" y="34"/>
                  </a:moveTo>
                  <a:cubicBezTo>
                    <a:pt x="87" y="29"/>
                    <a:pt x="80" y="27"/>
                    <a:pt x="73" y="27"/>
                  </a:cubicBezTo>
                  <a:cubicBezTo>
                    <a:pt x="62" y="27"/>
                    <a:pt x="52" y="32"/>
                    <a:pt x="44" y="42"/>
                  </a:cubicBezTo>
                  <a:cubicBezTo>
                    <a:pt x="36" y="52"/>
                    <a:pt x="31" y="64"/>
                    <a:pt x="31" y="79"/>
                  </a:cubicBezTo>
                  <a:lnTo>
                    <a:pt x="31" y="180"/>
                  </a:lnTo>
                  <a:lnTo>
                    <a:pt x="0" y="180"/>
                  </a:lnTo>
                  <a:lnTo>
                    <a:pt x="0" y="4"/>
                  </a:lnTo>
                  <a:lnTo>
                    <a:pt x="31" y="4"/>
                  </a:lnTo>
                  <a:lnTo>
                    <a:pt x="31" y="32"/>
                  </a:lnTo>
                  <a:cubicBezTo>
                    <a:pt x="43" y="11"/>
                    <a:pt x="60" y="0"/>
                    <a:pt x="82" y="0"/>
                  </a:cubicBezTo>
                  <a:cubicBezTo>
                    <a:pt x="88" y="0"/>
                    <a:pt x="96" y="1"/>
                    <a:pt x="106" y="3"/>
                  </a:cubicBezTo>
                  <a:lnTo>
                    <a:pt x="93" y="3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13" tIns="22856" rIns="45713" bIns="22856" anchor="t" anchorCtr="0">
              <a:noAutofit/>
            </a:bodyPr>
            <a:lstStyle/>
            <a:p>
              <a:endParaRPr sz="900">
                <a:solidFill>
                  <a:schemeClr val="dk1"/>
                </a:solidFill>
              </a:endParaRPr>
            </a:p>
          </p:txBody>
        </p:sp>
        <p:sp>
          <p:nvSpPr>
            <p:cNvPr id="205" name="Google Shape;205;p16"/>
            <p:cNvSpPr/>
            <p:nvPr/>
          </p:nvSpPr>
          <p:spPr>
            <a:xfrm>
              <a:off x="5021" y="3307"/>
              <a:ext cx="34" cy="43"/>
            </a:xfrm>
            <a:custGeom>
              <a:avLst/>
              <a:gdLst/>
              <a:ahLst/>
              <a:cxnLst/>
              <a:rect l="l" t="t" r="r" b="b"/>
              <a:pathLst>
                <a:path w="151" h="183" extrusionOk="0">
                  <a:moveTo>
                    <a:pt x="109" y="159"/>
                  </a:moveTo>
                  <a:cubicBezTo>
                    <a:pt x="96" y="175"/>
                    <a:pt x="77" y="183"/>
                    <a:pt x="51" y="183"/>
                  </a:cubicBezTo>
                  <a:cubicBezTo>
                    <a:pt x="38" y="183"/>
                    <a:pt x="26" y="178"/>
                    <a:pt x="16" y="168"/>
                  </a:cubicBezTo>
                  <a:cubicBezTo>
                    <a:pt x="5" y="158"/>
                    <a:pt x="0" y="145"/>
                    <a:pt x="0" y="130"/>
                  </a:cubicBezTo>
                  <a:cubicBezTo>
                    <a:pt x="0" y="113"/>
                    <a:pt x="8" y="98"/>
                    <a:pt x="24" y="85"/>
                  </a:cubicBezTo>
                  <a:cubicBezTo>
                    <a:pt x="39" y="73"/>
                    <a:pt x="59" y="67"/>
                    <a:pt x="83" y="67"/>
                  </a:cubicBezTo>
                  <a:cubicBezTo>
                    <a:pt x="90" y="67"/>
                    <a:pt x="98" y="68"/>
                    <a:pt x="106" y="71"/>
                  </a:cubicBezTo>
                  <a:cubicBezTo>
                    <a:pt x="106" y="43"/>
                    <a:pt x="93" y="28"/>
                    <a:pt x="68" y="28"/>
                  </a:cubicBezTo>
                  <a:cubicBezTo>
                    <a:pt x="48" y="28"/>
                    <a:pt x="33" y="34"/>
                    <a:pt x="23" y="44"/>
                  </a:cubicBezTo>
                  <a:lnTo>
                    <a:pt x="10" y="18"/>
                  </a:lnTo>
                  <a:cubicBezTo>
                    <a:pt x="16" y="13"/>
                    <a:pt x="24" y="9"/>
                    <a:pt x="34" y="6"/>
                  </a:cubicBezTo>
                  <a:cubicBezTo>
                    <a:pt x="45" y="2"/>
                    <a:pt x="55" y="0"/>
                    <a:pt x="64" y="0"/>
                  </a:cubicBezTo>
                  <a:cubicBezTo>
                    <a:pt x="90" y="0"/>
                    <a:pt x="108" y="6"/>
                    <a:pt x="120" y="18"/>
                  </a:cubicBezTo>
                  <a:cubicBezTo>
                    <a:pt x="131" y="29"/>
                    <a:pt x="137" y="48"/>
                    <a:pt x="137" y="73"/>
                  </a:cubicBezTo>
                  <a:lnTo>
                    <a:pt x="137" y="136"/>
                  </a:lnTo>
                  <a:cubicBezTo>
                    <a:pt x="137" y="152"/>
                    <a:pt x="142" y="162"/>
                    <a:pt x="151" y="167"/>
                  </a:cubicBezTo>
                  <a:lnTo>
                    <a:pt x="151" y="183"/>
                  </a:lnTo>
                  <a:cubicBezTo>
                    <a:pt x="138" y="183"/>
                    <a:pt x="129" y="181"/>
                    <a:pt x="122" y="177"/>
                  </a:cubicBezTo>
                  <a:cubicBezTo>
                    <a:pt x="116" y="174"/>
                    <a:pt x="112" y="168"/>
                    <a:pt x="109" y="159"/>
                  </a:cubicBezTo>
                  <a:close/>
                  <a:moveTo>
                    <a:pt x="106" y="93"/>
                  </a:moveTo>
                  <a:cubicBezTo>
                    <a:pt x="96" y="91"/>
                    <a:pt x="89" y="90"/>
                    <a:pt x="85" y="90"/>
                  </a:cubicBezTo>
                  <a:cubicBezTo>
                    <a:pt x="69" y="90"/>
                    <a:pt x="56" y="94"/>
                    <a:pt x="47" y="102"/>
                  </a:cubicBezTo>
                  <a:cubicBezTo>
                    <a:pt x="37" y="110"/>
                    <a:pt x="32" y="120"/>
                    <a:pt x="32" y="131"/>
                  </a:cubicBezTo>
                  <a:cubicBezTo>
                    <a:pt x="32" y="149"/>
                    <a:pt x="42" y="158"/>
                    <a:pt x="64" y="158"/>
                  </a:cubicBezTo>
                  <a:cubicBezTo>
                    <a:pt x="80" y="158"/>
                    <a:pt x="94" y="151"/>
                    <a:pt x="106" y="136"/>
                  </a:cubicBezTo>
                  <a:lnTo>
                    <a:pt x="106" y="9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13" tIns="22856" rIns="45713" bIns="22856" anchor="t" anchorCtr="0">
              <a:noAutofit/>
            </a:bodyPr>
            <a:lstStyle/>
            <a:p>
              <a:endParaRPr sz="900">
                <a:solidFill>
                  <a:schemeClr val="dk1"/>
                </a:solidFill>
              </a:endParaRPr>
            </a:p>
          </p:txBody>
        </p:sp>
        <p:sp>
          <p:nvSpPr>
            <p:cNvPr id="206" name="Google Shape;206;p16"/>
            <p:cNvSpPr/>
            <p:nvPr/>
          </p:nvSpPr>
          <p:spPr>
            <a:xfrm>
              <a:off x="5060" y="3287"/>
              <a:ext cx="34" cy="63"/>
            </a:xfrm>
            <a:custGeom>
              <a:avLst/>
              <a:gdLst/>
              <a:ahLst/>
              <a:cxnLst/>
              <a:rect l="l" t="t" r="r" b="b"/>
              <a:pathLst>
                <a:path w="145" h="270" extrusionOk="0">
                  <a:moveTo>
                    <a:pt x="144" y="105"/>
                  </a:moveTo>
                  <a:lnTo>
                    <a:pt x="128" y="127"/>
                  </a:lnTo>
                  <a:cubicBezTo>
                    <a:pt x="125" y="124"/>
                    <a:pt x="120" y="121"/>
                    <a:pt x="112" y="118"/>
                  </a:cubicBezTo>
                  <a:cubicBezTo>
                    <a:pt x="103" y="115"/>
                    <a:pt x="96" y="114"/>
                    <a:pt x="88" y="114"/>
                  </a:cubicBezTo>
                  <a:cubicBezTo>
                    <a:pt x="71" y="114"/>
                    <a:pt x="57" y="120"/>
                    <a:pt x="47" y="131"/>
                  </a:cubicBezTo>
                  <a:cubicBezTo>
                    <a:pt x="37" y="143"/>
                    <a:pt x="32" y="160"/>
                    <a:pt x="32" y="180"/>
                  </a:cubicBezTo>
                  <a:cubicBezTo>
                    <a:pt x="32" y="201"/>
                    <a:pt x="38" y="217"/>
                    <a:pt x="48" y="227"/>
                  </a:cubicBezTo>
                  <a:cubicBezTo>
                    <a:pt x="58" y="238"/>
                    <a:pt x="72" y="244"/>
                    <a:pt x="90" y="244"/>
                  </a:cubicBezTo>
                  <a:cubicBezTo>
                    <a:pt x="104" y="244"/>
                    <a:pt x="118" y="238"/>
                    <a:pt x="132" y="227"/>
                  </a:cubicBezTo>
                  <a:lnTo>
                    <a:pt x="145" y="254"/>
                  </a:lnTo>
                  <a:cubicBezTo>
                    <a:pt x="128" y="264"/>
                    <a:pt x="107" y="270"/>
                    <a:pt x="83" y="270"/>
                  </a:cubicBezTo>
                  <a:cubicBezTo>
                    <a:pt x="59" y="270"/>
                    <a:pt x="39" y="262"/>
                    <a:pt x="23" y="246"/>
                  </a:cubicBezTo>
                  <a:cubicBezTo>
                    <a:pt x="7" y="230"/>
                    <a:pt x="0" y="208"/>
                    <a:pt x="0" y="180"/>
                  </a:cubicBezTo>
                  <a:cubicBezTo>
                    <a:pt x="0" y="152"/>
                    <a:pt x="8" y="130"/>
                    <a:pt x="24" y="113"/>
                  </a:cubicBezTo>
                  <a:cubicBezTo>
                    <a:pt x="40" y="96"/>
                    <a:pt x="63" y="87"/>
                    <a:pt x="91" y="87"/>
                  </a:cubicBezTo>
                  <a:cubicBezTo>
                    <a:pt x="100" y="87"/>
                    <a:pt x="110" y="89"/>
                    <a:pt x="120" y="93"/>
                  </a:cubicBezTo>
                  <a:cubicBezTo>
                    <a:pt x="131" y="97"/>
                    <a:pt x="139" y="101"/>
                    <a:pt x="144" y="105"/>
                  </a:cubicBezTo>
                  <a:close/>
                  <a:moveTo>
                    <a:pt x="140" y="1"/>
                  </a:moveTo>
                  <a:lnTo>
                    <a:pt x="90" y="56"/>
                  </a:lnTo>
                  <a:lnTo>
                    <a:pt x="72" y="56"/>
                  </a:lnTo>
                  <a:lnTo>
                    <a:pt x="23" y="0"/>
                  </a:lnTo>
                  <a:lnTo>
                    <a:pt x="52" y="0"/>
                  </a:lnTo>
                  <a:lnTo>
                    <a:pt x="81" y="32"/>
                  </a:lnTo>
                  <a:lnTo>
                    <a:pt x="108" y="1"/>
                  </a:lnTo>
                  <a:lnTo>
                    <a:pt x="140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13" tIns="22856" rIns="45713" bIns="22856" anchor="t" anchorCtr="0">
              <a:noAutofit/>
            </a:bodyPr>
            <a:lstStyle/>
            <a:p>
              <a:endParaRPr sz="900">
                <a:solidFill>
                  <a:schemeClr val="dk1"/>
                </a:solidFill>
              </a:endParaRPr>
            </a:p>
          </p:txBody>
        </p:sp>
        <p:sp>
          <p:nvSpPr>
            <p:cNvPr id="207" name="Google Shape;207;p16"/>
            <p:cNvSpPr/>
            <p:nvPr/>
          </p:nvSpPr>
          <p:spPr>
            <a:xfrm>
              <a:off x="5101" y="3307"/>
              <a:ext cx="32" cy="42"/>
            </a:xfrm>
            <a:custGeom>
              <a:avLst/>
              <a:gdLst/>
              <a:ahLst/>
              <a:cxnLst/>
              <a:rect l="l" t="t" r="r" b="b"/>
              <a:pathLst>
                <a:path w="139" h="180" extrusionOk="0">
                  <a:moveTo>
                    <a:pt x="108" y="180"/>
                  </a:moveTo>
                  <a:lnTo>
                    <a:pt x="108" y="77"/>
                  </a:lnTo>
                  <a:cubicBezTo>
                    <a:pt x="108" y="59"/>
                    <a:pt x="105" y="45"/>
                    <a:pt x="99" y="38"/>
                  </a:cubicBezTo>
                  <a:cubicBezTo>
                    <a:pt x="94" y="30"/>
                    <a:pt x="84" y="27"/>
                    <a:pt x="71" y="27"/>
                  </a:cubicBezTo>
                  <a:cubicBezTo>
                    <a:pt x="64" y="27"/>
                    <a:pt x="57" y="29"/>
                    <a:pt x="49" y="33"/>
                  </a:cubicBezTo>
                  <a:cubicBezTo>
                    <a:pt x="41" y="37"/>
                    <a:pt x="35" y="43"/>
                    <a:pt x="31" y="49"/>
                  </a:cubicBezTo>
                  <a:lnTo>
                    <a:pt x="31" y="180"/>
                  </a:lnTo>
                  <a:lnTo>
                    <a:pt x="0" y="180"/>
                  </a:lnTo>
                  <a:lnTo>
                    <a:pt x="0" y="4"/>
                  </a:lnTo>
                  <a:lnTo>
                    <a:pt x="21" y="4"/>
                  </a:lnTo>
                  <a:lnTo>
                    <a:pt x="31" y="26"/>
                  </a:lnTo>
                  <a:cubicBezTo>
                    <a:pt x="41" y="9"/>
                    <a:pt x="58" y="0"/>
                    <a:pt x="81" y="0"/>
                  </a:cubicBezTo>
                  <a:cubicBezTo>
                    <a:pt x="120" y="0"/>
                    <a:pt x="139" y="24"/>
                    <a:pt x="139" y="71"/>
                  </a:cubicBezTo>
                  <a:lnTo>
                    <a:pt x="139" y="180"/>
                  </a:lnTo>
                  <a:lnTo>
                    <a:pt x="108" y="18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13" tIns="22856" rIns="45713" bIns="22856" anchor="t" anchorCtr="0">
              <a:noAutofit/>
            </a:bodyPr>
            <a:lstStyle/>
            <a:p>
              <a:endParaRPr sz="900">
                <a:solidFill>
                  <a:schemeClr val="dk1"/>
                </a:solidFill>
              </a:endParaRPr>
            </a:p>
          </p:txBody>
        </p:sp>
        <p:sp>
          <p:nvSpPr>
            <p:cNvPr id="208" name="Google Shape;208;p16"/>
            <p:cNvSpPr/>
            <p:nvPr/>
          </p:nvSpPr>
          <p:spPr>
            <a:xfrm>
              <a:off x="5140" y="3287"/>
              <a:ext cx="18" cy="62"/>
            </a:xfrm>
            <a:custGeom>
              <a:avLst/>
              <a:gdLst/>
              <a:ahLst/>
              <a:cxnLst/>
              <a:rect l="l" t="t" r="r" b="b"/>
              <a:pathLst>
                <a:path w="76" h="266" extrusionOk="0">
                  <a:moveTo>
                    <a:pt x="25" y="266"/>
                  </a:moveTo>
                  <a:lnTo>
                    <a:pt x="25" y="116"/>
                  </a:lnTo>
                  <a:lnTo>
                    <a:pt x="0" y="116"/>
                  </a:lnTo>
                  <a:lnTo>
                    <a:pt x="0" y="90"/>
                  </a:lnTo>
                  <a:lnTo>
                    <a:pt x="56" y="90"/>
                  </a:lnTo>
                  <a:lnTo>
                    <a:pt x="56" y="266"/>
                  </a:lnTo>
                  <a:lnTo>
                    <a:pt x="25" y="266"/>
                  </a:lnTo>
                  <a:close/>
                  <a:moveTo>
                    <a:pt x="76" y="0"/>
                  </a:moveTo>
                  <a:lnTo>
                    <a:pt x="39" y="55"/>
                  </a:lnTo>
                  <a:lnTo>
                    <a:pt x="16" y="55"/>
                  </a:lnTo>
                  <a:lnTo>
                    <a:pt x="44" y="0"/>
                  </a:lnTo>
                  <a:lnTo>
                    <a:pt x="76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13" tIns="22856" rIns="45713" bIns="22856" anchor="t" anchorCtr="0">
              <a:noAutofit/>
            </a:bodyPr>
            <a:lstStyle/>
            <a:p>
              <a:endParaRPr sz="900">
                <a:solidFill>
                  <a:schemeClr val="dk1"/>
                </a:solidFill>
              </a:endParaRPr>
            </a:p>
          </p:txBody>
        </p:sp>
        <p:sp>
          <p:nvSpPr>
            <p:cNvPr id="209" name="Google Shape;209;p16"/>
            <p:cNvSpPr/>
            <p:nvPr/>
          </p:nvSpPr>
          <p:spPr>
            <a:xfrm>
              <a:off x="5187" y="3307"/>
              <a:ext cx="35" cy="58"/>
            </a:xfrm>
            <a:custGeom>
              <a:avLst/>
              <a:gdLst/>
              <a:ahLst/>
              <a:cxnLst/>
              <a:rect l="l" t="t" r="r" b="b"/>
              <a:pathLst>
                <a:path w="153" h="248" extrusionOk="0">
                  <a:moveTo>
                    <a:pt x="31" y="170"/>
                  </a:moveTo>
                  <a:lnTo>
                    <a:pt x="31" y="248"/>
                  </a:lnTo>
                  <a:lnTo>
                    <a:pt x="0" y="248"/>
                  </a:lnTo>
                  <a:lnTo>
                    <a:pt x="0" y="4"/>
                  </a:lnTo>
                  <a:lnTo>
                    <a:pt x="31" y="4"/>
                  </a:lnTo>
                  <a:lnTo>
                    <a:pt x="31" y="18"/>
                  </a:lnTo>
                  <a:cubicBezTo>
                    <a:pt x="43" y="6"/>
                    <a:pt x="57" y="0"/>
                    <a:pt x="74" y="0"/>
                  </a:cubicBezTo>
                  <a:cubicBezTo>
                    <a:pt x="99" y="0"/>
                    <a:pt x="118" y="8"/>
                    <a:pt x="132" y="24"/>
                  </a:cubicBezTo>
                  <a:cubicBezTo>
                    <a:pt x="146" y="39"/>
                    <a:pt x="153" y="62"/>
                    <a:pt x="153" y="92"/>
                  </a:cubicBezTo>
                  <a:cubicBezTo>
                    <a:pt x="153" y="119"/>
                    <a:pt x="146" y="141"/>
                    <a:pt x="132" y="157"/>
                  </a:cubicBezTo>
                  <a:cubicBezTo>
                    <a:pt x="118" y="174"/>
                    <a:pt x="98" y="183"/>
                    <a:pt x="71" y="183"/>
                  </a:cubicBezTo>
                  <a:cubicBezTo>
                    <a:pt x="64" y="183"/>
                    <a:pt x="56" y="181"/>
                    <a:pt x="47" y="179"/>
                  </a:cubicBezTo>
                  <a:cubicBezTo>
                    <a:pt x="39" y="176"/>
                    <a:pt x="33" y="173"/>
                    <a:pt x="31" y="170"/>
                  </a:cubicBezTo>
                  <a:close/>
                  <a:moveTo>
                    <a:pt x="31" y="42"/>
                  </a:moveTo>
                  <a:lnTo>
                    <a:pt x="31" y="144"/>
                  </a:lnTo>
                  <a:cubicBezTo>
                    <a:pt x="33" y="147"/>
                    <a:pt x="37" y="150"/>
                    <a:pt x="43" y="153"/>
                  </a:cubicBezTo>
                  <a:cubicBezTo>
                    <a:pt x="50" y="155"/>
                    <a:pt x="56" y="157"/>
                    <a:pt x="62" y="157"/>
                  </a:cubicBezTo>
                  <a:cubicBezTo>
                    <a:pt x="101" y="157"/>
                    <a:pt x="120" y="135"/>
                    <a:pt x="120" y="91"/>
                  </a:cubicBezTo>
                  <a:cubicBezTo>
                    <a:pt x="120" y="69"/>
                    <a:pt x="115" y="52"/>
                    <a:pt x="106" y="42"/>
                  </a:cubicBezTo>
                  <a:cubicBezTo>
                    <a:pt x="97" y="32"/>
                    <a:pt x="82" y="27"/>
                    <a:pt x="62" y="27"/>
                  </a:cubicBezTo>
                  <a:cubicBezTo>
                    <a:pt x="58" y="27"/>
                    <a:pt x="52" y="28"/>
                    <a:pt x="46" y="31"/>
                  </a:cubicBezTo>
                  <a:cubicBezTo>
                    <a:pt x="40" y="34"/>
                    <a:pt x="35" y="38"/>
                    <a:pt x="31" y="4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13" tIns="22856" rIns="45713" bIns="22856" anchor="t" anchorCtr="0">
              <a:noAutofit/>
            </a:bodyPr>
            <a:lstStyle/>
            <a:p>
              <a:endParaRPr sz="900">
                <a:solidFill>
                  <a:schemeClr val="dk1"/>
                </a:solidFill>
              </a:endParaRPr>
            </a:p>
          </p:txBody>
        </p:sp>
        <p:sp>
          <p:nvSpPr>
            <p:cNvPr id="210" name="Google Shape;210;p16"/>
            <p:cNvSpPr/>
            <p:nvPr/>
          </p:nvSpPr>
          <p:spPr>
            <a:xfrm>
              <a:off x="5230" y="3307"/>
              <a:ext cx="24" cy="42"/>
            </a:xfrm>
            <a:custGeom>
              <a:avLst/>
              <a:gdLst/>
              <a:ahLst/>
              <a:cxnLst/>
              <a:rect l="l" t="t" r="r" b="b"/>
              <a:pathLst>
                <a:path w="106" h="180" extrusionOk="0">
                  <a:moveTo>
                    <a:pt x="93" y="34"/>
                  </a:moveTo>
                  <a:cubicBezTo>
                    <a:pt x="86" y="29"/>
                    <a:pt x="79" y="27"/>
                    <a:pt x="72" y="27"/>
                  </a:cubicBezTo>
                  <a:cubicBezTo>
                    <a:pt x="61" y="27"/>
                    <a:pt x="51" y="32"/>
                    <a:pt x="43" y="42"/>
                  </a:cubicBezTo>
                  <a:cubicBezTo>
                    <a:pt x="35" y="52"/>
                    <a:pt x="31" y="64"/>
                    <a:pt x="31" y="79"/>
                  </a:cubicBezTo>
                  <a:lnTo>
                    <a:pt x="31" y="180"/>
                  </a:lnTo>
                  <a:lnTo>
                    <a:pt x="0" y="180"/>
                  </a:lnTo>
                  <a:lnTo>
                    <a:pt x="0" y="4"/>
                  </a:lnTo>
                  <a:lnTo>
                    <a:pt x="31" y="4"/>
                  </a:lnTo>
                  <a:lnTo>
                    <a:pt x="31" y="32"/>
                  </a:lnTo>
                  <a:cubicBezTo>
                    <a:pt x="42" y="11"/>
                    <a:pt x="59" y="0"/>
                    <a:pt x="81" y="0"/>
                  </a:cubicBezTo>
                  <a:cubicBezTo>
                    <a:pt x="87" y="0"/>
                    <a:pt x="95" y="1"/>
                    <a:pt x="106" y="3"/>
                  </a:cubicBezTo>
                  <a:lnTo>
                    <a:pt x="93" y="3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13" tIns="22856" rIns="45713" bIns="22856" anchor="t" anchorCtr="0">
              <a:noAutofit/>
            </a:bodyPr>
            <a:lstStyle/>
            <a:p>
              <a:endParaRPr sz="900">
                <a:solidFill>
                  <a:schemeClr val="dk1"/>
                </a:solidFill>
              </a:endParaRPr>
            </a:p>
          </p:txBody>
        </p:sp>
        <p:sp>
          <p:nvSpPr>
            <p:cNvPr id="211" name="Google Shape;211;p16"/>
            <p:cNvSpPr/>
            <p:nvPr/>
          </p:nvSpPr>
          <p:spPr>
            <a:xfrm>
              <a:off x="5256" y="3307"/>
              <a:ext cx="37" cy="43"/>
            </a:xfrm>
            <a:custGeom>
              <a:avLst/>
              <a:gdLst/>
              <a:ahLst/>
              <a:cxnLst/>
              <a:rect l="l" t="t" r="r" b="b"/>
              <a:pathLst>
                <a:path w="159" h="183" extrusionOk="0">
                  <a:moveTo>
                    <a:pt x="0" y="91"/>
                  </a:moveTo>
                  <a:cubicBezTo>
                    <a:pt x="0" y="64"/>
                    <a:pt x="8" y="42"/>
                    <a:pt x="22" y="25"/>
                  </a:cubicBezTo>
                  <a:cubicBezTo>
                    <a:pt x="37" y="9"/>
                    <a:pt x="56" y="0"/>
                    <a:pt x="80" y="0"/>
                  </a:cubicBezTo>
                  <a:cubicBezTo>
                    <a:pt x="105" y="0"/>
                    <a:pt x="125" y="8"/>
                    <a:pt x="139" y="24"/>
                  </a:cubicBezTo>
                  <a:cubicBezTo>
                    <a:pt x="152" y="40"/>
                    <a:pt x="159" y="63"/>
                    <a:pt x="159" y="91"/>
                  </a:cubicBezTo>
                  <a:cubicBezTo>
                    <a:pt x="159" y="120"/>
                    <a:pt x="152" y="142"/>
                    <a:pt x="138" y="158"/>
                  </a:cubicBezTo>
                  <a:cubicBezTo>
                    <a:pt x="124" y="175"/>
                    <a:pt x="105" y="183"/>
                    <a:pt x="80" y="183"/>
                  </a:cubicBezTo>
                  <a:cubicBezTo>
                    <a:pt x="55" y="183"/>
                    <a:pt x="35" y="175"/>
                    <a:pt x="21" y="158"/>
                  </a:cubicBezTo>
                  <a:cubicBezTo>
                    <a:pt x="7" y="141"/>
                    <a:pt x="0" y="119"/>
                    <a:pt x="0" y="91"/>
                  </a:cubicBezTo>
                  <a:close/>
                  <a:moveTo>
                    <a:pt x="33" y="91"/>
                  </a:moveTo>
                  <a:cubicBezTo>
                    <a:pt x="33" y="135"/>
                    <a:pt x="49" y="157"/>
                    <a:pt x="80" y="157"/>
                  </a:cubicBezTo>
                  <a:cubicBezTo>
                    <a:pt x="95" y="157"/>
                    <a:pt x="106" y="151"/>
                    <a:pt x="114" y="140"/>
                  </a:cubicBezTo>
                  <a:cubicBezTo>
                    <a:pt x="123" y="128"/>
                    <a:pt x="127" y="112"/>
                    <a:pt x="127" y="91"/>
                  </a:cubicBezTo>
                  <a:cubicBezTo>
                    <a:pt x="127" y="48"/>
                    <a:pt x="111" y="26"/>
                    <a:pt x="80" y="26"/>
                  </a:cubicBezTo>
                  <a:cubicBezTo>
                    <a:pt x="66" y="26"/>
                    <a:pt x="54" y="32"/>
                    <a:pt x="46" y="43"/>
                  </a:cubicBezTo>
                  <a:cubicBezTo>
                    <a:pt x="37" y="55"/>
                    <a:pt x="33" y="71"/>
                    <a:pt x="33" y="9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13" tIns="22856" rIns="45713" bIns="22856" anchor="t" anchorCtr="0">
              <a:noAutofit/>
            </a:bodyPr>
            <a:lstStyle/>
            <a:p>
              <a:endParaRPr sz="900">
                <a:solidFill>
                  <a:schemeClr val="dk1"/>
                </a:solidFill>
              </a:endParaRPr>
            </a:p>
          </p:txBody>
        </p:sp>
        <p:sp>
          <p:nvSpPr>
            <p:cNvPr id="212" name="Google Shape;212;p16"/>
            <p:cNvSpPr/>
            <p:nvPr/>
          </p:nvSpPr>
          <p:spPr>
            <a:xfrm>
              <a:off x="5298" y="3305"/>
              <a:ext cx="33" cy="60"/>
            </a:xfrm>
            <a:custGeom>
              <a:avLst/>
              <a:gdLst/>
              <a:ahLst/>
              <a:cxnLst/>
              <a:rect l="l" t="t" r="r" b="b"/>
              <a:pathLst>
                <a:path w="146" h="256" extrusionOk="0">
                  <a:moveTo>
                    <a:pt x="3" y="236"/>
                  </a:moveTo>
                  <a:lnTo>
                    <a:pt x="20" y="211"/>
                  </a:lnTo>
                  <a:cubicBezTo>
                    <a:pt x="38" y="223"/>
                    <a:pt x="55" y="229"/>
                    <a:pt x="70" y="229"/>
                  </a:cubicBezTo>
                  <a:cubicBezTo>
                    <a:pt x="84" y="229"/>
                    <a:pt x="95" y="226"/>
                    <a:pt x="104" y="222"/>
                  </a:cubicBezTo>
                  <a:cubicBezTo>
                    <a:pt x="112" y="217"/>
                    <a:pt x="116" y="211"/>
                    <a:pt x="116" y="203"/>
                  </a:cubicBezTo>
                  <a:cubicBezTo>
                    <a:pt x="116" y="189"/>
                    <a:pt x="105" y="182"/>
                    <a:pt x="85" y="182"/>
                  </a:cubicBezTo>
                  <a:cubicBezTo>
                    <a:pt x="81" y="182"/>
                    <a:pt x="75" y="183"/>
                    <a:pt x="66" y="185"/>
                  </a:cubicBezTo>
                  <a:cubicBezTo>
                    <a:pt x="57" y="186"/>
                    <a:pt x="49" y="187"/>
                    <a:pt x="44" y="187"/>
                  </a:cubicBezTo>
                  <a:cubicBezTo>
                    <a:pt x="19" y="187"/>
                    <a:pt x="7" y="178"/>
                    <a:pt x="7" y="159"/>
                  </a:cubicBezTo>
                  <a:cubicBezTo>
                    <a:pt x="7" y="153"/>
                    <a:pt x="10" y="148"/>
                    <a:pt x="16" y="143"/>
                  </a:cubicBezTo>
                  <a:cubicBezTo>
                    <a:pt x="22" y="139"/>
                    <a:pt x="29" y="135"/>
                    <a:pt x="37" y="133"/>
                  </a:cubicBezTo>
                  <a:cubicBezTo>
                    <a:pt x="13" y="122"/>
                    <a:pt x="0" y="101"/>
                    <a:pt x="0" y="73"/>
                  </a:cubicBezTo>
                  <a:cubicBezTo>
                    <a:pt x="0" y="54"/>
                    <a:pt x="7" y="39"/>
                    <a:pt x="20" y="27"/>
                  </a:cubicBezTo>
                  <a:cubicBezTo>
                    <a:pt x="32" y="15"/>
                    <a:pt x="48" y="8"/>
                    <a:pt x="67" y="8"/>
                  </a:cubicBezTo>
                  <a:cubicBezTo>
                    <a:pt x="84" y="8"/>
                    <a:pt x="98" y="12"/>
                    <a:pt x="108" y="19"/>
                  </a:cubicBezTo>
                  <a:lnTo>
                    <a:pt x="123" y="0"/>
                  </a:lnTo>
                  <a:lnTo>
                    <a:pt x="144" y="20"/>
                  </a:lnTo>
                  <a:lnTo>
                    <a:pt x="125" y="34"/>
                  </a:lnTo>
                  <a:cubicBezTo>
                    <a:pt x="133" y="44"/>
                    <a:pt x="137" y="58"/>
                    <a:pt x="137" y="74"/>
                  </a:cubicBezTo>
                  <a:cubicBezTo>
                    <a:pt x="137" y="92"/>
                    <a:pt x="131" y="107"/>
                    <a:pt x="120" y="119"/>
                  </a:cubicBezTo>
                  <a:cubicBezTo>
                    <a:pt x="109" y="131"/>
                    <a:pt x="95" y="138"/>
                    <a:pt x="77" y="140"/>
                  </a:cubicBezTo>
                  <a:lnTo>
                    <a:pt x="51" y="142"/>
                  </a:lnTo>
                  <a:cubicBezTo>
                    <a:pt x="48" y="143"/>
                    <a:pt x="44" y="144"/>
                    <a:pt x="39" y="146"/>
                  </a:cubicBezTo>
                  <a:cubicBezTo>
                    <a:pt x="33" y="148"/>
                    <a:pt x="31" y="151"/>
                    <a:pt x="31" y="154"/>
                  </a:cubicBezTo>
                  <a:cubicBezTo>
                    <a:pt x="31" y="158"/>
                    <a:pt x="36" y="161"/>
                    <a:pt x="47" y="161"/>
                  </a:cubicBezTo>
                  <a:cubicBezTo>
                    <a:pt x="52" y="161"/>
                    <a:pt x="59" y="160"/>
                    <a:pt x="69" y="158"/>
                  </a:cubicBezTo>
                  <a:cubicBezTo>
                    <a:pt x="79" y="156"/>
                    <a:pt x="86" y="156"/>
                    <a:pt x="91" y="156"/>
                  </a:cubicBezTo>
                  <a:cubicBezTo>
                    <a:pt x="108" y="156"/>
                    <a:pt x="122" y="160"/>
                    <a:pt x="132" y="168"/>
                  </a:cubicBezTo>
                  <a:cubicBezTo>
                    <a:pt x="141" y="176"/>
                    <a:pt x="146" y="188"/>
                    <a:pt x="146" y="202"/>
                  </a:cubicBezTo>
                  <a:cubicBezTo>
                    <a:pt x="146" y="219"/>
                    <a:pt x="139" y="232"/>
                    <a:pt x="124" y="242"/>
                  </a:cubicBezTo>
                  <a:cubicBezTo>
                    <a:pt x="110" y="252"/>
                    <a:pt x="92" y="256"/>
                    <a:pt x="69" y="256"/>
                  </a:cubicBezTo>
                  <a:cubicBezTo>
                    <a:pt x="58" y="256"/>
                    <a:pt x="46" y="254"/>
                    <a:pt x="33" y="250"/>
                  </a:cubicBezTo>
                  <a:cubicBezTo>
                    <a:pt x="21" y="246"/>
                    <a:pt x="11" y="241"/>
                    <a:pt x="3" y="236"/>
                  </a:cubicBezTo>
                  <a:close/>
                  <a:moveTo>
                    <a:pt x="69" y="34"/>
                  </a:moveTo>
                  <a:cubicBezTo>
                    <a:pt x="58" y="34"/>
                    <a:pt x="49" y="37"/>
                    <a:pt x="43" y="45"/>
                  </a:cubicBezTo>
                  <a:cubicBezTo>
                    <a:pt x="36" y="53"/>
                    <a:pt x="32" y="62"/>
                    <a:pt x="32" y="73"/>
                  </a:cubicBezTo>
                  <a:cubicBezTo>
                    <a:pt x="32" y="85"/>
                    <a:pt x="36" y="95"/>
                    <a:pt x="42" y="103"/>
                  </a:cubicBezTo>
                  <a:cubicBezTo>
                    <a:pt x="49" y="111"/>
                    <a:pt x="58" y="115"/>
                    <a:pt x="69" y="115"/>
                  </a:cubicBezTo>
                  <a:cubicBezTo>
                    <a:pt x="80" y="115"/>
                    <a:pt x="89" y="112"/>
                    <a:pt x="95" y="104"/>
                  </a:cubicBezTo>
                  <a:cubicBezTo>
                    <a:pt x="101" y="96"/>
                    <a:pt x="104" y="86"/>
                    <a:pt x="104" y="73"/>
                  </a:cubicBezTo>
                  <a:cubicBezTo>
                    <a:pt x="104" y="62"/>
                    <a:pt x="101" y="53"/>
                    <a:pt x="94" y="45"/>
                  </a:cubicBezTo>
                  <a:cubicBezTo>
                    <a:pt x="88" y="37"/>
                    <a:pt x="79" y="34"/>
                    <a:pt x="69" y="3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13" tIns="22856" rIns="45713" bIns="22856" anchor="t" anchorCtr="0">
              <a:noAutofit/>
            </a:bodyPr>
            <a:lstStyle/>
            <a:p>
              <a:endParaRPr sz="900">
                <a:solidFill>
                  <a:schemeClr val="dk1"/>
                </a:solidFill>
              </a:endParaRPr>
            </a:p>
          </p:txBody>
        </p:sp>
        <p:sp>
          <p:nvSpPr>
            <p:cNvPr id="213" name="Google Shape;213;p16"/>
            <p:cNvSpPr/>
            <p:nvPr/>
          </p:nvSpPr>
          <p:spPr>
            <a:xfrm>
              <a:off x="5339" y="3307"/>
              <a:ext cx="24" cy="42"/>
            </a:xfrm>
            <a:custGeom>
              <a:avLst/>
              <a:gdLst/>
              <a:ahLst/>
              <a:cxnLst/>
              <a:rect l="l" t="t" r="r" b="b"/>
              <a:pathLst>
                <a:path w="106" h="180" extrusionOk="0">
                  <a:moveTo>
                    <a:pt x="93" y="34"/>
                  </a:moveTo>
                  <a:cubicBezTo>
                    <a:pt x="86" y="29"/>
                    <a:pt x="79" y="27"/>
                    <a:pt x="72" y="27"/>
                  </a:cubicBezTo>
                  <a:cubicBezTo>
                    <a:pt x="61" y="27"/>
                    <a:pt x="52" y="32"/>
                    <a:pt x="43" y="42"/>
                  </a:cubicBezTo>
                  <a:cubicBezTo>
                    <a:pt x="35" y="52"/>
                    <a:pt x="31" y="64"/>
                    <a:pt x="31" y="79"/>
                  </a:cubicBezTo>
                  <a:lnTo>
                    <a:pt x="31" y="180"/>
                  </a:lnTo>
                  <a:lnTo>
                    <a:pt x="0" y="180"/>
                  </a:lnTo>
                  <a:lnTo>
                    <a:pt x="0" y="4"/>
                  </a:lnTo>
                  <a:lnTo>
                    <a:pt x="31" y="4"/>
                  </a:lnTo>
                  <a:lnTo>
                    <a:pt x="31" y="32"/>
                  </a:lnTo>
                  <a:cubicBezTo>
                    <a:pt x="42" y="11"/>
                    <a:pt x="59" y="0"/>
                    <a:pt x="82" y="0"/>
                  </a:cubicBezTo>
                  <a:cubicBezTo>
                    <a:pt x="87" y="0"/>
                    <a:pt x="95" y="1"/>
                    <a:pt x="106" y="3"/>
                  </a:cubicBezTo>
                  <a:lnTo>
                    <a:pt x="93" y="3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13" tIns="22856" rIns="45713" bIns="22856" anchor="t" anchorCtr="0">
              <a:noAutofit/>
            </a:bodyPr>
            <a:lstStyle/>
            <a:p>
              <a:endParaRPr sz="900">
                <a:solidFill>
                  <a:schemeClr val="dk1"/>
                </a:solidFill>
              </a:endParaRPr>
            </a:p>
          </p:txBody>
        </p:sp>
        <p:sp>
          <p:nvSpPr>
            <p:cNvPr id="214" name="Google Shape;214;p16"/>
            <p:cNvSpPr/>
            <p:nvPr/>
          </p:nvSpPr>
          <p:spPr>
            <a:xfrm>
              <a:off x="5366" y="3307"/>
              <a:ext cx="34" cy="43"/>
            </a:xfrm>
            <a:custGeom>
              <a:avLst/>
              <a:gdLst/>
              <a:ahLst/>
              <a:cxnLst/>
              <a:rect l="l" t="t" r="r" b="b"/>
              <a:pathLst>
                <a:path w="150" h="183" extrusionOk="0">
                  <a:moveTo>
                    <a:pt x="108" y="159"/>
                  </a:moveTo>
                  <a:cubicBezTo>
                    <a:pt x="96" y="175"/>
                    <a:pt x="77" y="183"/>
                    <a:pt x="51" y="183"/>
                  </a:cubicBezTo>
                  <a:cubicBezTo>
                    <a:pt x="37" y="183"/>
                    <a:pt x="25" y="178"/>
                    <a:pt x="15" y="168"/>
                  </a:cubicBezTo>
                  <a:cubicBezTo>
                    <a:pt x="5" y="158"/>
                    <a:pt x="0" y="145"/>
                    <a:pt x="0" y="130"/>
                  </a:cubicBezTo>
                  <a:cubicBezTo>
                    <a:pt x="0" y="113"/>
                    <a:pt x="8" y="98"/>
                    <a:pt x="23" y="85"/>
                  </a:cubicBezTo>
                  <a:cubicBezTo>
                    <a:pt x="39" y="73"/>
                    <a:pt x="59" y="67"/>
                    <a:pt x="83" y="67"/>
                  </a:cubicBezTo>
                  <a:cubicBezTo>
                    <a:pt x="90" y="67"/>
                    <a:pt x="97" y="68"/>
                    <a:pt x="105" y="71"/>
                  </a:cubicBezTo>
                  <a:cubicBezTo>
                    <a:pt x="105" y="43"/>
                    <a:pt x="93" y="28"/>
                    <a:pt x="67" y="28"/>
                  </a:cubicBezTo>
                  <a:cubicBezTo>
                    <a:pt x="48" y="28"/>
                    <a:pt x="33" y="34"/>
                    <a:pt x="22" y="44"/>
                  </a:cubicBezTo>
                  <a:lnTo>
                    <a:pt x="9" y="18"/>
                  </a:lnTo>
                  <a:cubicBezTo>
                    <a:pt x="15" y="13"/>
                    <a:pt x="23" y="9"/>
                    <a:pt x="34" y="6"/>
                  </a:cubicBezTo>
                  <a:cubicBezTo>
                    <a:pt x="44" y="2"/>
                    <a:pt x="54" y="0"/>
                    <a:pt x="64" y="0"/>
                  </a:cubicBezTo>
                  <a:cubicBezTo>
                    <a:pt x="89" y="0"/>
                    <a:pt x="108" y="6"/>
                    <a:pt x="119" y="18"/>
                  </a:cubicBezTo>
                  <a:cubicBezTo>
                    <a:pt x="131" y="29"/>
                    <a:pt x="137" y="48"/>
                    <a:pt x="137" y="73"/>
                  </a:cubicBezTo>
                  <a:lnTo>
                    <a:pt x="137" y="136"/>
                  </a:lnTo>
                  <a:cubicBezTo>
                    <a:pt x="137" y="152"/>
                    <a:pt x="141" y="162"/>
                    <a:pt x="150" y="167"/>
                  </a:cubicBezTo>
                  <a:lnTo>
                    <a:pt x="150" y="183"/>
                  </a:lnTo>
                  <a:cubicBezTo>
                    <a:pt x="138" y="183"/>
                    <a:pt x="128" y="181"/>
                    <a:pt x="122" y="177"/>
                  </a:cubicBezTo>
                  <a:cubicBezTo>
                    <a:pt x="116" y="174"/>
                    <a:pt x="111" y="168"/>
                    <a:pt x="108" y="159"/>
                  </a:cubicBezTo>
                  <a:close/>
                  <a:moveTo>
                    <a:pt x="105" y="93"/>
                  </a:moveTo>
                  <a:cubicBezTo>
                    <a:pt x="95" y="91"/>
                    <a:pt x="89" y="90"/>
                    <a:pt x="85" y="90"/>
                  </a:cubicBezTo>
                  <a:cubicBezTo>
                    <a:pt x="69" y="90"/>
                    <a:pt x="56" y="94"/>
                    <a:pt x="46" y="102"/>
                  </a:cubicBezTo>
                  <a:cubicBezTo>
                    <a:pt x="36" y="110"/>
                    <a:pt x="31" y="120"/>
                    <a:pt x="31" y="131"/>
                  </a:cubicBezTo>
                  <a:cubicBezTo>
                    <a:pt x="31" y="149"/>
                    <a:pt x="42" y="158"/>
                    <a:pt x="63" y="158"/>
                  </a:cubicBezTo>
                  <a:cubicBezTo>
                    <a:pt x="79" y="158"/>
                    <a:pt x="93" y="151"/>
                    <a:pt x="105" y="136"/>
                  </a:cubicBezTo>
                  <a:lnTo>
                    <a:pt x="105" y="9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13" tIns="22856" rIns="45713" bIns="22856" anchor="t" anchorCtr="0">
              <a:noAutofit/>
            </a:bodyPr>
            <a:lstStyle/>
            <a:p>
              <a:endParaRPr sz="900">
                <a:solidFill>
                  <a:schemeClr val="dk1"/>
                </a:solidFill>
              </a:endParaRPr>
            </a:p>
          </p:txBody>
        </p:sp>
        <p:sp>
          <p:nvSpPr>
            <p:cNvPr id="215" name="Google Shape;215;p16"/>
            <p:cNvSpPr/>
            <p:nvPr/>
          </p:nvSpPr>
          <p:spPr>
            <a:xfrm>
              <a:off x="5408" y="3307"/>
              <a:ext cx="53" cy="42"/>
            </a:xfrm>
            <a:custGeom>
              <a:avLst/>
              <a:gdLst/>
              <a:ahLst/>
              <a:cxnLst/>
              <a:rect l="l" t="t" r="r" b="b"/>
              <a:pathLst>
                <a:path w="234" h="180" extrusionOk="0">
                  <a:moveTo>
                    <a:pt x="203" y="180"/>
                  </a:moveTo>
                  <a:lnTo>
                    <a:pt x="203" y="68"/>
                  </a:lnTo>
                  <a:cubicBezTo>
                    <a:pt x="203" y="41"/>
                    <a:pt x="191" y="27"/>
                    <a:pt x="167" y="27"/>
                  </a:cubicBezTo>
                  <a:cubicBezTo>
                    <a:pt x="160" y="27"/>
                    <a:pt x="153" y="29"/>
                    <a:pt x="146" y="34"/>
                  </a:cubicBezTo>
                  <a:cubicBezTo>
                    <a:pt x="140" y="38"/>
                    <a:pt x="135" y="44"/>
                    <a:pt x="133" y="50"/>
                  </a:cubicBezTo>
                  <a:lnTo>
                    <a:pt x="133" y="180"/>
                  </a:lnTo>
                  <a:lnTo>
                    <a:pt x="101" y="180"/>
                  </a:lnTo>
                  <a:lnTo>
                    <a:pt x="101" y="55"/>
                  </a:lnTo>
                  <a:cubicBezTo>
                    <a:pt x="101" y="46"/>
                    <a:pt x="98" y="39"/>
                    <a:pt x="92" y="34"/>
                  </a:cubicBezTo>
                  <a:cubicBezTo>
                    <a:pt x="85" y="29"/>
                    <a:pt x="77" y="27"/>
                    <a:pt x="66" y="27"/>
                  </a:cubicBezTo>
                  <a:cubicBezTo>
                    <a:pt x="60" y="27"/>
                    <a:pt x="53" y="29"/>
                    <a:pt x="46" y="34"/>
                  </a:cubicBezTo>
                  <a:cubicBezTo>
                    <a:pt x="39" y="39"/>
                    <a:pt x="34" y="44"/>
                    <a:pt x="31" y="50"/>
                  </a:cubicBezTo>
                  <a:lnTo>
                    <a:pt x="31" y="180"/>
                  </a:lnTo>
                  <a:lnTo>
                    <a:pt x="0" y="180"/>
                  </a:lnTo>
                  <a:lnTo>
                    <a:pt x="0" y="4"/>
                  </a:lnTo>
                  <a:lnTo>
                    <a:pt x="20" y="4"/>
                  </a:lnTo>
                  <a:lnTo>
                    <a:pt x="30" y="24"/>
                  </a:lnTo>
                  <a:cubicBezTo>
                    <a:pt x="42" y="8"/>
                    <a:pt x="57" y="0"/>
                    <a:pt x="76" y="0"/>
                  </a:cubicBezTo>
                  <a:cubicBezTo>
                    <a:pt x="101" y="0"/>
                    <a:pt x="118" y="8"/>
                    <a:pt x="128" y="24"/>
                  </a:cubicBezTo>
                  <a:cubicBezTo>
                    <a:pt x="132" y="17"/>
                    <a:pt x="138" y="12"/>
                    <a:pt x="148" y="7"/>
                  </a:cubicBezTo>
                  <a:cubicBezTo>
                    <a:pt x="157" y="3"/>
                    <a:pt x="167" y="0"/>
                    <a:pt x="177" y="0"/>
                  </a:cubicBezTo>
                  <a:cubicBezTo>
                    <a:pt x="195" y="0"/>
                    <a:pt x="210" y="6"/>
                    <a:pt x="219" y="17"/>
                  </a:cubicBezTo>
                  <a:cubicBezTo>
                    <a:pt x="229" y="27"/>
                    <a:pt x="234" y="43"/>
                    <a:pt x="234" y="62"/>
                  </a:cubicBezTo>
                  <a:lnTo>
                    <a:pt x="234" y="180"/>
                  </a:lnTo>
                  <a:lnTo>
                    <a:pt x="203" y="18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13" tIns="22856" rIns="45713" bIns="22856" anchor="t" anchorCtr="0">
              <a:noAutofit/>
            </a:bodyPr>
            <a:lstStyle/>
            <a:p>
              <a:endParaRPr sz="900">
                <a:solidFill>
                  <a:schemeClr val="dk1"/>
                </a:solidFill>
              </a:endParaRPr>
            </a:p>
          </p:txBody>
        </p:sp>
        <p:sp>
          <p:nvSpPr>
            <p:cNvPr id="216" name="Google Shape;216;p16"/>
            <p:cNvSpPr/>
            <p:nvPr/>
          </p:nvSpPr>
          <p:spPr>
            <a:xfrm>
              <a:off x="5490" y="3293"/>
              <a:ext cx="44" cy="57"/>
            </a:xfrm>
            <a:custGeom>
              <a:avLst/>
              <a:gdLst/>
              <a:ahLst/>
              <a:cxnLst/>
              <a:rect l="l" t="t" r="r" b="b"/>
              <a:pathLst>
                <a:path w="193" h="244" extrusionOk="0">
                  <a:moveTo>
                    <a:pt x="106" y="244"/>
                  </a:moveTo>
                  <a:lnTo>
                    <a:pt x="90" y="244"/>
                  </a:lnTo>
                  <a:lnTo>
                    <a:pt x="0" y="0"/>
                  </a:lnTo>
                  <a:lnTo>
                    <a:pt x="37" y="0"/>
                  </a:lnTo>
                  <a:lnTo>
                    <a:pt x="98" y="177"/>
                  </a:lnTo>
                  <a:lnTo>
                    <a:pt x="158" y="0"/>
                  </a:lnTo>
                  <a:lnTo>
                    <a:pt x="193" y="0"/>
                  </a:lnTo>
                  <a:lnTo>
                    <a:pt x="106" y="24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13" tIns="22856" rIns="45713" bIns="22856" anchor="t" anchorCtr="0">
              <a:noAutofit/>
            </a:bodyPr>
            <a:lstStyle/>
            <a:p>
              <a:endParaRPr sz="900">
                <a:solidFill>
                  <a:schemeClr val="dk1"/>
                </a:solidFill>
              </a:endParaRPr>
            </a:p>
          </p:txBody>
        </p:sp>
        <p:sp>
          <p:nvSpPr>
            <p:cNvPr id="217" name="Google Shape;217;p16"/>
            <p:cNvSpPr/>
            <p:nvPr/>
          </p:nvSpPr>
          <p:spPr>
            <a:xfrm>
              <a:off x="5534" y="3287"/>
              <a:ext cx="37" cy="78"/>
            </a:xfrm>
            <a:custGeom>
              <a:avLst/>
              <a:gdLst/>
              <a:ahLst/>
              <a:cxnLst/>
              <a:rect l="l" t="t" r="r" b="b"/>
              <a:pathLst>
                <a:path w="162" h="334" extrusionOk="0">
                  <a:moveTo>
                    <a:pt x="88" y="295"/>
                  </a:moveTo>
                  <a:cubicBezTo>
                    <a:pt x="84" y="307"/>
                    <a:pt x="75" y="316"/>
                    <a:pt x="62" y="323"/>
                  </a:cubicBezTo>
                  <a:cubicBezTo>
                    <a:pt x="49" y="331"/>
                    <a:pt x="35" y="334"/>
                    <a:pt x="19" y="334"/>
                  </a:cubicBezTo>
                  <a:lnTo>
                    <a:pt x="19" y="307"/>
                  </a:lnTo>
                  <a:cubicBezTo>
                    <a:pt x="32" y="307"/>
                    <a:pt x="43" y="304"/>
                    <a:pt x="52" y="297"/>
                  </a:cubicBezTo>
                  <a:cubicBezTo>
                    <a:pt x="62" y="291"/>
                    <a:pt x="66" y="284"/>
                    <a:pt x="66" y="275"/>
                  </a:cubicBezTo>
                  <a:cubicBezTo>
                    <a:pt x="66" y="266"/>
                    <a:pt x="65" y="256"/>
                    <a:pt x="61" y="247"/>
                  </a:cubicBezTo>
                  <a:cubicBezTo>
                    <a:pt x="58" y="237"/>
                    <a:pt x="53" y="226"/>
                    <a:pt x="48" y="212"/>
                  </a:cubicBezTo>
                  <a:lnTo>
                    <a:pt x="0" y="90"/>
                  </a:lnTo>
                  <a:lnTo>
                    <a:pt x="32" y="90"/>
                  </a:lnTo>
                  <a:lnTo>
                    <a:pt x="84" y="226"/>
                  </a:lnTo>
                  <a:lnTo>
                    <a:pt x="130" y="90"/>
                  </a:lnTo>
                  <a:lnTo>
                    <a:pt x="162" y="90"/>
                  </a:lnTo>
                  <a:lnTo>
                    <a:pt x="88" y="295"/>
                  </a:lnTo>
                  <a:close/>
                  <a:moveTo>
                    <a:pt x="123" y="0"/>
                  </a:moveTo>
                  <a:lnTo>
                    <a:pt x="85" y="55"/>
                  </a:lnTo>
                  <a:lnTo>
                    <a:pt x="62" y="55"/>
                  </a:lnTo>
                  <a:lnTo>
                    <a:pt x="90" y="0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13" tIns="22856" rIns="45713" bIns="22856" anchor="t" anchorCtr="0">
              <a:noAutofit/>
            </a:bodyPr>
            <a:lstStyle/>
            <a:p>
              <a:endParaRPr sz="900">
                <a:solidFill>
                  <a:schemeClr val="dk1"/>
                </a:solidFill>
              </a:endParaRPr>
            </a:p>
          </p:txBody>
        </p:sp>
        <p:sp>
          <p:nvSpPr>
            <p:cNvPr id="218" name="Google Shape;218;p16"/>
            <p:cNvSpPr/>
            <p:nvPr/>
          </p:nvSpPr>
          <p:spPr>
            <a:xfrm>
              <a:off x="5573" y="3308"/>
              <a:ext cx="34" cy="41"/>
            </a:xfrm>
            <a:custGeom>
              <a:avLst/>
              <a:gdLst/>
              <a:ahLst/>
              <a:cxnLst/>
              <a:rect l="l" t="t" r="r" b="b"/>
              <a:pathLst>
                <a:path w="146" h="176" extrusionOk="0">
                  <a:moveTo>
                    <a:pt x="49" y="148"/>
                  </a:moveTo>
                  <a:lnTo>
                    <a:pt x="146" y="148"/>
                  </a:lnTo>
                  <a:lnTo>
                    <a:pt x="146" y="176"/>
                  </a:lnTo>
                  <a:lnTo>
                    <a:pt x="0" y="176"/>
                  </a:lnTo>
                  <a:lnTo>
                    <a:pt x="0" y="167"/>
                  </a:lnTo>
                  <a:lnTo>
                    <a:pt x="100" y="28"/>
                  </a:lnTo>
                  <a:lnTo>
                    <a:pt x="2" y="28"/>
                  </a:lnTo>
                  <a:lnTo>
                    <a:pt x="2" y="0"/>
                  </a:lnTo>
                  <a:lnTo>
                    <a:pt x="145" y="0"/>
                  </a:lnTo>
                  <a:lnTo>
                    <a:pt x="145" y="9"/>
                  </a:lnTo>
                  <a:lnTo>
                    <a:pt x="49" y="14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13" tIns="22856" rIns="45713" bIns="22856" anchor="t" anchorCtr="0">
              <a:noAutofit/>
            </a:bodyPr>
            <a:lstStyle/>
            <a:p>
              <a:endParaRPr sz="900">
                <a:solidFill>
                  <a:schemeClr val="dk1"/>
                </a:solidFill>
              </a:endParaRPr>
            </a:p>
          </p:txBody>
        </p:sp>
        <p:sp>
          <p:nvSpPr>
            <p:cNvPr id="219" name="Google Shape;219;p16"/>
            <p:cNvSpPr/>
            <p:nvPr/>
          </p:nvSpPr>
          <p:spPr>
            <a:xfrm>
              <a:off x="5613" y="3291"/>
              <a:ext cx="34" cy="58"/>
            </a:xfrm>
            <a:custGeom>
              <a:avLst/>
              <a:gdLst/>
              <a:ahLst/>
              <a:cxnLst/>
              <a:rect l="l" t="t" r="r" b="b"/>
              <a:pathLst>
                <a:path w="148" h="248" extrusionOk="0">
                  <a:moveTo>
                    <a:pt x="114" y="248"/>
                  </a:moveTo>
                  <a:lnTo>
                    <a:pt x="59" y="160"/>
                  </a:lnTo>
                  <a:lnTo>
                    <a:pt x="31" y="188"/>
                  </a:lnTo>
                  <a:lnTo>
                    <a:pt x="31" y="248"/>
                  </a:lnTo>
                  <a:lnTo>
                    <a:pt x="0" y="248"/>
                  </a:lnTo>
                  <a:lnTo>
                    <a:pt x="0" y="0"/>
                  </a:lnTo>
                  <a:lnTo>
                    <a:pt x="31" y="0"/>
                  </a:lnTo>
                  <a:lnTo>
                    <a:pt x="31" y="153"/>
                  </a:lnTo>
                  <a:lnTo>
                    <a:pt x="99" y="72"/>
                  </a:lnTo>
                  <a:lnTo>
                    <a:pt x="135" y="72"/>
                  </a:lnTo>
                  <a:lnTo>
                    <a:pt x="79" y="139"/>
                  </a:lnTo>
                  <a:lnTo>
                    <a:pt x="148" y="248"/>
                  </a:lnTo>
                  <a:lnTo>
                    <a:pt x="114" y="24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13" tIns="22856" rIns="45713" bIns="22856" anchor="t" anchorCtr="0">
              <a:noAutofit/>
            </a:bodyPr>
            <a:lstStyle/>
            <a:p>
              <a:endParaRPr sz="900">
                <a:solidFill>
                  <a:schemeClr val="dk1"/>
                </a:solidFill>
              </a:endParaRPr>
            </a:p>
          </p:txBody>
        </p:sp>
        <p:sp>
          <p:nvSpPr>
            <p:cNvPr id="220" name="Google Shape;220;p16"/>
            <p:cNvSpPr/>
            <p:nvPr/>
          </p:nvSpPr>
          <p:spPr>
            <a:xfrm>
              <a:off x="5651" y="3308"/>
              <a:ext cx="32" cy="42"/>
            </a:xfrm>
            <a:custGeom>
              <a:avLst/>
              <a:gdLst/>
              <a:ahLst/>
              <a:cxnLst/>
              <a:rect l="l" t="t" r="r" b="b"/>
              <a:pathLst>
                <a:path w="143" h="179" extrusionOk="0">
                  <a:moveTo>
                    <a:pt x="31" y="0"/>
                  </a:moveTo>
                  <a:lnTo>
                    <a:pt x="31" y="112"/>
                  </a:lnTo>
                  <a:cubicBezTo>
                    <a:pt x="31" y="139"/>
                    <a:pt x="43" y="153"/>
                    <a:pt x="67" y="153"/>
                  </a:cubicBezTo>
                  <a:cubicBezTo>
                    <a:pt x="77" y="153"/>
                    <a:pt x="86" y="150"/>
                    <a:pt x="95" y="144"/>
                  </a:cubicBezTo>
                  <a:cubicBezTo>
                    <a:pt x="104" y="138"/>
                    <a:pt x="109" y="131"/>
                    <a:pt x="112" y="123"/>
                  </a:cubicBezTo>
                  <a:lnTo>
                    <a:pt x="112" y="0"/>
                  </a:lnTo>
                  <a:lnTo>
                    <a:pt x="143" y="0"/>
                  </a:lnTo>
                  <a:lnTo>
                    <a:pt x="143" y="176"/>
                  </a:lnTo>
                  <a:lnTo>
                    <a:pt x="112" y="176"/>
                  </a:lnTo>
                  <a:lnTo>
                    <a:pt x="112" y="151"/>
                  </a:lnTo>
                  <a:cubicBezTo>
                    <a:pt x="108" y="158"/>
                    <a:pt x="101" y="164"/>
                    <a:pt x="91" y="170"/>
                  </a:cubicBezTo>
                  <a:cubicBezTo>
                    <a:pt x="80" y="176"/>
                    <a:pt x="70" y="179"/>
                    <a:pt x="60" y="179"/>
                  </a:cubicBezTo>
                  <a:cubicBezTo>
                    <a:pt x="41" y="179"/>
                    <a:pt x="26" y="173"/>
                    <a:pt x="16" y="162"/>
                  </a:cubicBezTo>
                  <a:cubicBezTo>
                    <a:pt x="5" y="151"/>
                    <a:pt x="0" y="135"/>
                    <a:pt x="0" y="115"/>
                  </a:cubicBezTo>
                  <a:lnTo>
                    <a:pt x="0" y="0"/>
                  </a:lnTo>
                  <a:lnTo>
                    <a:pt x="31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13" tIns="22856" rIns="45713" bIns="22856" anchor="t" anchorCtr="0">
              <a:noAutofit/>
            </a:bodyPr>
            <a:lstStyle/>
            <a:p>
              <a:endParaRPr sz="900">
                <a:solidFill>
                  <a:schemeClr val="dk1"/>
                </a:solidFill>
              </a:endParaRPr>
            </a:p>
          </p:txBody>
        </p:sp>
        <p:sp>
          <p:nvSpPr>
            <p:cNvPr id="221" name="Google Shape;221;p16"/>
            <p:cNvSpPr/>
            <p:nvPr/>
          </p:nvSpPr>
          <p:spPr>
            <a:xfrm>
              <a:off x="5693" y="3307"/>
              <a:ext cx="53" cy="42"/>
            </a:xfrm>
            <a:custGeom>
              <a:avLst/>
              <a:gdLst/>
              <a:ahLst/>
              <a:cxnLst/>
              <a:rect l="l" t="t" r="r" b="b"/>
              <a:pathLst>
                <a:path w="234" h="180" extrusionOk="0">
                  <a:moveTo>
                    <a:pt x="203" y="180"/>
                  </a:moveTo>
                  <a:lnTo>
                    <a:pt x="203" y="68"/>
                  </a:lnTo>
                  <a:cubicBezTo>
                    <a:pt x="203" y="41"/>
                    <a:pt x="191" y="27"/>
                    <a:pt x="167" y="27"/>
                  </a:cubicBezTo>
                  <a:cubicBezTo>
                    <a:pt x="160" y="27"/>
                    <a:pt x="153" y="29"/>
                    <a:pt x="146" y="34"/>
                  </a:cubicBezTo>
                  <a:cubicBezTo>
                    <a:pt x="140" y="38"/>
                    <a:pt x="135" y="44"/>
                    <a:pt x="133" y="50"/>
                  </a:cubicBezTo>
                  <a:lnTo>
                    <a:pt x="133" y="180"/>
                  </a:lnTo>
                  <a:lnTo>
                    <a:pt x="101" y="180"/>
                  </a:lnTo>
                  <a:lnTo>
                    <a:pt x="101" y="55"/>
                  </a:lnTo>
                  <a:cubicBezTo>
                    <a:pt x="101" y="46"/>
                    <a:pt x="98" y="39"/>
                    <a:pt x="92" y="34"/>
                  </a:cubicBezTo>
                  <a:cubicBezTo>
                    <a:pt x="85" y="29"/>
                    <a:pt x="77" y="27"/>
                    <a:pt x="66" y="27"/>
                  </a:cubicBezTo>
                  <a:cubicBezTo>
                    <a:pt x="60" y="27"/>
                    <a:pt x="53" y="29"/>
                    <a:pt x="46" y="34"/>
                  </a:cubicBezTo>
                  <a:cubicBezTo>
                    <a:pt x="39" y="39"/>
                    <a:pt x="34" y="44"/>
                    <a:pt x="31" y="50"/>
                  </a:cubicBezTo>
                  <a:lnTo>
                    <a:pt x="31" y="180"/>
                  </a:lnTo>
                  <a:lnTo>
                    <a:pt x="0" y="180"/>
                  </a:lnTo>
                  <a:lnTo>
                    <a:pt x="0" y="4"/>
                  </a:lnTo>
                  <a:lnTo>
                    <a:pt x="20" y="4"/>
                  </a:lnTo>
                  <a:lnTo>
                    <a:pt x="30" y="24"/>
                  </a:lnTo>
                  <a:cubicBezTo>
                    <a:pt x="42" y="8"/>
                    <a:pt x="57" y="0"/>
                    <a:pt x="75" y="0"/>
                  </a:cubicBezTo>
                  <a:cubicBezTo>
                    <a:pt x="101" y="0"/>
                    <a:pt x="118" y="8"/>
                    <a:pt x="128" y="24"/>
                  </a:cubicBezTo>
                  <a:cubicBezTo>
                    <a:pt x="132" y="17"/>
                    <a:pt x="138" y="12"/>
                    <a:pt x="148" y="7"/>
                  </a:cubicBezTo>
                  <a:cubicBezTo>
                    <a:pt x="157" y="3"/>
                    <a:pt x="167" y="0"/>
                    <a:pt x="177" y="0"/>
                  </a:cubicBezTo>
                  <a:cubicBezTo>
                    <a:pt x="195" y="0"/>
                    <a:pt x="210" y="6"/>
                    <a:pt x="219" y="17"/>
                  </a:cubicBezTo>
                  <a:cubicBezTo>
                    <a:pt x="229" y="27"/>
                    <a:pt x="234" y="43"/>
                    <a:pt x="234" y="62"/>
                  </a:cubicBezTo>
                  <a:lnTo>
                    <a:pt x="234" y="180"/>
                  </a:lnTo>
                  <a:lnTo>
                    <a:pt x="203" y="18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13" tIns="22856" rIns="45713" bIns="22856" anchor="t" anchorCtr="0">
              <a:noAutofit/>
            </a:bodyPr>
            <a:lstStyle/>
            <a:p>
              <a:endParaRPr sz="900">
                <a:solidFill>
                  <a:schemeClr val="dk1"/>
                </a:solidFill>
              </a:endParaRPr>
            </a:p>
          </p:txBody>
        </p:sp>
        <p:sp>
          <p:nvSpPr>
            <p:cNvPr id="222" name="Google Shape;222;p16"/>
            <p:cNvSpPr/>
            <p:nvPr/>
          </p:nvSpPr>
          <p:spPr>
            <a:xfrm>
              <a:off x="5758" y="3339"/>
              <a:ext cx="13" cy="24"/>
            </a:xfrm>
            <a:custGeom>
              <a:avLst/>
              <a:gdLst/>
              <a:ahLst/>
              <a:cxnLst/>
              <a:rect l="l" t="t" r="r" b="b"/>
              <a:pathLst>
                <a:path w="56" h="105" extrusionOk="0">
                  <a:moveTo>
                    <a:pt x="8" y="105"/>
                  </a:moveTo>
                  <a:lnTo>
                    <a:pt x="0" y="93"/>
                  </a:lnTo>
                  <a:cubicBezTo>
                    <a:pt x="19" y="78"/>
                    <a:pt x="28" y="65"/>
                    <a:pt x="28" y="54"/>
                  </a:cubicBezTo>
                  <a:cubicBezTo>
                    <a:pt x="28" y="49"/>
                    <a:pt x="27" y="44"/>
                    <a:pt x="23" y="39"/>
                  </a:cubicBezTo>
                  <a:cubicBezTo>
                    <a:pt x="14" y="35"/>
                    <a:pt x="9" y="28"/>
                    <a:pt x="9" y="20"/>
                  </a:cubicBezTo>
                  <a:cubicBezTo>
                    <a:pt x="9" y="14"/>
                    <a:pt x="11" y="9"/>
                    <a:pt x="16" y="6"/>
                  </a:cubicBezTo>
                  <a:cubicBezTo>
                    <a:pt x="20" y="2"/>
                    <a:pt x="26" y="0"/>
                    <a:pt x="33" y="0"/>
                  </a:cubicBezTo>
                  <a:cubicBezTo>
                    <a:pt x="39" y="0"/>
                    <a:pt x="44" y="3"/>
                    <a:pt x="49" y="8"/>
                  </a:cubicBezTo>
                  <a:cubicBezTo>
                    <a:pt x="54" y="13"/>
                    <a:pt x="56" y="19"/>
                    <a:pt x="56" y="26"/>
                  </a:cubicBezTo>
                  <a:cubicBezTo>
                    <a:pt x="56" y="41"/>
                    <a:pt x="53" y="54"/>
                    <a:pt x="47" y="66"/>
                  </a:cubicBezTo>
                  <a:cubicBezTo>
                    <a:pt x="41" y="77"/>
                    <a:pt x="28" y="90"/>
                    <a:pt x="8" y="10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13" tIns="22856" rIns="45713" bIns="22856" anchor="t" anchorCtr="0">
              <a:noAutofit/>
            </a:bodyPr>
            <a:lstStyle/>
            <a:p>
              <a:endParaRPr sz="900">
                <a:solidFill>
                  <a:schemeClr val="dk1"/>
                </a:solidFill>
              </a:endParaRPr>
            </a:p>
          </p:txBody>
        </p:sp>
        <p:sp>
          <p:nvSpPr>
            <p:cNvPr id="223" name="Google Shape;223;p16"/>
            <p:cNvSpPr/>
            <p:nvPr/>
          </p:nvSpPr>
          <p:spPr>
            <a:xfrm>
              <a:off x="5790" y="3308"/>
              <a:ext cx="37" cy="42"/>
            </a:xfrm>
            <a:custGeom>
              <a:avLst/>
              <a:gdLst/>
              <a:ahLst/>
              <a:cxnLst/>
              <a:rect l="l" t="t" r="r" b="b"/>
              <a:pathLst>
                <a:path w="160" h="180" extrusionOk="0">
                  <a:moveTo>
                    <a:pt x="83" y="180"/>
                  </a:moveTo>
                  <a:lnTo>
                    <a:pt x="75" y="180"/>
                  </a:lnTo>
                  <a:lnTo>
                    <a:pt x="0" y="0"/>
                  </a:lnTo>
                  <a:lnTo>
                    <a:pt x="34" y="0"/>
                  </a:lnTo>
                  <a:lnTo>
                    <a:pt x="80" y="123"/>
                  </a:lnTo>
                  <a:lnTo>
                    <a:pt x="128" y="0"/>
                  </a:lnTo>
                  <a:lnTo>
                    <a:pt x="160" y="0"/>
                  </a:lnTo>
                  <a:lnTo>
                    <a:pt x="83" y="18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13" tIns="22856" rIns="45713" bIns="22856" anchor="t" anchorCtr="0">
              <a:noAutofit/>
            </a:bodyPr>
            <a:lstStyle/>
            <a:p>
              <a:endParaRPr sz="900">
                <a:solidFill>
                  <a:schemeClr val="dk1"/>
                </a:solidFill>
              </a:endParaRPr>
            </a:p>
          </p:txBody>
        </p:sp>
        <p:sp>
          <p:nvSpPr>
            <p:cNvPr id="224" name="Google Shape;224;p16"/>
            <p:cNvSpPr/>
            <p:nvPr/>
          </p:nvSpPr>
          <p:spPr>
            <a:xfrm>
              <a:off x="5828" y="3287"/>
              <a:ext cx="37" cy="78"/>
            </a:xfrm>
            <a:custGeom>
              <a:avLst/>
              <a:gdLst/>
              <a:ahLst/>
              <a:cxnLst/>
              <a:rect l="l" t="t" r="r" b="b"/>
              <a:pathLst>
                <a:path w="162" h="334" extrusionOk="0">
                  <a:moveTo>
                    <a:pt x="88" y="295"/>
                  </a:moveTo>
                  <a:cubicBezTo>
                    <a:pt x="84" y="307"/>
                    <a:pt x="75" y="316"/>
                    <a:pt x="62" y="323"/>
                  </a:cubicBezTo>
                  <a:cubicBezTo>
                    <a:pt x="49" y="331"/>
                    <a:pt x="35" y="334"/>
                    <a:pt x="19" y="334"/>
                  </a:cubicBezTo>
                  <a:lnTo>
                    <a:pt x="19" y="307"/>
                  </a:lnTo>
                  <a:cubicBezTo>
                    <a:pt x="32" y="307"/>
                    <a:pt x="43" y="304"/>
                    <a:pt x="52" y="297"/>
                  </a:cubicBezTo>
                  <a:cubicBezTo>
                    <a:pt x="62" y="291"/>
                    <a:pt x="66" y="284"/>
                    <a:pt x="66" y="275"/>
                  </a:cubicBezTo>
                  <a:cubicBezTo>
                    <a:pt x="66" y="266"/>
                    <a:pt x="65" y="256"/>
                    <a:pt x="61" y="247"/>
                  </a:cubicBezTo>
                  <a:cubicBezTo>
                    <a:pt x="58" y="237"/>
                    <a:pt x="53" y="226"/>
                    <a:pt x="48" y="212"/>
                  </a:cubicBezTo>
                  <a:lnTo>
                    <a:pt x="0" y="90"/>
                  </a:lnTo>
                  <a:lnTo>
                    <a:pt x="32" y="90"/>
                  </a:lnTo>
                  <a:lnTo>
                    <a:pt x="84" y="226"/>
                  </a:lnTo>
                  <a:lnTo>
                    <a:pt x="130" y="90"/>
                  </a:lnTo>
                  <a:lnTo>
                    <a:pt x="162" y="90"/>
                  </a:lnTo>
                  <a:lnTo>
                    <a:pt x="88" y="295"/>
                  </a:lnTo>
                  <a:close/>
                  <a:moveTo>
                    <a:pt x="122" y="0"/>
                  </a:moveTo>
                  <a:lnTo>
                    <a:pt x="85" y="55"/>
                  </a:lnTo>
                  <a:lnTo>
                    <a:pt x="62" y="55"/>
                  </a:lnTo>
                  <a:lnTo>
                    <a:pt x="90" y="0"/>
                  </a:lnTo>
                  <a:lnTo>
                    <a:pt x="12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13" tIns="22856" rIns="45713" bIns="22856" anchor="t" anchorCtr="0">
              <a:noAutofit/>
            </a:bodyPr>
            <a:lstStyle/>
            <a:p>
              <a:endParaRPr sz="900">
                <a:solidFill>
                  <a:schemeClr val="dk1"/>
                </a:solidFill>
              </a:endParaRPr>
            </a:p>
          </p:txBody>
        </p:sp>
        <p:sp>
          <p:nvSpPr>
            <p:cNvPr id="225" name="Google Shape;225;p16"/>
            <p:cNvSpPr/>
            <p:nvPr/>
          </p:nvSpPr>
          <p:spPr>
            <a:xfrm>
              <a:off x="5865" y="3308"/>
              <a:ext cx="37" cy="42"/>
            </a:xfrm>
            <a:custGeom>
              <a:avLst/>
              <a:gdLst/>
              <a:ahLst/>
              <a:cxnLst/>
              <a:rect l="l" t="t" r="r" b="b"/>
              <a:pathLst>
                <a:path w="161" h="180" extrusionOk="0">
                  <a:moveTo>
                    <a:pt x="84" y="180"/>
                  </a:moveTo>
                  <a:lnTo>
                    <a:pt x="76" y="180"/>
                  </a:lnTo>
                  <a:lnTo>
                    <a:pt x="0" y="0"/>
                  </a:lnTo>
                  <a:lnTo>
                    <a:pt x="34" y="0"/>
                  </a:lnTo>
                  <a:lnTo>
                    <a:pt x="81" y="123"/>
                  </a:lnTo>
                  <a:lnTo>
                    <a:pt x="128" y="0"/>
                  </a:lnTo>
                  <a:lnTo>
                    <a:pt x="161" y="0"/>
                  </a:lnTo>
                  <a:lnTo>
                    <a:pt x="84" y="18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13" tIns="22856" rIns="45713" bIns="22856" anchor="t" anchorCtr="0">
              <a:noAutofit/>
            </a:bodyPr>
            <a:lstStyle/>
            <a:p>
              <a:endParaRPr sz="900">
                <a:solidFill>
                  <a:schemeClr val="dk1"/>
                </a:solidFill>
              </a:endParaRPr>
            </a:p>
          </p:txBody>
        </p:sp>
        <p:sp>
          <p:nvSpPr>
            <p:cNvPr id="226" name="Google Shape;226;p16"/>
            <p:cNvSpPr/>
            <p:nvPr/>
          </p:nvSpPr>
          <p:spPr>
            <a:xfrm>
              <a:off x="5905" y="3307"/>
              <a:ext cx="36" cy="43"/>
            </a:xfrm>
            <a:custGeom>
              <a:avLst/>
              <a:gdLst/>
              <a:ahLst/>
              <a:cxnLst/>
              <a:rect l="l" t="t" r="r" b="b"/>
              <a:pathLst>
                <a:path w="159" h="183" extrusionOk="0">
                  <a:moveTo>
                    <a:pt x="0" y="91"/>
                  </a:moveTo>
                  <a:cubicBezTo>
                    <a:pt x="0" y="64"/>
                    <a:pt x="7" y="42"/>
                    <a:pt x="22" y="25"/>
                  </a:cubicBezTo>
                  <a:cubicBezTo>
                    <a:pt x="36" y="9"/>
                    <a:pt x="55" y="0"/>
                    <a:pt x="79" y="0"/>
                  </a:cubicBezTo>
                  <a:cubicBezTo>
                    <a:pt x="104" y="0"/>
                    <a:pt x="124" y="8"/>
                    <a:pt x="138" y="24"/>
                  </a:cubicBezTo>
                  <a:cubicBezTo>
                    <a:pt x="152" y="40"/>
                    <a:pt x="159" y="63"/>
                    <a:pt x="159" y="91"/>
                  </a:cubicBezTo>
                  <a:cubicBezTo>
                    <a:pt x="159" y="120"/>
                    <a:pt x="152" y="142"/>
                    <a:pt x="137" y="158"/>
                  </a:cubicBezTo>
                  <a:cubicBezTo>
                    <a:pt x="123" y="175"/>
                    <a:pt x="104" y="183"/>
                    <a:pt x="79" y="183"/>
                  </a:cubicBezTo>
                  <a:cubicBezTo>
                    <a:pt x="54" y="183"/>
                    <a:pt x="35" y="175"/>
                    <a:pt x="21" y="158"/>
                  </a:cubicBezTo>
                  <a:cubicBezTo>
                    <a:pt x="7" y="141"/>
                    <a:pt x="0" y="119"/>
                    <a:pt x="0" y="91"/>
                  </a:cubicBezTo>
                  <a:close/>
                  <a:moveTo>
                    <a:pt x="32" y="91"/>
                  </a:moveTo>
                  <a:cubicBezTo>
                    <a:pt x="32" y="135"/>
                    <a:pt x="48" y="157"/>
                    <a:pt x="79" y="157"/>
                  </a:cubicBezTo>
                  <a:cubicBezTo>
                    <a:pt x="94" y="157"/>
                    <a:pt x="105" y="151"/>
                    <a:pt x="113" y="140"/>
                  </a:cubicBezTo>
                  <a:cubicBezTo>
                    <a:pt x="122" y="128"/>
                    <a:pt x="126" y="112"/>
                    <a:pt x="126" y="91"/>
                  </a:cubicBezTo>
                  <a:cubicBezTo>
                    <a:pt x="126" y="48"/>
                    <a:pt x="110" y="26"/>
                    <a:pt x="79" y="26"/>
                  </a:cubicBezTo>
                  <a:cubicBezTo>
                    <a:pt x="65" y="26"/>
                    <a:pt x="54" y="32"/>
                    <a:pt x="45" y="43"/>
                  </a:cubicBezTo>
                  <a:cubicBezTo>
                    <a:pt x="37" y="55"/>
                    <a:pt x="32" y="71"/>
                    <a:pt x="32" y="9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13" tIns="22856" rIns="45713" bIns="22856" anchor="t" anchorCtr="0">
              <a:noAutofit/>
            </a:bodyPr>
            <a:lstStyle/>
            <a:p>
              <a:endParaRPr sz="900">
                <a:solidFill>
                  <a:schemeClr val="dk1"/>
                </a:solidFill>
              </a:endParaRPr>
            </a:p>
          </p:txBody>
        </p:sp>
        <p:sp>
          <p:nvSpPr>
            <p:cNvPr id="227" name="Google Shape;227;p16"/>
            <p:cNvSpPr/>
            <p:nvPr/>
          </p:nvSpPr>
          <p:spPr>
            <a:xfrm>
              <a:off x="5943" y="3292"/>
              <a:ext cx="21" cy="73"/>
            </a:xfrm>
            <a:custGeom>
              <a:avLst/>
              <a:gdLst/>
              <a:ahLst/>
              <a:cxnLst/>
              <a:rect l="l" t="t" r="r" b="b"/>
              <a:pathLst>
                <a:path w="88" h="311" extrusionOk="0">
                  <a:moveTo>
                    <a:pt x="68" y="0"/>
                  </a:moveTo>
                  <a:cubicBezTo>
                    <a:pt x="73" y="0"/>
                    <a:pt x="78" y="2"/>
                    <a:pt x="81" y="6"/>
                  </a:cubicBezTo>
                  <a:cubicBezTo>
                    <a:pt x="85" y="10"/>
                    <a:pt x="87" y="14"/>
                    <a:pt x="87" y="19"/>
                  </a:cubicBezTo>
                  <a:cubicBezTo>
                    <a:pt x="87" y="25"/>
                    <a:pt x="85" y="29"/>
                    <a:pt x="81" y="33"/>
                  </a:cubicBezTo>
                  <a:cubicBezTo>
                    <a:pt x="78" y="37"/>
                    <a:pt x="73" y="39"/>
                    <a:pt x="68" y="39"/>
                  </a:cubicBezTo>
                  <a:cubicBezTo>
                    <a:pt x="62" y="39"/>
                    <a:pt x="58" y="37"/>
                    <a:pt x="54" y="33"/>
                  </a:cubicBezTo>
                  <a:cubicBezTo>
                    <a:pt x="50" y="29"/>
                    <a:pt x="49" y="25"/>
                    <a:pt x="49" y="19"/>
                  </a:cubicBezTo>
                  <a:cubicBezTo>
                    <a:pt x="49" y="14"/>
                    <a:pt x="50" y="9"/>
                    <a:pt x="54" y="6"/>
                  </a:cubicBezTo>
                  <a:cubicBezTo>
                    <a:pt x="58" y="2"/>
                    <a:pt x="62" y="0"/>
                    <a:pt x="68" y="0"/>
                  </a:cubicBezTo>
                  <a:close/>
                  <a:moveTo>
                    <a:pt x="0" y="311"/>
                  </a:moveTo>
                  <a:lnTo>
                    <a:pt x="0" y="284"/>
                  </a:lnTo>
                  <a:cubicBezTo>
                    <a:pt x="22" y="284"/>
                    <a:pt x="37" y="280"/>
                    <a:pt x="44" y="274"/>
                  </a:cubicBezTo>
                  <a:cubicBezTo>
                    <a:pt x="52" y="267"/>
                    <a:pt x="56" y="257"/>
                    <a:pt x="56" y="242"/>
                  </a:cubicBezTo>
                  <a:lnTo>
                    <a:pt x="56" y="93"/>
                  </a:lnTo>
                  <a:lnTo>
                    <a:pt x="21" y="93"/>
                  </a:lnTo>
                  <a:lnTo>
                    <a:pt x="21" y="67"/>
                  </a:lnTo>
                  <a:lnTo>
                    <a:pt x="88" y="67"/>
                  </a:lnTo>
                  <a:lnTo>
                    <a:pt x="88" y="241"/>
                  </a:lnTo>
                  <a:cubicBezTo>
                    <a:pt x="88" y="265"/>
                    <a:pt x="80" y="283"/>
                    <a:pt x="66" y="294"/>
                  </a:cubicBezTo>
                  <a:cubicBezTo>
                    <a:pt x="52" y="306"/>
                    <a:pt x="30" y="311"/>
                    <a:pt x="0" y="31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13" tIns="22856" rIns="45713" bIns="22856" anchor="t" anchorCtr="0">
              <a:noAutofit/>
            </a:bodyPr>
            <a:lstStyle/>
            <a:p>
              <a:endParaRPr sz="900">
                <a:solidFill>
                  <a:schemeClr val="dk1"/>
                </a:solidFill>
              </a:endParaRPr>
            </a:p>
          </p:txBody>
        </p:sp>
        <p:sp>
          <p:nvSpPr>
            <p:cNvPr id="228" name="Google Shape;228;p16"/>
            <p:cNvSpPr/>
            <p:nvPr/>
          </p:nvSpPr>
          <p:spPr>
            <a:xfrm>
              <a:off x="5986" y="3307"/>
              <a:ext cx="35" cy="43"/>
            </a:xfrm>
            <a:custGeom>
              <a:avLst/>
              <a:gdLst/>
              <a:ahLst/>
              <a:cxnLst/>
              <a:rect l="l" t="t" r="r" b="b"/>
              <a:pathLst>
                <a:path w="151" h="183" extrusionOk="0">
                  <a:moveTo>
                    <a:pt x="109" y="159"/>
                  </a:moveTo>
                  <a:cubicBezTo>
                    <a:pt x="96" y="175"/>
                    <a:pt x="77" y="183"/>
                    <a:pt x="51" y="183"/>
                  </a:cubicBezTo>
                  <a:cubicBezTo>
                    <a:pt x="37" y="183"/>
                    <a:pt x="25" y="178"/>
                    <a:pt x="15" y="168"/>
                  </a:cubicBezTo>
                  <a:cubicBezTo>
                    <a:pt x="5" y="158"/>
                    <a:pt x="0" y="145"/>
                    <a:pt x="0" y="130"/>
                  </a:cubicBezTo>
                  <a:cubicBezTo>
                    <a:pt x="0" y="113"/>
                    <a:pt x="8" y="98"/>
                    <a:pt x="24" y="85"/>
                  </a:cubicBezTo>
                  <a:cubicBezTo>
                    <a:pt x="39" y="73"/>
                    <a:pt x="59" y="67"/>
                    <a:pt x="83" y="67"/>
                  </a:cubicBezTo>
                  <a:cubicBezTo>
                    <a:pt x="90" y="67"/>
                    <a:pt x="97" y="68"/>
                    <a:pt x="106" y="71"/>
                  </a:cubicBezTo>
                  <a:cubicBezTo>
                    <a:pt x="106" y="43"/>
                    <a:pt x="93" y="28"/>
                    <a:pt x="68" y="28"/>
                  </a:cubicBezTo>
                  <a:cubicBezTo>
                    <a:pt x="48" y="28"/>
                    <a:pt x="33" y="34"/>
                    <a:pt x="23" y="44"/>
                  </a:cubicBezTo>
                  <a:lnTo>
                    <a:pt x="9" y="18"/>
                  </a:lnTo>
                  <a:cubicBezTo>
                    <a:pt x="15" y="13"/>
                    <a:pt x="23" y="9"/>
                    <a:pt x="34" y="6"/>
                  </a:cubicBezTo>
                  <a:cubicBezTo>
                    <a:pt x="44" y="2"/>
                    <a:pt x="54" y="0"/>
                    <a:pt x="64" y="0"/>
                  </a:cubicBezTo>
                  <a:cubicBezTo>
                    <a:pt x="89" y="0"/>
                    <a:pt x="108" y="6"/>
                    <a:pt x="119" y="18"/>
                  </a:cubicBezTo>
                  <a:cubicBezTo>
                    <a:pt x="131" y="29"/>
                    <a:pt x="137" y="48"/>
                    <a:pt x="137" y="73"/>
                  </a:cubicBezTo>
                  <a:lnTo>
                    <a:pt x="137" y="136"/>
                  </a:lnTo>
                  <a:cubicBezTo>
                    <a:pt x="137" y="152"/>
                    <a:pt x="141" y="162"/>
                    <a:pt x="151" y="167"/>
                  </a:cubicBezTo>
                  <a:lnTo>
                    <a:pt x="151" y="183"/>
                  </a:lnTo>
                  <a:cubicBezTo>
                    <a:pt x="138" y="183"/>
                    <a:pt x="128" y="181"/>
                    <a:pt x="122" y="177"/>
                  </a:cubicBezTo>
                  <a:cubicBezTo>
                    <a:pt x="116" y="174"/>
                    <a:pt x="111" y="168"/>
                    <a:pt x="109" y="159"/>
                  </a:cubicBezTo>
                  <a:close/>
                  <a:moveTo>
                    <a:pt x="106" y="93"/>
                  </a:moveTo>
                  <a:cubicBezTo>
                    <a:pt x="96" y="91"/>
                    <a:pt x="89" y="90"/>
                    <a:pt x="85" y="90"/>
                  </a:cubicBezTo>
                  <a:cubicBezTo>
                    <a:pt x="69" y="90"/>
                    <a:pt x="56" y="94"/>
                    <a:pt x="46" y="102"/>
                  </a:cubicBezTo>
                  <a:cubicBezTo>
                    <a:pt x="36" y="110"/>
                    <a:pt x="31" y="120"/>
                    <a:pt x="31" y="131"/>
                  </a:cubicBezTo>
                  <a:cubicBezTo>
                    <a:pt x="31" y="149"/>
                    <a:pt x="42" y="158"/>
                    <a:pt x="64" y="158"/>
                  </a:cubicBezTo>
                  <a:cubicBezTo>
                    <a:pt x="79" y="158"/>
                    <a:pt x="93" y="151"/>
                    <a:pt x="106" y="136"/>
                  </a:cubicBezTo>
                  <a:lnTo>
                    <a:pt x="106" y="9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13" tIns="22856" rIns="45713" bIns="22856" anchor="t" anchorCtr="0">
              <a:noAutofit/>
            </a:bodyPr>
            <a:lstStyle/>
            <a:p>
              <a:endParaRPr sz="900">
                <a:solidFill>
                  <a:schemeClr val="dk1"/>
                </a:solidFill>
              </a:endParaRPr>
            </a:p>
          </p:txBody>
        </p:sp>
        <p:sp>
          <p:nvSpPr>
            <p:cNvPr id="229" name="Google Shape;229;p16"/>
            <p:cNvSpPr/>
            <p:nvPr/>
          </p:nvSpPr>
          <p:spPr>
            <a:xfrm>
              <a:off x="6047" y="3308"/>
              <a:ext cx="37" cy="42"/>
            </a:xfrm>
            <a:custGeom>
              <a:avLst/>
              <a:gdLst/>
              <a:ahLst/>
              <a:cxnLst/>
              <a:rect l="l" t="t" r="r" b="b"/>
              <a:pathLst>
                <a:path w="161" h="180" extrusionOk="0">
                  <a:moveTo>
                    <a:pt x="84" y="180"/>
                  </a:moveTo>
                  <a:lnTo>
                    <a:pt x="75" y="180"/>
                  </a:lnTo>
                  <a:lnTo>
                    <a:pt x="0" y="0"/>
                  </a:lnTo>
                  <a:lnTo>
                    <a:pt x="34" y="0"/>
                  </a:lnTo>
                  <a:lnTo>
                    <a:pt x="81" y="123"/>
                  </a:lnTo>
                  <a:lnTo>
                    <a:pt x="128" y="0"/>
                  </a:lnTo>
                  <a:lnTo>
                    <a:pt x="161" y="0"/>
                  </a:lnTo>
                  <a:lnTo>
                    <a:pt x="84" y="18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13" tIns="22856" rIns="45713" bIns="22856" anchor="t" anchorCtr="0">
              <a:noAutofit/>
            </a:bodyPr>
            <a:lstStyle/>
            <a:p>
              <a:endParaRPr sz="900">
                <a:solidFill>
                  <a:schemeClr val="dk1"/>
                </a:solidFill>
              </a:endParaRPr>
            </a:p>
          </p:txBody>
        </p:sp>
        <p:sp>
          <p:nvSpPr>
            <p:cNvPr id="230" name="Google Shape;230;p16"/>
            <p:cNvSpPr/>
            <p:nvPr/>
          </p:nvSpPr>
          <p:spPr>
            <a:xfrm>
              <a:off x="6085" y="3308"/>
              <a:ext cx="34" cy="41"/>
            </a:xfrm>
            <a:custGeom>
              <a:avLst/>
              <a:gdLst/>
              <a:ahLst/>
              <a:cxnLst/>
              <a:rect l="l" t="t" r="r" b="b"/>
              <a:pathLst>
                <a:path w="147" h="176" extrusionOk="0">
                  <a:moveTo>
                    <a:pt x="49" y="148"/>
                  </a:moveTo>
                  <a:lnTo>
                    <a:pt x="147" y="148"/>
                  </a:lnTo>
                  <a:lnTo>
                    <a:pt x="147" y="176"/>
                  </a:lnTo>
                  <a:lnTo>
                    <a:pt x="0" y="176"/>
                  </a:lnTo>
                  <a:lnTo>
                    <a:pt x="0" y="167"/>
                  </a:lnTo>
                  <a:lnTo>
                    <a:pt x="100" y="28"/>
                  </a:lnTo>
                  <a:lnTo>
                    <a:pt x="2" y="28"/>
                  </a:lnTo>
                  <a:lnTo>
                    <a:pt x="2" y="0"/>
                  </a:lnTo>
                  <a:lnTo>
                    <a:pt x="146" y="0"/>
                  </a:lnTo>
                  <a:lnTo>
                    <a:pt x="146" y="9"/>
                  </a:lnTo>
                  <a:lnTo>
                    <a:pt x="49" y="14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13" tIns="22856" rIns="45713" bIns="22856" anchor="t" anchorCtr="0">
              <a:noAutofit/>
            </a:bodyPr>
            <a:lstStyle/>
            <a:p>
              <a:endParaRPr sz="900">
                <a:solidFill>
                  <a:schemeClr val="dk1"/>
                </a:solidFill>
              </a:endParaRPr>
            </a:p>
          </p:txBody>
        </p:sp>
        <p:sp>
          <p:nvSpPr>
            <p:cNvPr id="231" name="Google Shape;231;p16"/>
            <p:cNvSpPr/>
            <p:nvPr/>
          </p:nvSpPr>
          <p:spPr>
            <a:xfrm>
              <a:off x="6123" y="3291"/>
              <a:ext cx="34" cy="59"/>
            </a:xfrm>
            <a:custGeom>
              <a:avLst/>
              <a:gdLst/>
              <a:ahLst/>
              <a:cxnLst/>
              <a:rect l="l" t="t" r="r" b="b"/>
              <a:pathLst>
                <a:path w="152" h="251" extrusionOk="0">
                  <a:moveTo>
                    <a:pt x="121" y="247"/>
                  </a:moveTo>
                  <a:lnTo>
                    <a:pt x="121" y="234"/>
                  </a:lnTo>
                  <a:cubicBezTo>
                    <a:pt x="110" y="245"/>
                    <a:pt x="95" y="251"/>
                    <a:pt x="74" y="251"/>
                  </a:cubicBezTo>
                  <a:cubicBezTo>
                    <a:pt x="52" y="251"/>
                    <a:pt x="34" y="243"/>
                    <a:pt x="20" y="227"/>
                  </a:cubicBezTo>
                  <a:cubicBezTo>
                    <a:pt x="7" y="211"/>
                    <a:pt x="0" y="190"/>
                    <a:pt x="0" y="164"/>
                  </a:cubicBezTo>
                  <a:cubicBezTo>
                    <a:pt x="0" y="138"/>
                    <a:pt x="8" y="115"/>
                    <a:pt x="23" y="96"/>
                  </a:cubicBezTo>
                  <a:cubicBezTo>
                    <a:pt x="39" y="78"/>
                    <a:pt x="58" y="68"/>
                    <a:pt x="80" y="68"/>
                  </a:cubicBezTo>
                  <a:cubicBezTo>
                    <a:pt x="98" y="68"/>
                    <a:pt x="112" y="73"/>
                    <a:pt x="121" y="81"/>
                  </a:cubicBezTo>
                  <a:lnTo>
                    <a:pt x="121" y="0"/>
                  </a:lnTo>
                  <a:lnTo>
                    <a:pt x="152" y="0"/>
                  </a:lnTo>
                  <a:lnTo>
                    <a:pt x="152" y="247"/>
                  </a:lnTo>
                  <a:lnTo>
                    <a:pt x="121" y="247"/>
                  </a:lnTo>
                  <a:close/>
                  <a:moveTo>
                    <a:pt x="121" y="112"/>
                  </a:moveTo>
                  <a:cubicBezTo>
                    <a:pt x="113" y="101"/>
                    <a:pt x="102" y="95"/>
                    <a:pt x="89" y="95"/>
                  </a:cubicBezTo>
                  <a:cubicBezTo>
                    <a:pt x="72" y="95"/>
                    <a:pt x="58" y="101"/>
                    <a:pt x="48" y="113"/>
                  </a:cubicBezTo>
                  <a:cubicBezTo>
                    <a:pt x="38" y="126"/>
                    <a:pt x="33" y="142"/>
                    <a:pt x="33" y="161"/>
                  </a:cubicBezTo>
                  <a:cubicBezTo>
                    <a:pt x="33" y="203"/>
                    <a:pt x="52" y="225"/>
                    <a:pt x="90" y="225"/>
                  </a:cubicBezTo>
                  <a:cubicBezTo>
                    <a:pt x="95" y="225"/>
                    <a:pt x="101" y="223"/>
                    <a:pt x="108" y="220"/>
                  </a:cubicBezTo>
                  <a:cubicBezTo>
                    <a:pt x="115" y="217"/>
                    <a:pt x="119" y="213"/>
                    <a:pt x="121" y="210"/>
                  </a:cubicBezTo>
                  <a:lnTo>
                    <a:pt x="121" y="11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13" tIns="22856" rIns="45713" bIns="22856" anchor="t" anchorCtr="0">
              <a:noAutofit/>
            </a:bodyPr>
            <a:lstStyle/>
            <a:p>
              <a:endParaRPr sz="900">
                <a:solidFill>
                  <a:schemeClr val="dk1"/>
                </a:solidFill>
              </a:endParaRPr>
            </a:p>
          </p:txBody>
        </p:sp>
        <p:sp>
          <p:nvSpPr>
            <p:cNvPr id="232" name="Google Shape;232;p16"/>
            <p:cNvSpPr/>
            <p:nvPr/>
          </p:nvSpPr>
          <p:spPr>
            <a:xfrm>
              <a:off x="6164" y="3287"/>
              <a:ext cx="38" cy="63"/>
            </a:xfrm>
            <a:custGeom>
              <a:avLst/>
              <a:gdLst/>
              <a:ahLst/>
              <a:cxnLst/>
              <a:rect l="l" t="t" r="r" b="b"/>
              <a:pathLst>
                <a:path w="163" h="270" extrusionOk="0">
                  <a:moveTo>
                    <a:pt x="160" y="182"/>
                  </a:moveTo>
                  <a:lnTo>
                    <a:pt x="33" y="182"/>
                  </a:lnTo>
                  <a:cubicBezTo>
                    <a:pt x="33" y="202"/>
                    <a:pt x="39" y="218"/>
                    <a:pt x="50" y="229"/>
                  </a:cubicBezTo>
                  <a:cubicBezTo>
                    <a:pt x="60" y="239"/>
                    <a:pt x="73" y="244"/>
                    <a:pt x="89" y="244"/>
                  </a:cubicBezTo>
                  <a:cubicBezTo>
                    <a:pt x="107" y="244"/>
                    <a:pt x="121" y="238"/>
                    <a:pt x="133" y="228"/>
                  </a:cubicBezTo>
                  <a:lnTo>
                    <a:pt x="147" y="250"/>
                  </a:lnTo>
                  <a:cubicBezTo>
                    <a:pt x="142" y="255"/>
                    <a:pt x="134" y="259"/>
                    <a:pt x="124" y="263"/>
                  </a:cubicBezTo>
                  <a:cubicBezTo>
                    <a:pt x="112" y="268"/>
                    <a:pt x="98" y="270"/>
                    <a:pt x="83" y="270"/>
                  </a:cubicBezTo>
                  <a:cubicBezTo>
                    <a:pt x="60" y="270"/>
                    <a:pt x="42" y="262"/>
                    <a:pt x="26" y="247"/>
                  </a:cubicBezTo>
                  <a:cubicBezTo>
                    <a:pt x="9" y="231"/>
                    <a:pt x="0" y="209"/>
                    <a:pt x="0" y="181"/>
                  </a:cubicBezTo>
                  <a:cubicBezTo>
                    <a:pt x="0" y="152"/>
                    <a:pt x="9" y="128"/>
                    <a:pt x="27" y="111"/>
                  </a:cubicBezTo>
                  <a:cubicBezTo>
                    <a:pt x="43" y="95"/>
                    <a:pt x="61" y="87"/>
                    <a:pt x="83" y="87"/>
                  </a:cubicBezTo>
                  <a:cubicBezTo>
                    <a:pt x="108" y="87"/>
                    <a:pt x="128" y="94"/>
                    <a:pt x="142" y="109"/>
                  </a:cubicBezTo>
                  <a:cubicBezTo>
                    <a:pt x="156" y="122"/>
                    <a:pt x="163" y="140"/>
                    <a:pt x="163" y="163"/>
                  </a:cubicBezTo>
                  <a:cubicBezTo>
                    <a:pt x="163" y="170"/>
                    <a:pt x="162" y="176"/>
                    <a:pt x="160" y="182"/>
                  </a:cubicBezTo>
                  <a:close/>
                  <a:moveTo>
                    <a:pt x="84" y="114"/>
                  </a:moveTo>
                  <a:cubicBezTo>
                    <a:pt x="71" y="114"/>
                    <a:pt x="59" y="118"/>
                    <a:pt x="49" y="127"/>
                  </a:cubicBezTo>
                  <a:cubicBezTo>
                    <a:pt x="40" y="136"/>
                    <a:pt x="35" y="146"/>
                    <a:pt x="34" y="159"/>
                  </a:cubicBezTo>
                  <a:lnTo>
                    <a:pt x="132" y="159"/>
                  </a:lnTo>
                  <a:cubicBezTo>
                    <a:pt x="132" y="146"/>
                    <a:pt x="128" y="136"/>
                    <a:pt x="120" y="127"/>
                  </a:cubicBezTo>
                  <a:cubicBezTo>
                    <a:pt x="111" y="118"/>
                    <a:pt x="99" y="114"/>
                    <a:pt x="84" y="114"/>
                  </a:cubicBezTo>
                  <a:close/>
                  <a:moveTo>
                    <a:pt x="139" y="1"/>
                  </a:moveTo>
                  <a:lnTo>
                    <a:pt x="89" y="56"/>
                  </a:lnTo>
                  <a:lnTo>
                    <a:pt x="71" y="56"/>
                  </a:lnTo>
                  <a:lnTo>
                    <a:pt x="23" y="0"/>
                  </a:lnTo>
                  <a:lnTo>
                    <a:pt x="51" y="0"/>
                  </a:lnTo>
                  <a:lnTo>
                    <a:pt x="80" y="32"/>
                  </a:lnTo>
                  <a:lnTo>
                    <a:pt x="107" y="1"/>
                  </a:lnTo>
                  <a:lnTo>
                    <a:pt x="139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13" tIns="22856" rIns="45713" bIns="22856" anchor="t" anchorCtr="0">
              <a:noAutofit/>
            </a:bodyPr>
            <a:lstStyle/>
            <a:p>
              <a:endParaRPr sz="900">
                <a:solidFill>
                  <a:schemeClr val="dk1"/>
                </a:solidFill>
              </a:endParaRPr>
            </a:p>
          </p:txBody>
        </p:sp>
        <p:sp>
          <p:nvSpPr>
            <p:cNvPr id="233" name="Google Shape;233;p16"/>
            <p:cNvSpPr/>
            <p:nvPr/>
          </p:nvSpPr>
          <p:spPr>
            <a:xfrm>
              <a:off x="6209" y="3291"/>
              <a:ext cx="14" cy="59"/>
            </a:xfrm>
            <a:custGeom>
              <a:avLst/>
              <a:gdLst/>
              <a:ahLst/>
              <a:cxnLst/>
              <a:rect l="l" t="t" r="r" b="b"/>
              <a:pathLst>
                <a:path w="61" h="251" extrusionOk="0">
                  <a:moveTo>
                    <a:pt x="0" y="198"/>
                  </a:moveTo>
                  <a:lnTo>
                    <a:pt x="0" y="0"/>
                  </a:lnTo>
                  <a:lnTo>
                    <a:pt x="31" y="0"/>
                  </a:lnTo>
                  <a:lnTo>
                    <a:pt x="31" y="193"/>
                  </a:lnTo>
                  <a:cubicBezTo>
                    <a:pt x="31" y="202"/>
                    <a:pt x="34" y="209"/>
                    <a:pt x="39" y="215"/>
                  </a:cubicBezTo>
                  <a:cubicBezTo>
                    <a:pt x="45" y="220"/>
                    <a:pt x="52" y="223"/>
                    <a:pt x="61" y="223"/>
                  </a:cubicBezTo>
                  <a:lnTo>
                    <a:pt x="61" y="251"/>
                  </a:lnTo>
                  <a:cubicBezTo>
                    <a:pt x="20" y="251"/>
                    <a:pt x="0" y="233"/>
                    <a:pt x="0" y="19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13" tIns="22856" rIns="45713" bIns="22856" anchor="t" anchorCtr="0">
              <a:noAutofit/>
            </a:bodyPr>
            <a:lstStyle/>
            <a:p>
              <a:endParaRPr sz="900">
                <a:solidFill>
                  <a:schemeClr val="dk1"/>
                </a:solidFill>
              </a:endParaRPr>
            </a:p>
          </p:txBody>
        </p:sp>
        <p:sp>
          <p:nvSpPr>
            <p:cNvPr id="234" name="Google Shape;234;p16"/>
            <p:cNvSpPr/>
            <p:nvPr/>
          </p:nvSpPr>
          <p:spPr>
            <a:xfrm>
              <a:off x="6229" y="3287"/>
              <a:ext cx="34" cy="63"/>
            </a:xfrm>
            <a:custGeom>
              <a:avLst/>
              <a:gdLst/>
              <a:ahLst/>
              <a:cxnLst/>
              <a:rect l="l" t="t" r="r" b="b"/>
              <a:pathLst>
                <a:path w="150" h="269" extrusionOk="0">
                  <a:moveTo>
                    <a:pt x="108" y="245"/>
                  </a:moveTo>
                  <a:cubicBezTo>
                    <a:pt x="96" y="261"/>
                    <a:pt x="76" y="269"/>
                    <a:pt x="51" y="269"/>
                  </a:cubicBezTo>
                  <a:cubicBezTo>
                    <a:pt x="37" y="269"/>
                    <a:pt x="25" y="264"/>
                    <a:pt x="15" y="254"/>
                  </a:cubicBezTo>
                  <a:cubicBezTo>
                    <a:pt x="5" y="244"/>
                    <a:pt x="0" y="231"/>
                    <a:pt x="0" y="216"/>
                  </a:cubicBezTo>
                  <a:cubicBezTo>
                    <a:pt x="0" y="199"/>
                    <a:pt x="7" y="184"/>
                    <a:pt x="23" y="171"/>
                  </a:cubicBezTo>
                  <a:cubicBezTo>
                    <a:pt x="39" y="159"/>
                    <a:pt x="59" y="153"/>
                    <a:pt x="83" y="153"/>
                  </a:cubicBezTo>
                  <a:cubicBezTo>
                    <a:pt x="89" y="153"/>
                    <a:pt x="97" y="154"/>
                    <a:pt x="105" y="157"/>
                  </a:cubicBezTo>
                  <a:cubicBezTo>
                    <a:pt x="105" y="129"/>
                    <a:pt x="92" y="114"/>
                    <a:pt x="67" y="114"/>
                  </a:cubicBezTo>
                  <a:cubicBezTo>
                    <a:pt x="47" y="114"/>
                    <a:pt x="32" y="120"/>
                    <a:pt x="22" y="130"/>
                  </a:cubicBezTo>
                  <a:lnTo>
                    <a:pt x="9" y="104"/>
                  </a:lnTo>
                  <a:cubicBezTo>
                    <a:pt x="15" y="99"/>
                    <a:pt x="23" y="95"/>
                    <a:pt x="33" y="92"/>
                  </a:cubicBezTo>
                  <a:cubicBezTo>
                    <a:pt x="44" y="88"/>
                    <a:pt x="54" y="86"/>
                    <a:pt x="63" y="86"/>
                  </a:cubicBezTo>
                  <a:cubicBezTo>
                    <a:pt x="89" y="86"/>
                    <a:pt x="107" y="92"/>
                    <a:pt x="119" y="104"/>
                  </a:cubicBezTo>
                  <a:cubicBezTo>
                    <a:pt x="131" y="115"/>
                    <a:pt x="136" y="134"/>
                    <a:pt x="136" y="159"/>
                  </a:cubicBezTo>
                  <a:lnTo>
                    <a:pt x="136" y="222"/>
                  </a:lnTo>
                  <a:cubicBezTo>
                    <a:pt x="136" y="238"/>
                    <a:pt x="141" y="248"/>
                    <a:pt x="150" y="253"/>
                  </a:cubicBezTo>
                  <a:lnTo>
                    <a:pt x="150" y="269"/>
                  </a:lnTo>
                  <a:cubicBezTo>
                    <a:pt x="137" y="269"/>
                    <a:pt x="128" y="267"/>
                    <a:pt x="122" y="263"/>
                  </a:cubicBezTo>
                  <a:cubicBezTo>
                    <a:pt x="115" y="260"/>
                    <a:pt x="111" y="254"/>
                    <a:pt x="108" y="245"/>
                  </a:cubicBezTo>
                  <a:close/>
                  <a:moveTo>
                    <a:pt x="105" y="179"/>
                  </a:moveTo>
                  <a:cubicBezTo>
                    <a:pt x="95" y="177"/>
                    <a:pt x="88" y="176"/>
                    <a:pt x="84" y="176"/>
                  </a:cubicBezTo>
                  <a:cubicBezTo>
                    <a:pt x="69" y="176"/>
                    <a:pt x="56" y="180"/>
                    <a:pt x="46" y="188"/>
                  </a:cubicBezTo>
                  <a:cubicBezTo>
                    <a:pt x="36" y="196"/>
                    <a:pt x="31" y="206"/>
                    <a:pt x="31" y="217"/>
                  </a:cubicBezTo>
                  <a:cubicBezTo>
                    <a:pt x="31" y="235"/>
                    <a:pt x="42" y="244"/>
                    <a:pt x="63" y="244"/>
                  </a:cubicBezTo>
                  <a:cubicBezTo>
                    <a:pt x="79" y="244"/>
                    <a:pt x="93" y="237"/>
                    <a:pt x="105" y="222"/>
                  </a:cubicBezTo>
                  <a:lnTo>
                    <a:pt x="105" y="179"/>
                  </a:lnTo>
                  <a:close/>
                  <a:moveTo>
                    <a:pt x="112" y="0"/>
                  </a:moveTo>
                  <a:lnTo>
                    <a:pt x="75" y="55"/>
                  </a:lnTo>
                  <a:lnTo>
                    <a:pt x="52" y="55"/>
                  </a:lnTo>
                  <a:lnTo>
                    <a:pt x="80" y="0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13" tIns="22856" rIns="45713" bIns="22856" anchor="t" anchorCtr="0">
              <a:noAutofit/>
            </a:bodyPr>
            <a:lstStyle/>
            <a:p>
              <a:endParaRPr sz="900">
                <a:solidFill>
                  <a:schemeClr val="dk1"/>
                </a:solidFill>
              </a:endParaRPr>
            </a:p>
          </p:txBody>
        </p:sp>
        <p:sp>
          <p:nvSpPr>
            <p:cNvPr id="235" name="Google Shape;235;p16"/>
            <p:cNvSpPr/>
            <p:nvPr/>
          </p:nvSpPr>
          <p:spPr>
            <a:xfrm>
              <a:off x="6266" y="3308"/>
              <a:ext cx="37" cy="42"/>
            </a:xfrm>
            <a:custGeom>
              <a:avLst/>
              <a:gdLst/>
              <a:ahLst/>
              <a:cxnLst/>
              <a:rect l="l" t="t" r="r" b="b"/>
              <a:pathLst>
                <a:path w="161" h="180" extrusionOk="0">
                  <a:moveTo>
                    <a:pt x="84" y="180"/>
                  </a:moveTo>
                  <a:lnTo>
                    <a:pt x="76" y="180"/>
                  </a:lnTo>
                  <a:lnTo>
                    <a:pt x="0" y="0"/>
                  </a:lnTo>
                  <a:lnTo>
                    <a:pt x="34" y="0"/>
                  </a:lnTo>
                  <a:lnTo>
                    <a:pt x="81" y="123"/>
                  </a:lnTo>
                  <a:lnTo>
                    <a:pt x="128" y="0"/>
                  </a:lnTo>
                  <a:lnTo>
                    <a:pt x="161" y="0"/>
                  </a:lnTo>
                  <a:lnTo>
                    <a:pt x="84" y="18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13" tIns="22856" rIns="45713" bIns="22856" anchor="t" anchorCtr="0">
              <a:noAutofit/>
            </a:bodyPr>
            <a:lstStyle/>
            <a:p>
              <a:endParaRPr sz="900">
                <a:solidFill>
                  <a:schemeClr val="dk1"/>
                </a:solidFill>
              </a:endParaRPr>
            </a:p>
          </p:txBody>
        </p:sp>
        <p:sp>
          <p:nvSpPr>
            <p:cNvPr id="236" name="Google Shape;236;p16"/>
            <p:cNvSpPr/>
            <p:nvPr/>
          </p:nvSpPr>
          <p:spPr>
            <a:xfrm>
              <a:off x="6306" y="3287"/>
              <a:ext cx="35" cy="63"/>
            </a:xfrm>
            <a:custGeom>
              <a:avLst/>
              <a:gdLst/>
              <a:ahLst/>
              <a:cxnLst/>
              <a:rect l="l" t="t" r="r" b="b"/>
              <a:pathLst>
                <a:path w="150" h="269" extrusionOk="0">
                  <a:moveTo>
                    <a:pt x="108" y="245"/>
                  </a:moveTo>
                  <a:cubicBezTo>
                    <a:pt x="96" y="261"/>
                    <a:pt x="77" y="269"/>
                    <a:pt x="51" y="269"/>
                  </a:cubicBezTo>
                  <a:cubicBezTo>
                    <a:pt x="37" y="269"/>
                    <a:pt x="25" y="264"/>
                    <a:pt x="15" y="254"/>
                  </a:cubicBezTo>
                  <a:cubicBezTo>
                    <a:pt x="5" y="244"/>
                    <a:pt x="0" y="231"/>
                    <a:pt x="0" y="216"/>
                  </a:cubicBezTo>
                  <a:cubicBezTo>
                    <a:pt x="0" y="199"/>
                    <a:pt x="8" y="184"/>
                    <a:pt x="23" y="171"/>
                  </a:cubicBezTo>
                  <a:cubicBezTo>
                    <a:pt x="39" y="159"/>
                    <a:pt x="59" y="153"/>
                    <a:pt x="83" y="153"/>
                  </a:cubicBezTo>
                  <a:cubicBezTo>
                    <a:pt x="90" y="153"/>
                    <a:pt x="97" y="154"/>
                    <a:pt x="105" y="157"/>
                  </a:cubicBezTo>
                  <a:cubicBezTo>
                    <a:pt x="105" y="129"/>
                    <a:pt x="93" y="114"/>
                    <a:pt x="67" y="114"/>
                  </a:cubicBezTo>
                  <a:cubicBezTo>
                    <a:pt x="48" y="114"/>
                    <a:pt x="33" y="120"/>
                    <a:pt x="22" y="130"/>
                  </a:cubicBezTo>
                  <a:lnTo>
                    <a:pt x="9" y="104"/>
                  </a:lnTo>
                  <a:cubicBezTo>
                    <a:pt x="15" y="99"/>
                    <a:pt x="23" y="95"/>
                    <a:pt x="34" y="92"/>
                  </a:cubicBezTo>
                  <a:cubicBezTo>
                    <a:pt x="44" y="88"/>
                    <a:pt x="54" y="86"/>
                    <a:pt x="64" y="86"/>
                  </a:cubicBezTo>
                  <a:cubicBezTo>
                    <a:pt x="89" y="86"/>
                    <a:pt x="108" y="92"/>
                    <a:pt x="119" y="104"/>
                  </a:cubicBezTo>
                  <a:cubicBezTo>
                    <a:pt x="131" y="115"/>
                    <a:pt x="137" y="134"/>
                    <a:pt x="137" y="159"/>
                  </a:cubicBezTo>
                  <a:lnTo>
                    <a:pt x="137" y="222"/>
                  </a:lnTo>
                  <a:cubicBezTo>
                    <a:pt x="137" y="238"/>
                    <a:pt x="141" y="248"/>
                    <a:pt x="150" y="253"/>
                  </a:cubicBezTo>
                  <a:lnTo>
                    <a:pt x="150" y="269"/>
                  </a:lnTo>
                  <a:cubicBezTo>
                    <a:pt x="138" y="269"/>
                    <a:pt x="128" y="267"/>
                    <a:pt x="122" y="263"/>
                  </a:cubicBezTo>
                  <a:cubicBezTo>
                    <a:pt x="116" y="260"/>
                    <a:pt x="111" y="254"/>
                    <a:pt x="108" y="245"/>
                  </a:cubicBezTo>
                  <a:close/>
                  <a:moveTo>
                    <a:pt x="105" y="179"/>
                  </a:moveTo>
                  <a:cubicBezTo>
                    <a:pt x="96" y="177"/>
                    <a:pt x="89" y="176"/>
                    <a:pt x="85" y="176"/>
                  </a:cubicBezTo>
                  <a:cubicBezTo>
                    <a:pt x="69" y="176"/>
                    <a:pt x="56" y="180"/>
                    <a:pt x="46" y="188"/>
                  </a:cubicBezTo>
                  <a:cubicBezTo>
                    <a:pt x="36" y="196"/>
                    <a:pt x="31" y="206"/>
                    <a:pt x="31" y="217"/>
                  </a:cubicBezTo>
                  <a:cubicBezTo>
                    <a:pt x="31" y="235"/>
                    <a:pt x="42" y="244"/>
                    <a:pt x="64" y="244"/>
                  </a:cubicBezTo>
                  <a:cubicBezTo>
                    <a:pt x="79" y="244"/>
                    <a:pt x="93" y="237"/>
                    <a:pt x="105" y="222"/>
                  </a:cubicBezTo>
                  <a:lnTo>
                    <a:pt x="105" y="179"/>
                  </a:lnTo>
                  <a:close/>
                  <a:moveTo>
                    <a:pt x="113" y="0"/>
                  </a:moveTo>
                  <a:lnTo>
                    <a:pt x="75" y="55"/>
                  </a:lnTo>
                  <a:lnTo>
                    <a:pt x="52" y="55"/>
                  </a:lnTo>
                  <a:lnTo>
                    <a:pt x="80" y="0"/>
                  </a:lnTo>
                  <a:lnTo>
                    <a:pt x="113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13" tIns="22856" rIns="45713" bIns="22856" anchor="t" anchorCtr="0">
              <a:noAutofit/>
            </a:bodyPr>
            <a:lstStyle/>
            <a:p>
              <a:endParaRPr sz="900">
                <a:solidFill>
                  <a:schemeClr val="dk1"/>
                </a:solidFill>
              </a:endParaRPr>
            </a:p>
          </p:txBody>
        </p:sp>
        <p:sp>
          <p:nvSpPr>
            <p:cNvPr id="237" name="Google Shape;237;p16"/>
            <p:cNvSpPr/>
            <p:nvPr/>
          </p:nvSpPr>
          <p:spPr>
            <a:xfrm>
              <a:off x="6348" y="3307"/>
              <a:ext cx="32" cy="42"/>
            </a:xfrm>
            <a:custGeom>
              <a:avLst/>
              <a:gdLst/>
              <a:ahLst/>
              <a:cxnLst/>
              <a:rect l="l" t="t" r="r" b="b"/>
              <a:pathLst>
                <a:path w="139" h="180" extrusionOk="0">
                  <a:moveTo>
                    <a:pt x="108" y="180"/>
                  </a:moveTo>
                  <a:lnTo>
                    <a:pt x="108" y="77"/>
                  </a:lnTo>
                  <a:cubicBezTo>
                    <a:pt x="108" y="59"/>
                    <a:pt x="105" y="45"/>
                    <a:pt x="100" y="38"/>
                  </a:cubicBezTo>
                  <a:cubicBezTo>
                    <a:pt x="94" y="30"/>
                    <a:pt x="84" y="27"/>
                    <a:pt x="71" y="27"/>
                  </a:cubicBezTo>
                  <a:cubicBezTo>
                    <a:pt x="64" y="27"/>
                    <a:pt x="57" y="29"/>
                    <a:pt x="49" y="33"/>
                  </a:cubicBezTo>
                  <a:cubicBezTo>
                    <a:pt x="41" y="37"/>
                    <a:pt x="35" y="43"/>
                    <a:pt x="31" y="49"/>
                  </a:cubicBezTo>
                  <a:lnTo>
                    <a:pt x="31" y="180"/>
                  </a:lnTo>
                  <a:lnTo>
                    <a:pt x="0" y="180"/>
                  </a:lnTo>
                  <a:lnTo>
                    <a:pt x="0" y="4"/>
                  </a:lnTo>
                  <a:lnTo>
                    <a:pt x="21" y="4"/>
                  </a:lnTo>
                  <a:lnTo>
                    <a:pt x="31" y="26"/>
                  </a:lnTo>
                  <a:cubicBezTo>
                    <a:pt x="41" y="9"/>
                    <a:pt x="58" y="0"/>
                    <a:pt x="81" y="0"/>
                  </a:cubicBezTo>
                  <a:cubicBezTo>
                    <a:pt x="120" y="0"/>
                    <a:pt x="139" y="24"/>
                    <a:pt x="139" y="71"/>
                  </a:cubicBezTo>
                  <a:lnTo>
                    <a:pt x="139" y="180"/>
                  </a:lnTo>
                  <a:lnTo>
                    <a:pt x="108" y="18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13" tIns="22856" rIns="45713" bIns="22856" anchor="t" anchorCtr="0">
              <a:noAutofit/>
            </a:bodyPr>
            <a:lstStyle/>
            <a:p>
              <a:endParaRPr sz="900">
                <a:solidFill>
                  <a:schemeClr val="dk1"/>
                </a:solidFill>
              </a:endParaRPr>
            </a:p>
          </p:txBody>
        </p:sp>
        <p:sp>
          <p:nvSpPr>
            <p:cNvPr id="238" name="Google Shape;238;p16"/>
            <p:cNvSpPr/>
            <p:nvPr/>
          </p:nvSpPr>
          <p:spPr>
            <a:xfrm>
              <a:off x="6388" y="3287"/>
              <a:ext cx="17" cy="62"/>
            </a:xfrm>
            <a:custGeom>
              <a:avLst/>
              <a:gdLst/>
              <a:ahLst/>
              <a:cxnLst/>
              <a:rect l="l" t="t" r="r" b="b"/>
              <a:pathLst>
                <a:path w="76" h="266" extrusionOk="0">
                  <a:moveTo>
                    <a:pt x="25" y="266"/>
                  </a:moveTo>
                  <a:lnTo>
                    <a:pt x="25" y="116"/>
                  </a:lnTo>
                  <a:lnTo>
                    <a:pt x="0" y="116"/>
                  </a:lnTo>
                  <a:lnTo>
                    <a:pt x="0" y="90"/>
                  </a:lnTo>
                  <a:lnTo>
                    <a:pt x="56" y="90"/>
                  </a:lnTo>
                  <a:lnTo>
                    <a:pt x="56" y="266"/>
                  </a:lnTo>
                  <a:lnTo>
                    <a:pt x="25" y="266"/>
                  </a:lnTo>
                  <a:close/>
                  <a:moveTo>
                    <a:pt x="76" y="0"/>
                  </a:moveTo>
                  <a:lnTo>
                    <a:pt x="39" y="55"/>
                  </a:lnTo>
                  <a:lnTo>
                    <a:pt x="16" y="55"/>
                  </a:lnTo>
                  <a:lnTo>
                    <a:pt x="44" y="0"/>
                  </a:lnTo>
                  <a:lnTo>
                    <a:pt x="76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13" tIns="22856" rIns="45713" bIns="22856" anchor="t" anchorCtr="0">
              <a:noAutofit/>
            </a:bodyPr>
            <a:lstStyle/>
            <a:p>
              <a:endParaRPr sz="900">
                <a:solidFill>
                  <a:schemeClr val="dk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75701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16"/>
          <p:cNvSpPr txBox="1">
            <a:spLocks noGrp="1"/>
          </p:cNvSpPr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Naplňování cíle - obsahová část</a:t>
            </a:r>
            <a:endParaRPr/>
          </a:p>
        </p:txBody>
      </p:sp>
      <p:sp>
        <p:nvSpPr>
          <p:cNvPr id="108" name="Google Shape;108;p16"/>
          <p:cNvSpPr txBox="1">
            <a:spLocks noGrp="1"/>
          </p:cNvSpPr>
          <p:nvPr>
            <p:ph type="body" idx="1"/>
          </p:nvPr>
        </p:nvSpPr>
        <p:spPr>
          <a:xfrm>
            <a:off x="729450" y="2078875"/>
            <a:ext cx="7688700" cy="226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cs" sz="1800" b="1"/>
              <a:t>7. ročník: Sebepoznání a sebehodnocení</a:t>
            </a:r>
            <a:br>
              <a:rPr lang="cs" sz="1800" b="1"/>
            </a:br>
            <a:r>
              <a:rPr lang="cs"/>
              <a:t>(vztah osobních předpokladů  možností i omezení v možném uplatnění v určité profesi)</a:t>
            </a:r>
            <a:endParaRPr/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cs" sz="1800" b="1"/>
              <a:t>8. ročník: Nabídka trhu práce</a:t>
            </a:r>
            <a:br>
              <a:rPr lang="cs" sz="1800" b="1"/>
            </a:br>
            <a:r>
              <a:rPr lang="cs"/>
              <a:t>(přehled profesí a studijní možnosti)</a:t>
            </a:r>
            <a:endParaRPr/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cs" sz="1800" b="1"/>
              <a:t>9. ročník: Rozhodnutí</a:t>
            </a:r>
            <a:br>
              <a:rPr lang="cs" sz="1800" b="1"/>
            </a:br>
            <a:r>
              <a:rPr lang="cs"/>
              <a:t>(aktuální vzdělávací nabídky regionu, přijímací řízení, poradenství)</a:t>
            </a:r>
            <a:endParaRPr/>
          </a:p>
        </p:txBody>
      </p:sp>
      <p:pic>
        <p:nvPicPr>
          <p:cNvPr id="109" name="Google Shape;109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10425" y="196969"/>
            <a:ext cx="1185650" cy="1218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17"/>
          <p:cNvSpPr txBox="1">
            <a:spLocks noGrp="1"/>
          </p:cNvSpPr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Jak to děláme?</a:t>
            </a:r>
            <a:endParaRPr/>
          </a:p>
        </p:txBody>
      </p:sp>
      <p:sp>
        <p:nvSpPr>
          <p:cNvPr id="115" name="Google Shape;115;p17"/>
          <p:cNvSpPr txBox="1">
            <a:spLocks noGrp="1"/>
          </p:cNvSpPr>
          <p:nvPr>
            <p:ph type="body" idx="1"/>
          </p:nvPr>
        </p:nvSpPr>
        <p:spPr>
          <a:xfrm>
            <a:off x="729450" y="2078875"/>
            <a:ext cx="7688700" cy="226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cs" sz="1800" u="sng">
                <a:solidFill>
                  <a:schemeClr val="hlink"/>
                </a:solidFill>
                <a:hlinkClick r:id="rId3"/>
              </a:rPr>
              <a:t>www.infoabsolvent.cz</a:t>
            </a:r>
            <a:endParaRPr sz="180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cs" sz="1800"/>
              <a:t>pravidelné návštěvy veletrhu vzdělávání Schola Pragensis</a:t>
            </a:r>
            <a:endParaRPr sz="180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cs" sz="1800"/>
              <a:t>skupinové práce, individuální projekty, diskuse</a:t>
            </a:r>
            <a:endParaRPr sz="180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cs" sz="1800" u="sng">
                <a:solidFill>
                  <a:schemeClr val="hlink"/>
                </a:solidFill>
                <a:hlinkClick r:id="rId4"/>
              </a:rPr>
              <a:t>žákovský projekt - vlastní firma</a:t>
            </a:r>
            <a:endParaRPr sz="180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cs" sz="1800"/>
              <a:t>vyučující </a:t>
            </a:r>
            <a:r>
              <a:rPr lang="cs" sz="1800" b="1"/>
              <a:t>Pavel Namyslo</a:t>
            </a:r>
            <a:r>
              <a:rPr lang="cs" sz="1800"/>
              <a:t>...</a:t>
            </a:r>
            <a:endParaRPr sz="1800"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116" name="Google Shape;116;p1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810425" y="196969"/>
            <a:ext cx="1185650" cy="1218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18"/>
          <p:cNvSpPr txBox="1">
            <a:spLocks noGrp="1"/>
          </p:cNvSpPr>
          <p:nvPr>
            <p:ph type="title"/>
          </p:nvPr>
        </p:nvSpPr>
        <p:spPr>
          <a:xfrm>
            <a:off x="240100" y="629225"/>
            <a:ext cx="76887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Jak hodiny probíhají? </a:t>
            </a:r>
            <a:endParaRPr/>
          </a:p>
        </p:txBody>
      </p:sp>
      <p:sp>
        <p:nvSpPr>
          <p:cNvPr id="122" name="Google Shape;122;p18"/>
          <p:cNvSpPr txBox="1">
            <a:spLocks noGrp="1"/>
          </p:cNvSpPr>
          <p:nvPr>
            <p:ph type="body" idx="1"/>
          </p:nvPr>
        </p:nvSpPr>
        <p:spPr>
          <a:xfrm>
            <a:off x="729450" y="2078875"/>
            <a:ext cx="7688700" cy="226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cs"/>
              <a:t>Jan Amos Komenský: “ </a:t>
            </a:r>
            <a:r>
              <a:rPr lang="cs" i="1"/>
              <a:t>Schola ludus</a:t>
            </a:r>
            <a:r>
              <a:rPr lang="cs"/>
              <a:t>” </a:t>
            </a:r>
            <a:endParaRPr/>
          </a:p>
        </p:txBody>
      </p:sp>
      <p:pic>
        <p:nvPicPr>
          <p:cNvPr id="123" name="Google Shape;123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05200" y="928825"/>
            <a:ext cx="5139050" cy="39974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" name="Google Shape;124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231882" y="118522"/>
            <a:ext cx="712368" cy="731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19"/>
          <p:cNvSpPr txBox="1">
            <a:spLocks noGrp="1"/>
          </p:cNvSpPr>
          <p:nvPr>
            <p:ph type="title"/>
          </p:nvPr>
        </p:nvSpPr>
        <p:spPr>
          <a:xfrm>
            <a:off x="644609" y="574263"/>
            <a:ext cx="76887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dirty="0"/>
              <a:t>Aktivita I. (7. třída) - úvod do světa povolání</a:t>
            </a:r>
            <a:endParaRPr dirty="0"/>
          </a:p>
        </p:txBody>
      </p:sp>
      <p:sp>
        <p:nvSpPr>
          <p:cNvPr id="130" name="Google Shape;130;p19"/>
          <p:cNvSpPr txBox="1">
            <a:spLocks noGrp="1"/>
          </p:cNvSpPr>
          <p:nvPr>
            <p:ph type="body" idx="1"/>
          </p:nvPr>
        </p:nvSpPr>
        <p:spPr>
          <a:xfrm>
            <a:off x="140588" y="1248922"/>
            <a:ext cx="7688700" cy="324724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Font typeface="Calibri"/>
              <a:buAutoNum type="arabicPeriod"/>
            </a:pPr>
            <a:r>
              <a:rPr lang="cs" sz="2000" dirty="0">
                <a:latin typeface="Calibri"/>
                <a:ea typeface="Calibri"/>
                <a:cs typeface="Calibri"/>
                <a:sym typeface="Calibri"/>
              </a:rPr>
              <a:t>najdi si parťáka do dvojice</a:t>
            </a:r>
            <a:endParaRPr sz="2000" dirty="0"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Font typeface="Calibri"/>
              <a:buAutoNum type="arabicPeriod"/>
            </a:pPr>
            <a:r>
              <a:rPr lang="cs" sz="2000" dirty="0">
                <a:latin typeface="Calibri"/>
                <a:ea typeface="Calibri"/>
                <a:cs typeface="Calibri"/>
                <a:sym typeface="Calibri"/>
              </a:rPr>
              <a:t>přijďte si pro cedulku </a:t>
            </a:r>
            <a:endParaRPr sz="2000" dirty="0"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Font typeface="Calibri"/>
              <a:buAutoNum type="arabicPeriod"/>
            </a:pPr>
            <a:r>
              <a:rPr lang="cs" sz="2000" dirty="0">
                <a:latin typeface="Calibri"/>
                <a:ea typeface="Calibri"/>
                <a:cs typeface="Calibri"/>
                <a:sym typeface="Calibri"/>
              </a:rPr>
              <a:t>hádáte kým jste, </a:t>
            </a:r>
            <a:br>
              <a:rPr lang="cs" sz="2000" dirty="0">
                <a:latin typeface="Calibri"/>
                <a:ea typeface="Calibri"/>
                <a:cs typeface="Calibri"/>
                <a:sym typeface="Calibri"/>
              </a:rPr>
            </a:br>
            <a:r>
              <a:rPr lang="cs" sz="2000" dirty="0">
                <a:latin typeface="Calibri"/>
                <a:ea typeface="Calibri"/>
                <a:cs typeface="Calibri"/>
                <a:sym typeface="Calibri"/>
              </a:rPr>
              <a:t>ale váš parťák smí odpovědět jen </a:t>
            </a:r>
            <a:br>
              <a:rPr lang="cs" sz="2000" dirty="0">
                <a:latin typeface="Calibri"/>
                <a:ea typeface="Calibri"/>
                <a:cs typeface="Calibri"/>
                <a:sym typeface="Calibri"/>
              </a:rPr>
            </a:br>
            <a:r>
              <a:rPr lang="cs" sz="2000" dirty="0">
                <a:latin typeface="Calibri"/>
                <a:ea typeface="Calibri"/>
                <a:cs typeface="Calibri"/>
                <a:sym typeface="Calibri"/>
              </a:rPr>
              <a:t>ANO / NE</a:t>
            </a:r>
            <a:endParaRPr sz="2000" dirty="0"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Font typeface="Calibri"/>
              <a:buAutoNum type="arabicPeriod"/>
            </a:pPr>
            <a:r>
              <a:rPr lang="cs" sz="2000" dirty="0">
                <a:latin typeface="Calibri"/>
                <a:ea typeface="Calibri"/>
                <a:cs typeface="Calibri"/>
                <a:sym typeface="Calibri"/>
              </a:rPr>
              <a:t>uhodl/a jsi? Přijď si pro další</a:t>
            </a:r>
            <a:r>
              <a:rPr lang="cs" sz="2000" dirty="0" smtClean="0">
                <a:latin typeface="Calibri"/>
                <a:ea typeface="Calibri"/>
                <a:cs typeface="Calibri"/>
                <a:sym typeface="Calibri"/>
              </a:rPr>
              <a:t>... </a:t>
            </a:r>
            <a:r>
              <a:rPr lang="cs" sz="2000" dirty="0"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cs" sz="2000" dirty="0">
                <a:latin typeface="Calibri"/>
                <a:ea typeface="Calibri"/>
                <a:cs typeface="Calibri"/>
                <a:sym typeface="Calibri"/>
              </a:rPr>
            </a:br>
            <a:r>
              <a:rPr lang="cs-CZ" sz="2000" dirty="0" smtClean="0">
                <a:latin typeface="Calibri"/>
                <a:ea typeface="Calibri"/>
                <a:cs typeface="Calibri"/>
                <a:sym typeface="Calibri"/>
              </a:rPr>
              <a:t>cedulku si necháváš, počítáš si body</a:t>
            </a:r>
            <a:endParaRPr lang="cs" sz="2000" dirty="0" smtClean="0"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Font typeface="Calibri"/>
              <a:buAutoNum type="arabicPeriod"/>
            </a:pPr>
            <a:r>
              <a:rPr lang="cs" sz="2000" dirty="0" smtClean="0">
                <a:latin typeface="Calibri"/>
                <a:ea typeface="Calibri"/>
                <a:cs typeface="Calibri"/>
                <a:sym typeface="Calibri"/>
              </a:rPr>
              <a:t>Časový limit max.25 min</a:t>
            </a:r>
            <a:endParaRPr sz="2000" dirty="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31" name="Google Shape;131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54145" y="1853850"/>
            <a:ext cx="4238625" cy="3094801"/>
          </a:xfrm>
          <a:prstGeom prst="rect">
            <a:avLst/>
          </a:prstGeom>
          <a:noFill/>
          <a:ln>
            <a:noFill/>
          </a:ln>
        </p:spPr>
      </p:pic>
      <p:sp>
        <p:nvSpPr>
          <p:cNvPr id="207" name="SMARTInkShape-81"/>
          <p:cNvSpPr/>
          <p:nvPr>
            <p:custDataLst>
              <p:tags r:id="rId1"/>
            </p:custDataLst>
          </p:nvPr>
        </p:nvSpPr>
        <p:spPr>
          <a:xfrm>
            <a:off x="9074150" y="5365750"/>
            <a:ext cx="6351" cy="6351"/>
          </a:xfrm>
          <a:custGeom>
            <a:avLst/>
            <a:gdLst/>
            <a:ahLst/>
            <a:cxnLst/>
            <a:rect l="0" t="0" r="0" b="0"/>
            <a:pathLst>
              <a:path w="6351" h="6351">
                <a:moveTo>
                  <a:pt x="6350" y="0"/>
                </a:moveTo>
                <a:lnTo>
                  <a:pt x="6350" y="0"/>
                </a:lnTo>
                <a:lnTo>
                  <a:pt x="0" y="6350"/>
                </a:lnTo>
              </a:path>
            </a:pathLst>
          </a:custGeom>
          <a:ln w="1905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69195" y="592786"/>
            <a:ext cx="7688700" cy="535200"/>
          </a:xfrm>
        </p:spPr>
        <p:txBody>
          <a:bodyPr/>
          <a:lstStyle/>
          <a:p>
            <a:r>
              <a:rPr lang="cs-CZ" dirty="0" smtClean="0"/>
              <a:t>STRATEGIE?</a:t>
            </a:r>
            <a:endParaRPr lang="cs-CZ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182695" y="1296449"/>
            <a:ext cx="7688700" cy="3690329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cs-CZ" sz="2000" dirty="0" smtClean="0"/>
              <a:t>Kolik si získal/a bodů?</a:t>
            </a:r>
          </a:p>
          <a:p>
            <a:pPr>
              <a:lnSpc>
                <a:spcPct val="150000"/>
              </a:lnSpc>
            </a:pPr>
            <a:r>
              <a:rPr lang="cs-CZ" sz="2000" dirty="0" smtClean="0"/>
              <a:t>Hrál/a jsem „</a:t>
            </a:r>
            <a:r>
              <a:rPr lang="cs-CZ" sz="2000" dirty="0" err="1" smtClean="0"/>
              <a:t>fér</a:t>
            </a:r>
            <a:r>
              <a:rPr lang="cs-CZ" sz="2000" dirty="0" smtClean="0"/>
              <a:t>“ hru? </a:t>
            </a:r>
          </a:p>
          <a:p>
            <a:pPr>
              <a:lnSpc>
                <a:spcPct val="150000"/>
              </a:lnSpc>
            </a:pPr>
            <a:r>
              <a:rPr lang="cs-CZ" sz="2000" dirty="0" smtClean="0"/>
              <a:t>Věděl/a jsi vždy, co to povolání znamená? </a:t>
            </a:r>
          </a:p>
          <a:p>
            <a:pPr>
              <a:lnSpc>
                <a:spcPct val="150000"/>
              </a:lnSpc>
            </a:pPr>
            <a:r>
              <a:rPr lang="cs-CZ" sz="2000" dirty="0" smtClean="0"/>
              <a:t>Které povolání mi šla lépe / hůře? </a:t>
            </a:r>
          </a:p>
          <a:p>
            <a:pPr>
              <a:lnSpc>
                <a:spcPct val="150000"/>
              </a:lnSpc>
            </a:pPr>
            <a:r>
              <a:rPr lang="cs-CZ" sz="2000" dirty="0" smtClean="0"/>
              <a:t>Jaká strategie kladení otázek se mi vyplatila / nedařila? </a:t>
            </a:r>
          </a:p>
          <a:p>
            <a:pPr>
              <a:lnSpc>
                <a:spcPct val="150000"/>
              </a:lnSpc>
            </a:pPr>
            <a:r>
              <a:rPr lang="cs-CZ" sz="2000" dirty="0" smtClean="0"/>
              <a:t>Co jsem si během hry uvědomil? </a:t>
            </a:r>
          </a:p>
          <a:p>
            <a:endParaRPr lang="cs-CZ" sz="2000" dirty="0" smtClean="0"/>
          </a:p>
          <a:p>
            <a:endParaRPr lang="cs-CZ" sz="2000" dirty="0" smtClean="0"/>
          </a:p>
          <a:p>
            <a:endParaRPr lang="cs-CZ" sz="2000" dirty="0"/>
          </a:p>
        </p:txBody>
      </p:sp>
      <p:pic>
        <p:nvPicPr>
          <p:cNvPr id="1026" name="Picture 2" descr="https://www.speakers-excellence.de/se/blog/wp-content/uploads/2016/11/Strategie-Planen-Kommuniziere-Umsetze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5927" y="189379"/>
            <a:ext cx="4744586" cy="2214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75841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23"/>
          <p:cNvSpPr txBox="1">
            <a:spLocks noGrp="1"/>
          </p:cNvSpPr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dirty="0"/>
              <a:t>Aktivita </a:t>
            </a:r>
            <a:r>
              <a:rPr lang="cs" dirty="0" smtClean="0"/>
              <a:t>II. </a:t>
            </a:r>
            <a:r>
              <a:rPr lang="cs" dirty="0"/>
              <a:t>(8.třída) - téma </a:t>
            </a:r>
            <a:r>
              <a:rPr lang="cs" dirty="0" smtClean="0"/>
              <a:t>PODNIKÁNÍ</a:t>
            </a:r>
            <a:endParaRPr dirty="0"/>
          </a:p>
        </p:txBody>
      </p:sp>
      <p:sp>
        <p:nvSpPr>
          <p:cNvPr id="159" name="Google Shape;159;p23"/>
          <p:cNvSpPr txBox="1">
            <a:spLocks noGrp="1"/>
          </p:cNvSpPr>
          <p:nvPr>
            <p:ph type="body" idx="1"/>
          </p:nvPr>
        </p:nvSpPr>
        <p:spPr>
          <a:xfrm>
            <a:off x="729450" y="1974966"/>
            <a:ext cx="7688700" cy="226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 u="sng" dirty="0">
                <a:latin typeface="Calibri"/>
                <a:ea typeface="Calibri"/>
                <a:cs typeface="Calibri"/>
                <a:sym typeface="Calibri"/>
              </a:rPr>
              <a:t>Vytvoření vlastní firmy:</a:t>
            </a:r>
            <a:endParaRPr sz="2000" u="sng" dirty="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cs" sz="1800" dirty="0">
                <a:latin typeface="Calibri"/>
                <a:ea typeface="Calibri"/>
                <a:cs typeface="Calibri"/>
                <a:sym typeface="Calibri"/>
              </a:rPr>
              <a:t>týmová práce</a:t>
            </a:r>
            <a:endParaRPr sz="1800" dirty="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cs" sz="1800" dirty="0">
                <a:latin typeface="Calibri"/>
                <a:ea typeface="Calibri"/>
                <a:cs typeface="Calibri"/>
                <a:sym typeface="Calibri"/>
              </a:rPr>
              <a:t>hledání informací / práce se zdroji</a:t>
            </a:r>
            <a:endParaRPr sz="1800" dirty="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cs" sz="1800" dirty="0">
                <a:latin typeface="Calibri"/>
                <a:ea typeface="Calibri"/>
                <a:cs typeface="Calibri"/>
                <a:sym typeface="Calibri"/>
              </a:rPr>
              <a:t>kooperace</a:t>
            </a:r>
            <a:endParaRPr sz="1800" dirty="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cs" sz="1800" dirty="0">
                <a:latin typeface="Calibri"/>
                <a:ea typeface="Calibri"/>
                <a:cs typeface="Calibri"/>
                <a:sym typeface="Calibri"/>
              </a:rPr>
              <a:t>Tvoření výstupů - kreativita</a:t>
            </a:r>
            <a:endParaRPr sz="1800" dirty="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cs" sz="1800" dirty="0">
                <a:latin typeface="Calibri"/>
                <a:ea typeface="Calibri"/>
                <a:cs typeface="Calibri"/>
                <a:sym typeface="Calibri"/>
              </a:rPr>
              <a:t>prezentace</a:t>
            </a:r>
            <a:endParaRPr sz="1800" dirty="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sz="1800" dirty="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60" name="Google Shape;160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995098" y="118526"/>
            <a:ext cx="949152" cy="975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24"/>
          <p:cNvSpPr txBox="1">
            <a:spLocks noGrp="1"/>
          </p:cNvSpPr>
          <p:nvPr>
            <p:ph type="title"/>
          </p:nvPr>
        </p:nvSpPr>
        <p:spPr>
          <a:xfrm>
            <a:off x="303625" y="1318650"/>
            <a:ext cx="76887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Vlastní firma</a:t>
            </a:r>
            <a:endParaRPr/>
          </a:p>
        </p:txBody>
      </p:sp>
      <p:sp>
        <p:nvSpPr>
          <p:cNvPr id="166" name="Google Shape;166;p24"/>
          <p:cNvSpPr txBox="1">
            <a:spLocks noGrp="1"/>
          </p:cNvSpPr>
          <p:nvPr>
            <p:ph type="body" idx="1"/>
          </p:nvPr>
        </p:nvSpPr>
        <p:spPr>
          <a:xfrm>
            <a:off x="729450" y="2078875"/>
            <a:ext cx="7688700" cy="226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167" name="Google Shape;167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34225" y="229725"/>
            <a:ext cx="6342526" cy="4756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25"/>
          <p:cNvSpPr txBox="1">
            <a:spLocks noGrp="1"/>
          </p:cNvSpPr>
          <p:nvPr>
            <p:ph type="title"/>
          </p:nvPr>
        </p:nvSpPr>
        <p:spPr>
          <a:xfrm>
            <a:off x="213975" y="619000"/>
            <a:ext cx="76887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Ukázky:</a:t>
            </a:r>
            <a:endParaRPr/>
          </a:p>
        </p:txBody>
      </p:sp>
      <p:sp>
        <p:nvSpPr>
          <p:cNvPr id="173" name="Google Shape;173;p25"/>
          <p:cNvSpPr txBox="1">
            <a:spLocks noGrp="1"/>
          </p:cNvSpPr>
          <p:nvPr>
            <p:ph type="body" idx="1"/>
          </p:nvPr>
        </p:nvSpPr>
        <p:spPr>
          <a:xfrm>
            <a:off x="729450" y="2078875"/>
            <a:ext cx="7688700" cy="226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174" name="Google Shape;174;p25"/>
          <p:cNvPicPr preferRelativeResize="0"/>
          <p:nvPr/>
        </p:nvPicPr>
        <p:blipFill rotWithShape="1">
          <a:blip r:embed="rId3">
            <a:alphaModFix/>
          </a:blip>
          <a:srcRect l="3045" t="2837" r="6864" b="1961"/>
          <a:stretch/>
        </p:blipFill>
        <p:spPr>
          <a:xfrm>
            <a:off x="5289175" y="246525"/>
            <a:ext cx="3440200" cy="4896978"/>
          </a:xfrm>
          <a:prstGeom prst="rect">
            <a:avLst/>
          </a:prstGeom>
          <a:noFill/>
          <a:ln>
            <a:noFill/>
          </a:ln>
        </p:spPr>
      </p:pic>
      <p:pic>
        <p:nvPicPr>
          <p:cNvPr id="175" name="Google Shape;175;p25"/>
          <p:cNvPicPr preferRelativeResize="0"/>
          <p:nvPr/>
        </p:nvPicPr>
        <p:blipFill rotWithShape="1">
          <a:blip r:embed="rId4">
            <a:alphaModFix/>
          </a:blip>
          <a:srcRect l="5253" t="4028" r="4947" b="1194"/>
          <a:stretch/>
        </p:blipFill>
        <p:spPr>
          <a:xfrm rot="-5400000">
            <a:off x="936751" y="689177"/>
            <a:ext cx="3428996" cy="48745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26"/>
          <p:cNvSpPr txBox="1">
            <a:spLocks noGrp="1"/>
          </p:cNvSpPr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1" name="Google Shape;181;p26"/>
          <p:cNvSpPr txBox="1">
            <a:spLocks noGrp="1"/>
          </p:cNvSpPr>
          <p:nvPr>
            <p:ph type="body" idx="1"/>
          </p:nvPr>
        </p:nvSpPr>
        <p:spPr>
          <a:xfrm>
            <a:off x="729450" y="2078875"/>
            <a:ext cx="7688700" cy="226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182" name="Google Shape;182;p26"/>
          <p:cNvPicPr preferRelativeResize="0"/>
          <p:nvPr/>
        </p:nvPicPr>
        <p:blipFill rotWithShape="1">
          <a:blip r:embed="rId3">
            <a:alphaModFix/>
          </a:blip>
          <a:srcRect l="3639" t="-2459" r="5385"/>
          <a:stretch/>
        </p:blipFill>
        <p:spPr>
          <a:xfrm>
            <a:off x="392200" y="134450"/>
            <a:ext cx="3473826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83" name="Google Shape;183;p26"/>
          <p:cNvPicPr preferRelativeResize="0"/>
          <p:nvPr/>
        </p:nvPicPr>
        <p:blipFill rotWithShape="1">
          <a:blip r:embed="rId4">
            <a:alphaModFix/>
          </a:blip>
          <a:srcRect l="3630" t="3055" r="4229" b="1742"/>
          <a:stretch/>
        </p:blipFill>
        <p:spPr>
          <a:xfrm>
            <a:off x="4964200" y="381000"/>
            <a:ext cx="3518647" cy="489694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27"/>
          <p:cNvSpPr txBox="1">
            <a:spLocks noGrp="1"/>
          </p:cNvSpPr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9" name="Google Shape;189;p27"/>
          <p:cNvSpPr txBox="1">
            <a:spLocks noGrp="1"/>
          </p:cNvSpPr>
          <p:nvPr>
            <p:ph type="body" idx="1"/>
          </p:nvPr>
        </p:nvSpPr>
        <p:spPr>
          <a:xfrm>
            <a:off x="729450" y="2078875"/>
            <a:ext cx="7688700" cy="226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cs" sz="1800" b="1"/>
              <a:t>Internetové stránky</a:t>
            </a:r>
            <a:endParaRPr sz="1800" b="1"/>
          </a:p>
        </p:txBody>
      </p:sp>
      <p:pic>
        <p:nvPicPr>
          <p:cNvPr id="190" name="Google Shape;190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025" y="315325"/>
            <a:ext cx="5648551" cy="28223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91" name="Google Shape;191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089100" y="2571750"/>
            <a:ext cx="4963374" cy="2486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3" name="Google Shape;243;p17"/>
          <p:cNvGrpSpPr/>
          <p:nvPr/>
        </p:nvGrpSpPr>
        <p:grpSpPr>
          <a:xfrm>
            <a:off x="4436918" y="13608"/>
            <a:ext cx="4707083" cy="5129893"/>
            <a:chOff x="-654094" y="0"/>
            <a:chExt cx="7054896" cy="10287000"/>
          </a:xfrm>
        </p:grpSpPr>
        <p:sp>
          <p:nvSpPr>
            <p:cNvPr id="244" name="Google Shape;244;p17"/>
            <p:cNvSpPr/>
            <p:nvPr/>
          </p:nvSpPr>
          <p:spPr>
            <a:xfrm>
              <a:off x="-654094" y="0"/>
              <a:ext cx="7054896" cy="10287000"/>
            </a:xfrm>
            <a:prstGeom prst="rect">
              <a:avLst/>
            </a:prstGeom>
            <a:solidFill>
              <a:schemeClr val="accent1">
                <a:alpha val="74901"/>
              </a:schemeClr>
            </a:solidFill>
            <a:ln>
              <a:noFill/>
            </a:ln>
          </p:spPr>
          <p:txBody>
            <a:bodyPr spcFirstLastPara="1" wrap="square" lIns="45713" tIns="22856" rIns="45713" bIns="22856" anchor="ctr" anchorCtr="0">
              <a:noAutofit/>
            </a:bodyPr>
            <a:lstStyle/>
            <a:p>
              <a:pPr algn="ctr"/>
              <a:endParaRPr>
                <a:solidFill>
                  <a:schemeClr val="dk1"/>
                </a:solidFill>
              </a:endParaRPr>
            </a:p>
          </p:txBody>
        </p:sp>
        <p:grpSp>
          <p:nvGrpSpPr>
            <p:cNvPr id="245" name="Google Shape;245;p17"/>
            <p:cNvGrpSpPr/>
            <p:nvPr/>
          </p:nvGrpSpPr>
          <p:grpSpPr>
            <a:xfrm>
              <a:off x="807244" y="649418"/>
              <a:ext cx="4731789" cy="2385517"/>
              <a:chOff x="6750844" y="3074840"/>
              <a:chExt cx="4731789" cy="2385517"/>
            </a:xfrm>
          </p:grpSpPr>
          <p:sp>
            <p:nvSpPr>
              <p:cNvPr id="246" name="Google Shape;246;p17"/>
              <p:cNvSpPr txBox="1"/>
              <p:nvPr/>
            </p:nvSpPr>
            <p:spPr>
              <a:xfrm>
                <a:off x="6921519" y="3284776"/>
                <a:ext cx="4561114" cy="217558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68569" tIns="34275" rIns="68569" bIns="34275" anchor="t" anchorCtr="0">
                <a:noAutofit/>
              </a:bodyPr>
              <a:lstStyle/>
              <a:p>
                <a:pPr algn="ctr"/>
                <a:r>
                  <a:rPr lang="cs-CZ" sz="3300" b="1" dirty="0">
                    <a:solidFill>
                      <a:schemeClr val="lt1"/>
                    </a:solidFill>
                  </a:rPr>
                  <a:t>Podpora práce učitelů</a:t>
                </a:r>
                <a:endParaRPr sz="3300" b="1" dirty="0">
                  <a:solidFill>
                    <a:schemeClr val="lt1"/>
                  </a:solidFill>
                </a:endParaRPr>
              </a:p>
            </p:txBody>
          </p:sp>
          <p:grpSp>
            <p:nvGrpSpPr>
              <p:cNvPr id="247" name="Google Shape;247;p17"/>
              <p:cNvGrpSpPr/>
              <p:nvPr/>
            </p:nvGrpSpPr>
            <p:grpSpPr>
              <a:xfrm>
                <a:off x="6750844" y="3074840"/>
                <a:ext cx="685800" cy="685801"/>
                <a:chOff x="6363494" y="2731939"/>
                <a:chExt cx="685800" cy="685801"/>
              </a:xfrm>
            </p:grpSpPr>
            <p:cxnSp>
              <p:nvCxnSpPr>
                <p:cNvPr id="248" name="Google Shape;248;p17"/>
                <p:cNvCxnSpPr/>
                <p:nvPr/>
              </p:nvCxnSpPr>
              <p:spPr>
                <a:xfrm rot="10800000">
                  <a:off x="6363494" y="2731940"/>
                  <a:ext cx="0" cy="685800"/>
                </a:xfrm>
                <a:prstGeom prst="straightConnector1">
                  <a:avLst/>
                </a:prstGeom>
                <a:noFill/>
                <a:ln w="38100" cap="sq" cmpd="sng">
                  <a:solidFill>
                    <a:schemeClr val="lt1"/>
                  </a:solidFill>
                  <a:prstDash val="solid"/>
                  <a:bevel/>
                  <a:headEnd type="none" w="sm" len="sm"/>
                  <a:tailEnd type="none" w="sm" len="sm"/>
                </a:ln>
              </p:spPr>
            </p:cxnSp>
            <p:cxnSp>
              <p:nvCxnSpPr>
                <p:cNvPr id="249" name="Google Shape;249;p17"/>
                <p:cNvCxnSpPr/>
                <p:nvPr/>
              </p:nvCxnSpPr>
              <p:spPr>
                <a:xfrm>
                  <a:off x="6363494" y="2731939"/>
                  <a:ext cx="685800" cy="0"/>
                </a:xfrm>
                <a:prstGeom prst="straightConnector1">
                  <a:avLst/>
                </a:prstGeom>
                <a:noFill/>
                <a:ln w="38100" cap="sq" cmpd="sng">
                  <a:solidFill>
                    <a:schemeClr val="lt1"/>
                  </a:solidFill>
                  <a:prstDash val="solid"/>
                  <a:bevel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250" name="Google Shape;250;p17"/>
              <p:cNvGrpSpPr/>
              <p:nvPr/>
            </p:nvGrpSpPr>
            <p:grpSpPr>
              <a:xfrm rot="10800000">
                <a:off x="10529999" y="4650345"/>
                <a:ext cx="685801" cy="716559"/>
                <a:chOff x="6684850" y="4577195"/>
                <a:chExt cx="685801" cy="716559"/>
              </a:xfrm>
            </p:grpSpPr>
            <p:cxnSp>
              <p:nvCxnSpPr>
                <p:cNvPr id="251" name="Google Shape;251;p17"/>
                <p:cNvCxnSpPr/>
                <p:nvPr/>
              </p:nvCxnSpPr>
              <p:spPr>
                <a:xfrm rot="10800000">
                  <a:off x="6684850" y="4607954"/>
                  <a:ext cx="0" cy="685800"/>
                </a:xfrm>
                <a:prstGeom prst="straightConnector1">
                  <a:avLst/>
                </a:prstGeom>
                <a:noFill/>
                <a:ln w="38100" cap="sq" cmpd="sng">
                  <a:solidFill>
                    <a:schemeClr val="lt1"/>
                  </a:solidFill>
                  <a:prstDash val="solid"/>
                  <a:bevel/>
                  <a:headEnd type="none" w="sm" len="sm"/>
                  <a:tailEnd type="none" w="sm" len="sm"/>
                </a:ln>
              </p:spPr>
            </p:cxnSp>
            <p:cxnSp>
              <p:nvCxnSpPr>
                <p:cNvPr id="252" name="Google Shape;252;p17"/>
                <p:cNvCxnSpPr/>
                <p:nvPr/>
              </p:nvCxnSpPr>
              <p:spPr>
                <a:xfrm>
                  <a:off x="6684851" y="4577195"/>
                  <a:ext cx="685800" cy="0"/>
                </a:xfrm>
                <a:prstGeom prst="straightConnector1">
                  <a:avLst/>
                </a:prstGeom>
                <a:noFill/>
                <a:ln w="38100" cap="sq" cmpd="sng">
                  <a:solidFill>
                    <a:schemeClr val="lt1"/>
                  </a:solidFill>
                  <a:prstDash val="solid"/>
                  <a:bevel/>
                  <a:headEnd type="none" w="sm" len="sm"/>
                  <a:tailEnd type="none" w="sm" len="sm"/>
                </a:ln>
              </p:spPr>
            </p:cxnSp>
          </p:grpSp>
        </p:grpSp>
        <p:sp>
          <p:nvSpPr>
            <p:cNvPr id="253" name="Google Shape;253;p17"/>
            <p:cNvSpPr txBox="1"/>
            <p:nvPr/>
          </p:nvSpPr>
          <p:spPr>
            <a:xfrm>
              <a:off x="807244" y="3753314"/>
              <a:ext cx="4864100" cy="458260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69" tIns="34275" rIns="68569" bIns="34275" anchor="t" anchorCtr="0">
              <a:noAutofit/>
            </a:bodyPr>
            <a:lstStyle/>
            <a:p>
              <a:pPr algn="ctr"/>
              <a:r>
                <a:rPr lang="cs-CZ" sz="2400" dirty="0">
                  <a:solidFill>
                    <a:schemeClr val="lt1"/>
                  </a:solidFill>
                </a:rPr>
                <a:t>Podpora budování kapacit pro rozvoj základních </a:t>
              </a:r>
              <a:r>
                <a:rPr lang="cs-CZ" sz="2400" dirty="0" err="1">
                  <a:solidFill>
                    <a:schemeClr val="lt1"/>
                  </a:solidFill>
                </a:rPr>
                <a:t>pre</a:t>
              </a:r>
              <a:r>
                <a:rPr lang="cs-CZ" sz="2400" dirty="0">
                  <a:solidFill>
                    <a:schemeClr val="lt1"/>
                  </a:solidFill>
                </a:rPr>
                <a:t>/gramotností </a:t>
              </a:r>
              <a:br>
                <a:rPr lang="cs-CZ" sz="2400" dirty="0">
                  <a:solidFill>
                    <a:schemeClr val="lt1"/>
                  </a:solidFill>
                </a:rPr>
              </a:br>
              <a:r>
                <a:rPr lang="cs-CZ" sz="2400" dirty="0">
                  <a:solidFill>
                    <a:schemeClr val="lt1"/>
                  </a:solidFill>
                </a:rPr>
                <a:t>v předškolním </a:t>
              </a:r>
              <a:br>
                <a:rPr lang="cs-CZ" sz="2400" dirty="0">
                  <a:solidFill>
                    <a:schemeClr val="lt1"/>
                  </a:solidFill>
                </a:rPr>
              </a:br>
              <a:r>
                <a:rPr lang="cs-CZ" sz="2400" dirty="0">
                  <a:solidFill>
                    <a:schemeClr val="lt1"/>
                  </a:solidFill>
                </a:rPr>
                <a:t>a základním vzdělávání</a:t>
              </a:r>
              <a:endParaRPr sz="2400" dirty="0">
                <a:solidFill>
                  <a:schemeClr val="lt1"/>
                </a:solidFill>
              </a:endParaRPr>
            </a:p>
            <a:p>
              <a:pPr algn="r"/>
              <a:endParaRPr sz="2400" dirty="0">
                <a:solidFill>
                  <a:schemeClr val="lt1"/>
                </a:solidFill>
              </a:endParaRPr>
            </a:p>
          </p:txBody>
        </p:sp>
      </p:grpSp>
      <p:pic>
        <p:nvPicPr>
          <p:cNvPr id="254" name="Google Shape;254;p1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99429" y="13608"/>
            <a:ext cx="4552695" cy="512989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4458734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28"/>
          <p:cNvSpPr txBox="1">
            <a:spLocks noGrp="1"/>
          </p:cNvSpPr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Hodnocení? </a:t>
            </a:r>
            <a:endParaRPr/>
          </a:p>
        </p:txBody>
      </p:sp>
      <p:sp>
        <p:nvSpPr>
          <p:cNvPr id="197" name="Google Shape;197;p28"/>
          <p:cNvSpPr txBox="1">
            <a:spLocks noGrp="1"/>
          </p:cNvSpPr>
          <p:nvPr>
            <p:ph type="body" idx="1"/>
          </p:nvPr>
        </p:nvSpPr>
        <p:spPr>
          <a:xfrm>
            <a:off x="729450" y="2078875"/>
            <a:ext cx="7688700" cy="226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198" name="Google Shape;198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23755" y="467591"/>
            <a:ext cx="5920495" cy="4516717"/>
          </a:xfrm>
          <a:prstGeom prst="rect">
            <a:avLst/>
          </a:prstGeom>
          <a:noFill/>
          <a:ln>
            <a:noFill/>
          </a:ln>
        </p:spPr>
      </p:pic>
      <p:pic>
        <p:nvPicPr>
          <p:cNvPr id="199" name="Google Shape;199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231882" y="118522"/>
            <a:ext cx="712368" cy="731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23"/>
          <p:cNvSpPr txBox="1">
            <a:spLocks noGrp="1"/>
          </p:cNvSpPr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dirty="0" smtClean="0"/>
              <a:t>Aktivita III. 8.třída – Rozhodování - AUKCE</a:t>
            </a:r>
            <a:endParaRPr dirty="0"/>
          </a:p>
        </p:txBody>
      </p:sp>
      <p:sp>
        <p:nvSpPr>
          <p:cNvPr id="159" name="Google Shape;159;p23"/>
          <p:cNvSpPr txBox="1">
            <a:spLocks noGrp="1"/>
          </p:cNvSpPr>
          <p:nvPr>
            <p:ph type="body" idx="1"/>
          </p:nvPr>
        </p:nvSpPr>
        <p:spPr>
          <a:xfrm>
            <a:off x="729450" y="2078875"/>
            <a:ext cx="7688700" cy="226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1800" u="sng" dirty="0" smtClean="0">
                <a:latin typeface="Calibri"/>
                <a:ea typeface="Calibri"/>
                <a:cs typeface="Calibri"/>
                <a:sym typeface="Calibri"/>
              </a:rPr>
              <a:t>Budeme potřebovat: 1x licitátor, minimálně 3 skupinky</a:t>
            </a:r>
            <a:endParaRPr sz="1800" u="sng" dirty="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cs-CZ" sz="1800" dirty="0" smtClean="0">
                <a:latin typeface="Calibri"/>
                <a:ea typeface="Calibri"/>
                <a:cs typeface="Calibri"/>
                <a:sym typeface="Calibri"/>
              </a:rPr>
              <a:t>1.) Ve skupinkách si připravte částky, za které jste ochotni položku kupit. </a:t>
            </a:r>
            <a:br>
              <a:rPr lang="cs-CZ" sz="18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cs-CZ" sz="1800" dirty="0" smtClean="0">
                <a:latin typeface="Calibri"/>
                <a:ea typeface="Calibri"/>
                <a:cs typeface="Calibri"/>
                <a:sym typeface="Calibri"/>
              </a:rPr>
              <a:t>(I licitátor si připraví své počáteční částky)</a:t>
            </a:r>
          </a:p>
          <a:p>
            <a:pPr marL="0" lvl="0" indent="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cs-CZ" sz="1800" dirty="0" smtClean="0">
                <a:latin typeface="Calibri"/>
                <a:ea typeface="Calibri"/>
                <a:cs typeface="Calibri"/>
                <a:sym typeface="Calibri"/>
              </a:rPr>
              <a:t>2.) Pojďte s kůži na trh! Aukce začíná!</a:t>
            </a:r>
          </a:p>
          <a:p>
            <a:pPr marL="0" lvl="0" indent="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cs-CZ" sz="1800" dirty="0" smtClean="0">
                <a:latin typeface="Calibri"/>
                <a:ea typeface="Calibri"/>
                <a:cs typeface="Calibri"/>
                <a:sym typeface="Calibri"/>
              </a:rPr>
              <a:t>3.) Licitátor nabízí skupinky přihazují. Skupina, který nabídne nejvíc položku získává (vždy si hlídejte zůstatek vašich peněz)</a:t>
            </a:r>
            <a:endParaRPr sz="1800" dirty="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sz="1800" dirty="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60" name="Google Shape;160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995098" y="118526"/>
            <a:ext cx="949152" cy="9751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Obdélník 1"/>
          <p:cNvSpPr/>
          <p:nvPr/>
        </p:nvSpPr>
        <p:spPr>
          <a:xfrm>
            <a:off x="596619" y="452187"/>
            <a:ext cx="404149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>
                <a:hlinkClick r:id="rId4"/>
              </a:rPr>
              <a:t>https://www.youtube.com/watch?v=M6eOrBnj_cI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622173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Pracovní list:</a:t>
            </a:r>
            <a:endParaRPr lang="cs-CZ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Obrázek 3"/>
          <p:cNvPicPr/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8000"/>
                    </a14:imgEffect>
                    <a14:imgEffect>
                      <a14:brightnessContrast contrast="4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188" t="13756" r="54861" b="4762"/>
          <a:stretch/>
        </p:blipFill>
        <p:spPr bwMode="auto">
          <a:xfrm>
            <a:off x="4647501" y="75501"/>
            <a:ext cx="4259995" cy="494950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406782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23"/>
          <p:cNvSpPr txBox="1">
            <a:spLocks noGrp="1"/>
          </p:cNvSpPr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dirty="0" smtClean="0"/>
              <a:t>Aktivita IV. 8.-9. třída – Rozhodování - PŘEŽITÍ</a:t>
            </a:r>
            <a:endParaRPr dirty="0"/>
          </a:p>
        </p:txBody>
      </p:sp>
      <p:sp>
        <p:nvSpPr>
          <p:cNvPr id="159" name="Google Shape;159;p23"/>
          <p:cNvSpPr txBox="1">
            <a:spLocks noGrp="1"/>
          </p:cNvSpPr>
          <p:nvPr>
            <p:ph type="body" idx="1"/>
          </p:nvPr>
        </p:nvSpPr>
        <p:spPr>
          <a:xfrm>
            <a:off x="596619" y="1749198"/>
            <a:ext cx="7688700" cy="226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cs-CZ" sz="1800" dirty="0" smtClean="0">
                <a:latin typeface="Calibri"/>
                <a:ea typeface="Calibri"/>
                <a:cs typeface="Calibri"/>
                <a:sym typeface="Calibri"/>
              </a:rPr>
              <a:t>1.) popis situace, co se v ukázce odehrálo, k čemu došlo? </a:t>
            </a:r>
            <a:endParaRPr lang="cs-CZ" sz="1800" dirty="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cs-CZ" sz="1800" dirty="0" smtClean="0">
                <a:latin typeface="Calibri"/>
                <a:ea typeface="Calibri"/>
                <a:cs typeface="Calibri"/>
                <a:sym typeface="Calibri"/>
              </a:rPr>
              <a:t>2.) K jakému chování u lidí došlo? </a:t>
            </a: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cs-CZ" sz="1800" dirty="0" smtClean="0">
                <a:latin typeface="Calibri"/>
                <a:ea typeface="Calibri"/>
                <a:cs typeface="Calibri"/>
                <a:sym typeface="Calibri"/>
              </a:rPr>
              <a:t>3.) Představ si, že si katastrofu přežil co bys dělal? </a:t>
            </a:r>
          </a:p>
        </p:txBody>
      </p:sp>
      <p:pic>
        <p:nvPicPr>
          <p:cNvPr id="160" name="Google Shape;160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995098" y="118526"/>
            <a:ext cx="949152" cy="9751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Obdélník 1"/>
          <p:cNvSpPr/>
          <p:nvPr/>
        </p:nvSpPr>
        <p:spPr>
          <a:xfrm>
            <a:off x="596619" y="452187"/>
            <a:ext cx="3993401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>
                <a:hlinkClick r:id="rId4"/>
              </a:rPr>
              <a:t>https://</a:t>
            </a:r>
            <a:r>
              <a:rPr lang="cs-CZ" dirty="0" smtClean="0">
                <a:hlinkClick r:id="rId4"/>
              </a:rPr>
              <a:t>www.youtube.com/watch?v=Rr1xiAeBeig</a:t>
            </a:r>
            <a:endParaRPr lang="cs-CZ" dirty="0" smtClean="0"/>
          </a:p>
          <a:p>
            <a:endParaRPr lang="cs-CZ" dirty="0" smtClean="0"/>
          </a:p>
          <a:p>
            <a:r>
              <a:rPr lang="cs-CZ" dirty="0" smtClean="0"/>
              <a:t>Úvodní video, 7:01min</a:t>
            </a:r>
            <a:endParaRPr lang="cs-CZ" dirty="0"/>
          </a:p>
        </p:txBody>
      </p:sp>
      <p:sp>
        <p:nvSpPr>
          <p:cNvPr id="3" name="Obdélník 2"/>
          <p:cNvSpPr/>
          <p:nvPr/>
        </p:nvSpPr>
        <p:spPr>
          <a:xfrm>
            <a:off x="188537" y="3977386"/>
            <a:ext cx="886456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600"/>
              </a:spcBef>
              <a:spcAft>
                <a:spcPts val="1600"/>
              </a:spcAft>
            </a:pPr>
            <a:r>
              <a:rPr lang="cs-CZ" sz="1800" dirty="0">
                <a:latin typeface="Calibri"/>
                <a:ea typeface="Calibri"/>
                <a:cs typeface="Calibri"/>
                <a:sym typeface="Calibri"/>
              </a:rPr>
              <a:t>Z</a:t>
            </a:r>
            <a:r>
              <a:rPr lang="cs-CZ" sz="1800" dirty="0" smtClean="0">
                <a:latin typeface="Calibri"/>
                <a:ea typeface="Calibri"/>
                <a:cs typeface="Calibri"/>
                <a:sym typeface="Calibri"/>
              </a:rPr>
              <a:t>ůstat </a:t>
            </a:r>
            <a:r>
              <a:rPr lang="cs-CZ" sz="1800" dirty="0">
                <a:latin typeface="Calibri"/>
                <a:ea typeface="Calibri"/>
                <a:cs typeface="Calibri"/>
                <a:sym typeface="Calibri"/>
              </a:rPr>
              <a:t>u vraku letadla a čekat na záchranu? </a:t>
            </a:r>
            <a:r>
              <a:rPr lang="cs-CZ" sz="1800" dirty="0" smtClean="0">
                <a:latin typeface="Calibri"/>
                <a:ea typeface="Calibri"/>
                <a:cs typeface="Calibri"/>
                <a:sym typeface="Calibri"/>
              </a:rPr>
              <a:t>	</a:t>
            </a:r>
            <a:r>
              <a:rPr lang="cs-CZ" sz="1800" b="1" dirty="0" smtClean="0">
                <a:latin typeface="Calibri"/>
                <a:ea typeface="Calibri"/>
                <a:cs typeface="Calibri"/>
                <a:sym typeface="Calibri"/>
              </a:rPr>
              <a:t>X</a:t>
            </a:r>
            <a:r>
              <a:rPr lang="cs-CZ" sz="1800" dirty="0" smtClean="0">
                <a:latin typeface="Calibri"/>
                <a:ea typeface="Calibri"/>
                <a:cs typeface="Calibri"/>
                <a:sym typeface="Calibri"/>
              </a:rPr>
              <a:t> 	Vydat </a:t>
            </a:r>
            <a:r>
              <a:rPr lang="cs-CZ" sz="1800" dirty="0">
                <a:latin typeface="Calibri"/>
                <a:ea typeface="Calibri"/>
                <a:cs typeface="Calibri"/>
                <a:sym typeface="Calibri"/>
              </a:rPr>
              <a:t>se do hor a hledat pomoc? </a:t>
            </a:r>
          </a:p>
        </p:txBody>
      </p:sp>
      <p:pic>
        <p:nvPicPr>
          <p:cNvPr id="1026" name="Picture 2" descr="https://img.csfd.cz/files/images/film/photos/000/101/101123_2a961b.jpg?w370h37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7106" y="2078874"/>
            <a:ext cx="2737144" cy="1797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bdélník 3"/>
          <p:cNvSpPr/>
          <p:nvPr/>
        </p:nvSpPr>
        <p:spPr>
          <a:xfrm>
            <a:off x="596619" y="4531899"/>
            <a:ext cx="528485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ts val="1600"/>
              </a:spcBef>
              <a:spcAft>
                <a:spcPts val="1600"/>
              </a:spcAft>
            </a:pPr>
            <a:r>
              <a:rPr lang="cs-CZ" sz="1800" dirty="0" smtClean="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4.) Sepiš</a:t>
            </a:r>
            <a:r>
              <a:rPr lang="cs-CZ" dirty="0" smtClean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cs-CZ" sz="1800" dirty="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důvody, seznam s nimi ostatní a diskutujte</a:t>
            </a:r>
          </a:p>
        </p:txBody>
      </p:sp>
    </p:spTree>
    <p:extLst>
      <p:ext uri="{BB962C8B-B14F-4D97-AF65-F5344CB8AC3E}">
        <p14:creationId xmlns:p14="http://schemas.microsoft.com/office/powerpoint/2010/main" val="961289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img.purch.com/w/660/aHR0cDovL3d3dy5saXZlc2NpZW5jZS5jb20vaW1hZ2VzL2kvMDAwLzA1My8zOTMvb3JpZ2luYWwvZ2VuZGVyLXN5bWJvbHMuanB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4866" y="1890845"/>
            <a:ext cx="4537861" cy="3142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8" name="Google Shape;158;p23"/>
          <p:cNvSpPr txBox="1">
            <a:spLocks noGrp="1"/>
          </p:cNvSpPr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dirty="0" smtClean="0"/>
              <a:t>Aktivita V. 8.-9. třída – kuminikace, pracovní život</a:t>
            </a:r>
            <a:br>
              <a:rPr lang="cs" dirty="0" smtClean="0"/>
            </a:br>
            <a:r>
              <a:rPr lang="cs" dirty="0"/>
              <a:t/>
            </a:r>
            <a:br>
              <a:rPr lang="cs" dirty="0"/>
            </a:br>
            <a:r>
              <a:rPr lang="cs" dirty="0" smtClean="0"/>
              <a:t>ARBITR</a:t>
            </a:r>
            <a:br>
              <a:rPr lang="cs" dirty="0" smtClean="0"/>
            </a:br>
            <a:r>
              <a:rPr lang="cs" dirty="0" smtClean="0"/>
              <a:t/>
            </a:r>
            <a:br>
              <a:rPr lang="cs" dirty="0" smtClean="0"/>
            </a:br>
            <a:r>
              <a:rPr lang="cs" dirty="0" smtClean="0"/>
              <a:t/>
            </a:r>
            <a:br>
              <a:rPr lang="cs" dirty="0" smtClean="0"/>
            </a:br>
            <a:r>
              <a:rPr lang="cs" dirty="0"/>
              <a:t/>
            </a:r>
            <a:br>
              <a:rPr lang="cs" dirty="0"/>
            </a:br>
            <a:r>
              <a:rPr lang="cs" dirty="0" smtClean="0"/>
              <a:t/>
            </a:r>
            <a:br>
              <a:rPr lang="cs" dirty="0" smtClean="0"/>
            </a:br>
            <a:r>
              <a:rPr lang="cs" dirty="0" smtClean="0"/>
              <a:t>viz příručka: gender_povolani_online (str.106)</a:t>
            </a:r>
            <a:br>
              <a:rPr lang="cs" dirty="0" smtClean="0"/>
            </a:br>
            <a:endParaRPr dirty="0"/>
          </a:p>
        </p:txBody>
      </p:sp>
      <p:pic>
        <p:nvPicPr>
          <p:cNvPr id="160" name="Google Shape;160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995098" y="118526"/>
            <a:ext cx="949152" cy="9751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72407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23"/>
          <p:cNvSpPr txBox="1">
            <a:spLocks noGrp="1"/>
          </p:cNvSpPr>
          <p:nvPr>
            <p:ph type="title"/>
          </p:nvPr>
        </p:nvSpPr>
        <p:spPr>
          <a:xfrm>
            <a:off x="691742" y="1190322"/>
            <a:ext cx="76887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dirty="0" smtClean="0"/>
              <a:t>Aktivita VI. 8.-9. třída – postup práce: </a:t>
            </a:r>
            <a:br>
              <a:rPr lang="cs" dirty="0" smtClean="0"/>
            </a:br>
            <a:r>
              <a:rPr lang="cs" dirty="0" smtClean="0"/>
              <a:t>„Uspořádání zmatených myšlenek“</a:t>
            </a:r>
            <a:endParaRPr dirty="0"/>
          </a:p>
        </p:txBody>
      </p:sp>
      <p:sp>
        <p:nvSpPr>
          <p:cNvPr id="159" name="Google Shape;159;p23"/>
          <p:cNvSpPr txBox="1">
            <a:spLocks noGrp="1"/>
          </p:cNvSpPr>
          <p:nvPr>
            <p:ph type="body" idx="1"/>
          </p:nvPr>
        </p:nvSpPr>
        <p:spPr>
          <a:xfrm>
            <a:off x="8736271" y="6257208"/>
            <a:ext cx="3370203" cy="103719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lang="cs-CZ" sz="1800" dirty="0" smtClean="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60" name="Google Shape;160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995098" y="118526"/>
            <a:ext cx="949152" cy="975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74" name="Picture 2" descr="https://thumbnails-4.fotky-foto.cz/400/13/31/78/FotkyFoto_pop-art-vintage-girl-poster-pubblicitaria-comica-con-il-fumetto-ragazza-graziosa-di-pensiero-confuso_13317845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9327" y="2246824"/>
            <a:ext cx="2448629" cy="2687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s://thumbnails-4.fotky-foto.cz/400/13/90/25/FotkyFoto_popart-vintage-reklamni-plakat-komicke-divka-s-recovou-bublinu-hezka-divka-zmatene-mysleni_13902572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518" y="2241935"/>
            <a:ext cx="2092184" cy="2705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Google Shape;159;p23"/>
          <p:cNvSpPr txBox="1">
            <a:spLocks/>
          </p:cNvSpPr>
          <p:nvPr/>
        </p:nvSpPr>
        <p:spPr>
          <a:xfrm>
            <a:off x="530632" y="2161343"/>
            <a:ext cx="7688700" cy="226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Lato"/>
              <a:buChar char="●"/>
              <a:defRPr sz="13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○"/>
              <a:defRPr sz="11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■"/>
              <a:defRPr sz="11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●"/>
              <a:defRPr sz="11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○"/>
              <a:defRPr sz="11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■"/>
              <a:defRPr sz="11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●"/>
              <a:defRPr sz="11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○"/>
              <a:defRPr sz="11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marR="0" lvl="8" indent="-29845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accent1"/>
              </a:buClr>
              <a:buSzPts val="1100"/>
              <a:buFont typeface="Lato"/>
              <a:buChar char="■"/>
              <a:defRPr sz="11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indent="0">
              <a:spcBef>
                <a:spcPts val="1600"/>
              </a:spcBef>
              <a:spcAft>
                <a:spcPts val="1600"/>
              </a:spcAft>
              <a:buFont typeface="Lato"/>
              <a:buNone/>
            </a:pPr>
            <a:r>
              <a:rPr lang="cs-CZ" sz="1800" dirty="0" smtClean="0">
                <a:latin typeface="Calibri"/>
                <a:ea typeface="Calibri"/>
                <a:cs typeface="Calibri"/>
                <a:sym typeface="Calibri"/>
              </a:rPr>
              <a:t>1.) rozdělte se do skupinek</a:t>
            </a:r>
          </a:p>
          <a:p>
            <a:pPr marL="0" indent="0">
              <a:spcBef>
                <a:spcPts val="1600"/>
              </a:spcBef>
              <a:spcAft>
                <a:spcPts val="1600"/>
              </a:spcAft>
              <a:buFont typeface="Lato"/>
              <a:buNone/>
            </a:pPr>
            <a:r>
              <a:rPr lang="cs-CZ" sz="1800" dirty="0" smtClean="0">
                <a:latin typeface="Calibri"/>
                <a:ea typeface="Calibri"/>
                <a:cs typeface="Calibri"/>
                <a:sym typeface="Calibri"/>
              </a:rPr>
              <a:t>2.) vylosujte si téma</a:t>
            </a:r>
          </a:p>
          <a:p>
            <a:pPr marL="0" indent="0">
              <a:spcBef>
                <a:spcPts val="1600"/>
              </a:spcBef>
              <a:spcAft>
                <a:spcPts val="1600"/>
              </a:spcAft>
              <a:buFont typeface="Lato"/>
              <a:buNone/>
            </a:pPr>
            <a:r>
              <a:rPr lang="cs-CZ" sz="1800" dirty="0" smtClean="0">
                <a:latin typeface="Calibri"/>
                <a:ea typeface="Calibri"/>
                <a:cs typeface="Calibri"/>
                <a:sym typeface="Calibri"/>
              </a:rPr>
              <a:t>3.) následujte instrukce na archu </a:t>
            </a:r>
          </a:p>
          <a:p>
            <a:pPr marL="0" indent="0">
              <a:spcBef>
                <a:spcPts val="1600"/>
              </a:spcBef>
              <a:spcAft>
                <a:spcPts val="1600"/>
              </a:spcAft>
              <a:buFont typeface="Lato"/>
              <a:buNone/>
            </a:pPr>
            <a:r>
              <a:rPr lang="cs-CZ" sz="1800" dirty="0" smtClean="0">
                <a:latin typeface="Calibri"/>
                <a:ea typeface="Calibri"/>
                <a:cs typeface="Calibri"/>
                <a:sym typeface="Calibri"/>
              </a:rPr>
              <a:t>4.) REFLEXE</a:t>
            </a:r>
          </a:p>
        </p:txBody>
      </p:sp>
    </p:spTree>
    <p:extLst>
      <p:ext uri="{BB962C8B-B14F-4D97-AF65-F5344CB8AC3E}">
        <p14:creationId xmlns:p14="http://schemas.microsoft.com/office/powerpoint/2010/main" val="36562474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23"/>
          <p:cNvSpPr txBox="1">
            <a:spLocks noGrp="1"/>
          </p:cNvSpPr>
          <p:nvPr>
            <p:ph type="title"/>
          </p:nvPr>
        </p:nvSpPr>
        <p:spPr>
          <a:xfrm>
            <a:off x="691742" y="1190321"/>
            <a:ext cx="7688700" cy="371489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dirty="0" smtClean="0"/>
              <a:t>Aktivita VII. 1. stupeň</a:t>
            </a:r>
            <a:br>
              <a:rPr lang="cs" dirty="0" smtClean="0"/>
            </a:br>
            <a:r>
              <a:rPr lang="cs" dirty="0" smtClean="0"/>
              <a:t>„Řemeslo okolo a v nás“</a:t>
            </a:r>
            <a:r>
              <a:rPr lang="cs-CZ" dirty="0" smtClean="0"/>
              <a:t>      rvp.cz</a:t>
            </a:r>
            <a:br>
              <a:rPr lang="cs-CZ" dirty="0" smtClean="0"/>
            </a:br>
            <a:r>
              <a:rPr lang="cs-CZ" dirty="0"/>
              <a:t/>
            </a:r>
            <a:br>
              <a:rPr lang="cs-CZ" dirty="0"/>
            </a:br>
            <a:r>
              <a:rPr lang="cs-CZ" dirty="0" smtClean="0"/>
              <a:t>- </a:t>
            </a:r>
            <a:r>
              <a:rPr lang="cs-CZ" sz="2400" dirty="0" smtClean="0"/>
              <a:t>2. třída</a:t>
            </a:r>
            <a:r>
              <a:rPr lang="cs-CZ" sz="2400" b="0" dirty="0" smtClean="0"/>
              <a:t>, člověk a svět práce </a:t>
            </a:r>
            <a:br>
              <a:rPr lang="cs-CZ" sz="2400" b="0" dirty="0" smtClean="0"/>
            </a:br>
            <a:r>
              <a:rPr lang="cs-CZ" sz="2400" b="0" dirty="0" smtClean="0"/>
              <a:t>- výstupy: vytváří jednoduchými postupy drobné předměty z různých materiálů a pracuje podle návodu a předlohy</a:t>
            </a:r>
            <a:endParaRPr sz="2400" b="0" dirty="0"/>
          </a:p>
        </p:txBody>
      </p:sp>
      <p:sp>
        <p:nvSpPr>
          <p:cNvPr id="159" name="Google Shape;159;p23"/>
          <p:cNvSpPr txBox="1">
            <a:spLocks noGrp="1"/>
          </p:cNvSpPr>
          <p:nvPr>
            <p:ph type="body" idx="1"/>
          </p:nvPr>
        </p:nvSpPr>
        <p:spPr>
          <a:xfrm>
            <a:off x="8736271" y="6257208"/>
            <a:ext cx="3370203" cy="103719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lang="cs-CZ" sz="1800" dirty="0" smtClean="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60" name="Google Shape;160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995098" y="118526"/>
            <a:ext cx="949152" cy="9751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97729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23"/>
          <p:cNvSpPr txBox="1">
            <a:spLocks noGrp="1"/>
          </p:cNvSpPr>
          <p:nvPr>
            <p:ph type="title"/>
          </p:nvPr>
        </p:nvSpPr>
        <p:spPr>
          <a:xfrm>
            <a:off x="691742" y="1190321"/>
            <a:ext cx="7688700" cy="371489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800" b="0" dirty="0" smtClean="0"/>
              <a:t>1) řemesla: ruční práce se staly vzácné, umělecké</a:t>
            </a:r>
            <a:br>
              <a:rPr lang="cs-CZ" sz="1800" b="0" dirty="0" smtClean="0"/>
            </a:br>
            <a:r>
              <a:rPr lang="cs-CZ" sz="1800" b="0" dirty="0" smtClean="0"/>
              <a:t>2) diskuse: řemeslo je: práce rukama, něco užitečného pro druhé</a:t>
            </a:r>
            <a:r>
              <a:rPr lang="cs-CZ" sz="1800" b="0" dirty="0"/>
              <a:t/>
            </a:r>
            <a:br>
              <a:rPr lang="cs-CZ" sz="1800" b="0" dirty="0"/>
            </a:br>
            <a:r>
              <a:rPr lang="cs-CZ" sz="1800" b="0" dirty="0" smtClean="0"/>
              <a:t>3) řemesla v místě, kde žijí: dialog s rodiči a prarodiči</a:t>
            </a:r>
            <a:br>
              <a:rPr lang="cs-CZ" sz="1800" b="0" dirty="0" smtClean="0"/>
            </a:br>
            <a:r>
              <a:rPr lang="cs-CZ" sz="1800" b="0" dirty="0" smtClean="0"/>
              <a:t>4) diskuse v kroužku</a:t>
            </a:r>
            <a:br>
              <a:rPr lang="cs-CZ" sz="1800" b="0" dirty="0" smtClean="0"/>
            </a:br>
            <a:r>
              <a:rPr lang="cs-CZ" sz="1800" b="0" dirty="0" smtClean="0"/>
              <a:t>5) co umím a dovedu sám</a:t>
            </a:r>
            <a:br>
              <a:rPr lang="cs-CZ" sz="1800" b="0" dirty="0" smtClean="0"/>
            </a:br>
            <a:r>
              <a:rPr lang="cs-CZ" sz="1800" b="0" dirty="0" smtClean="0"/>
              <a:t>6) tvorba návodu pro druhé -  co umím já</a:t>
            </a:r>
            <a:br>
              <a:rPr lang="cs-CZ" sz="1800" b="0" dirty="0" smtClean="0"/>
            </a:br>
            <a:r>
              <a:rPr lang="cs-CZ" sz="1800" b="0" dirty="0" smtClean="0"/>
              <a:t>7) četba a posuzování návodů</a:t>
            </a:r>
            <a:br>
              <a:rPr lang="cs-CZ" sz="1800" b="0" dirty="0" smtClean="0"/>
            </a:br>
            <a:r>
              <a:rPr lang="cs-CZ" sz="1800" b="0" dirty="0" smtClean="0"/>
              <a:t>8) volba toho, co si vyzkoušíme – šití, keramika, pletení</a:t>
            </a:r>
            <a:br>
              <a:rPr lang="cs-CZ" sz="1800" b="0" dirty="0" smtClean="0"/>
            </a:br>
            <a:r>
              <a:rPr lang="cs-CZ" sz="1800" b="0" dirty="0"/>
              <a:t/>
            </a:r>
            <a:br>
              <a:rPr lang="cs-CZ" sz="1800" b="0" dirty="0"/>
            </a:br>
            <a:r>
              <a:rPr lang="cs-CZ" sz="1800" b="0" dirty="0" smtClean="0"/>
              <a:t>gramotnosti: práce s textem, tvorba návodu – </a:t>
            </a:r>
            <a:r>
              <a:rPr lang="cs-CZ" sz="1800" b="0" dirty="0" err="1" smtClean="0"/>
              <a:t>matem.gramotnost</a:t>
            </a:r>
            <a:r>
              <a:rPr lang="cs-CZ" sz="1800" b="0" dirty="0" smtClean="0"/>
              <a:t> – použití jednoduchého mat. jazyka a schématu </a:t>
            </a:r>
            <a:br>
              <a:rPr lang="cs-CZ" sz="1800" b="0" dirty="0" smtClean="0"/>
            </a:br>
            <a:endParaRPr sz="1800" b="0" dirty="0"/>
          </a:p>
        </p:txBody>
      </p:sp>
      <p:sp>
        <p:nvSpPr>
          <p:cNvPr id="159" name="Google Shape;159;p23"/>
          <p:cNvSpPr txBox="1">
            <a:spLocks noGrp="1"/>
          </p:cNvSpPr>
          <p:nvPr>
            <p:ph type="body" idx="1"/>
          </p:nvPr>
        </p:nvSpPr>
        <p:spPr>
          <a:xfrm>
            <a:off x="8736271" y="6257208"/>
            <a:ext cx="3370203" cy="103719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lang="cs-CZ" sz="1800" dirty="0" smtClean="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60" name="Google Shape;160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995098" y="118526"/>
            <a:ext cx="949152" cy="9751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01019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23"/>
          <p:cNvSpPr txBox="1">
            <a:spLocks noGrp="1"/>
          </p:cNvSpPr>
          <p:nvPr>
            <p:ph type="title"/>
          </p:nvPr>
        </p:nvSpPr>
        <p:spPr>
          <a:xfrm>
            <a:off x="691742" y="1190321"/>
            <a:ext cx="7688700" cy="371489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0" dirty="0"/>
          </a:p>
        </p:txBody>
      </p:sp>
      <p:sp>
        <p:nvSpPr>
          <p:cNvPr id="159" name="Google Shape;159;p23"/>
          <p:cNvSpPr txBox="1">
            <a:spLocks noGrp="1"/>
          </p:cNvSpPr>
          <p:nvPr>
            <p:ph type="body" idx="1"/>
          </p:nvPr>
        </p:nvSpPr>
        <p:spPr>
          <a:xfrm>
            <a:off x="8736271" y="6257208"/>
            <a:ext cx="3370203" cy="103719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lang="cs-CZ" sz="1800" dirty="0" smtClean="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60" name="Google Shape;160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995098" y="118526"/>
            <a:ext cx="949152" cy="975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517144" y="1814961"/>
            <a:ext cx="4299137" cy="1881369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205661" y="1655926"/>
            <a:ext cx="3807115" cy="2691461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6223" y="2900097"/>
            <a:ext cx="3007862" cy="1976498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6133" y="606076"/>
            <a:ext cx="3244929" cy="2294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1286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oogle Shape;67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804587" y="3279888"/>
            <a:ext cx="3902927" cy="1708423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66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925407" y="2579648"/>
            <a:ext cx="3136818" cy="2408663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9450" y="1318650"/>
            <a:ext cx="7688700" cy="1023106"/>
          </a:xfrm>
        </p:spPr>
        <p:txBody>
          <a:bodyPr/>
          <a:lstStyle/>
          <a:p>
            <a:r>
              <a:rPr lang="cs-CZ" dirty="0" smtClean="0"/>
              <a:t>Další aktivity podporující rozvoj gramotností</a:t>
            </a:r>
            <a:endParaRPr lang="cs-CZ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9450" y="2587082"/>
            <a:ext cx="7688700" cy="2193073"/>
          </a:xfrm>
        </p:spPr>
        <p:txBody>
          <a:bodyPr/>
          <a:lstStyle/>
          <a:p>
            <a:pPr marL="146050" indent="0">
              <a:buNone/>
            </a:pPr>
            <a:r>
              <a:rPr lang="cs-CZ" sz="2000" b="1" dirty="0" smtClean="0"/>
              <a:t>Karty s příběhy </a:t>
            </a:r>
            <a:r>
              <a:rPr lang="cs-CZ" sz="2000" dirty="0" smtClean="0"/>
              <a:t>(story </a:t>
            </a:r>
            <a:r>
              <a:rPr lang="cs-CZ" sz="2000" dirty="0" err="1" smtClean="0"/>
              <a:t>telling</a:t>
            </a:r>
            <a:r>
              <a:rPr lang="cs-CZ" sz="2000" dirty="0" smtClean="0"/>
              <a:t> </a:t>
            </a:r>
            <a:r>
              <a:rPr lang="cs-CZ" sz="2000" dirty="0" err="1" smtClean="0"/>
              <a:t>cards</a:t>
            </a:r>
            <a:r>
              <a:rPr lang="cs-CZ" sz="2000" dirty="0" smtClean="0"/>
              <a:t>, B-</a:t>
            </a:r>
            <a:r>
              <a:rPr lang="cs-CZ" sz="2000" dirty="0" err="1" smtClean="0"/>
              <a:t>creative</a:t>
            </a:r>
            <a:r>
              <a:rPr lang="cs-CZ" sz="2000" dirty="0" smtClean="0"/>
              <a:t>)</a:t>
            </a:r>
          </a:p>
          <a:p>
            <a:pPr marL="146050" indent="0">
              <a:buNone/>
            </a:pPr>
            <a:endParaRPr lang="cs-CZ" sz="2000" dirty="0"/>
          </a:p>
        </p:txBody>
      </p:sp>
      <p:pic>
        <p:nvPicPr>
          <p:cNvPr id="5" name="Google Shape;68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63985" y="3312955"/>
            <a:ext cx="2075137" cy="171252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94360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3"/>
          <p:cNvSpPr txBox="1">
            <a:spLocks noGrp="1"/>
          </p:cNvSpPr>
          <p:nvPr>
            <p:ph type="ctrTitle"/>
          </p:nvPr>
        </p:nvSpPr>
        <p:spPr>
          <a:xfrm>
            <a:off x="729450" y="1322450"/>
            <a:ext cx="7688100" cy="166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dirty="0"/>
              <a:t>Rozvoj vzdělávací oblasti </a:t>
            </a:r>
            <a:endParaRPr dirty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dirty="0"/>
              <a:t>Člověk a svět práce</a:t>
            </a:r>
            <a:endParaRPr dirty="0"/>
          </a:p>
        </p:txBody>
      </p:sp>
      <p:sp>
        <p:nvSpPr>
          <p:cNvPr id="87" name="Google Shape;87;p13"/>
          <p:cNvSpPr txBox="1">
            <a:spLocks noGrp="1"/>
          </p:cNvSpPr>
          <p:nvPr>
            <p:ph type="subTitle" idx="1"/>
          </p:nvPr>
        </p:nvSpPr>
        <p:spPr>
          <a:xfrm>
            <a:off x="767575" y="3150150"/>
            <a:ext cx="7688100" cy="1220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400" b="1" dirty="0" smtClean="0"/>
              <a:t>             na </a:t>
            </a:r>
            <a:r>
              <a:rPr lang="cs" sz="2400" b="1" dirty="0"/>
              <a:t>ZŠ Praha 7 Strossmayerovo nám. 4 </a:t>
            </a:r>
            <a:endParaRPr sz="2400" b="1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400" dirty="0"/>
              <a:t>                    www.zs-stross.cz         @zsstross </a:t>
            </a:r>
            <a:endParaRPr sz="2400" dirty="0"/>
          </a:p>
        </p:txBody>
      </p:sp>
      <p:pic>
        <p:nvPicPr>
          <p:cNvPr id="88" name="Google Shape;88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12200" y="196974"/>
            <a:ext cx="983875" cy="1010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Karty s příběhy</a:t>
            </a:r>
            <a:endParaRPr lang="cs-CZ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indent="-381000">
              <a:buSzPts val="2400"/>
              <a:buChar char="-"/>
            </a:pPr>
            <a:r>
              <a:rPr lang="cs-CZ" sz="1800" dirty="0"/>
              <a:t>projektivní metoda (kognitivní proces projekce) - pozitivní promítání</a:t>
            </a:r>
          </a:p>
          <a:p>
            <a:pPr lvl="0" indent="-381000">
              <a:buSzPts val="2400"/>
              <a:buChar char="-"/>
            </a:pPr>
            <a:r>
              <a:rPr lang="cs-CZ" sz="1800" dirty="0"/>
              <a:t>“interpretace na základě vlastní zkušenosti”</a:t>
            </a:r>
          </a:p>
          <a:p>
            <a:pPr marL="0" lvl="0" indent="0">
              <a:spcBef>
                <a:spcPts val="1600"/>
              </a:spcBef>
              <a:spcAft>
                <a:spcPts val="1600"/>
              </a:spcAft>
              <a:buNone/>
            </a:pPr>
            <a:r>
              <a:rPr lang="cs-CZ" sz="1800" b="1" dirty="0"/>
              <a:t>využití:</a:t>
            </a:r>
            <a:r>
              <a:rPr lang="cs-CZ" sz="1800" dirty="0"/>
              <a:t> </a:t>
            </a:r>
            <a:r>
              <a:rPr lang="cs-CZ" sz="1800" dirty="0" smtClean="0"/>
              <a:t>                 psychoterapie</a:t>
            </a:r>
            <a:r>
              <a:rPr lang="cs-CZ" sz="1800" dirty="0"/>
              <a:t/>
            </a:r>
            <a:br>
              <a:rPr lang="cs-CZ" sz="1800" dirty="0"/>
            </a:br>
            <a:r>
              <a:rPr lang="cs-CZ" sz="1800" dirty="0"/>
              <a:t> 			poradenství</a:t>
            </a:r>
            <a:br>
              <a:rPr lang="cs-CZ" sz="1800" dirty="0"/>
            </a:br>
            <a:r>
              <a:rPr lang="cs-CZ" sz="1800" dirty="0"/>
              <a:t>				koučování</a:t>
            </a:r>
            <a:br>
              <a:rPr lang="cs-CZ" sz="1800" dirty="0"/>
            </a:br>
            <a:r>
              <a:rPr lang="cs-CZ" sz="1800" dirty="0"/>
              <a:t>					pomáhající profese</a:t>
            </a:r>
          </a:p>
        </p:txBody>
      </p:sp>
    </p:spTree>
    <p:extLst>
      <p:ext uri="{BB962C8B-B14F-4D97-AF65-F5344CB8AC3E}">
        <p14:creationId xmlns:p14="http://schemas.microsoft.com/office/powerpoint/2010/main" val="3326694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4107" y="1784195"/>
            <a:ext cx="4741227" cy="3214328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Využití karet ve VKVP</a:t>
            </a:r>
            <a:endParaRPr lang="cs-CZ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9450" y="2078875"/>
            <a:ext cx="7688700" cy="3169632"/>
          </a:xfrm>
        </p:spPr>
        <p:txBody>
          <a:bodyPr/>
          <a:lstStyle/>
          <a:p>
            <a:r>
              <a:rPr lang="cs-CZ" sz="1600" dirty="0" smtClean="0"/>
              <a:t>Karty Světem hodnot</a:t>
            </a:r>
            <a:endParaRPr lang="cs-CZ" sz="1600" dirty="0"/>
          </a:p>
          <a:p>
            <a:r>
              <a:rPr lang="cs-CZ" sz="1600" dirty="0" smtClean="0"/>
              <a:t>Hodnota a definice</a:t>
            </a:r>
          </a:p>
          <a:p>
            <a:r>
              <a:rPr lang="cs-CZ" sz="1600" dirty="0" smtClean="0"/>
              <a:t>(práce s definicí, porozumění)</a:t>
            </a:r>
          </a:p>
          <a:p>
            <a:endParaRPr lang="cs-CZ" sz="1600" dirty="0"/>
          </a:p>
          <a:p>
            <a:r>
              <a:rPr lang="cs-CZ" sz="1600" dirty="0" smtClean="0"/>
              <a:t>Zadání: </a:t>
            </a:r>
            <a:br>
              <a:rPr lang="cs-CZ" sz="1600" dirty="0" smtClean="0"/>
            </a:br>
            <a:r>
              <a:rPr lang="cs-CZ" sz="1600" b="1" dirty="0" smtClean="0"/>
              <a:t>soutěž </a:t>
            </a:r>
            <a:r>
              <a:rPr lang="cs-CZ" sz="1600" dirty="0" smtClean="0"/>
              <a:t>v poznávání (KUFR)</a:t>
            </a:r>
          </a:p>
          <a:p>
            <a:r>
              <a:rPr lang="cs-CZ" sz="1600" dirty="0" smtClean="0"/>
              <a:t>Karty s příběhy: životní cesta, </a:t>
            </a:r>
          </a:p>
          <a:p>
            <a:r>
              <a:rPr lang="cs-CZ" sz="1600" dirty="0" smtClean="0"/>
              <a:t>životopis</a:t>
            </a:r>
            <a:br>
              <a:rPr lang="cs-CZ" sz="1600" dirty="0" smtClean="0"/>
            </a:br>
            <a:r>
              <a:rPr lang="cs-CZ" sz="1600" dirty="0" smtClean="0"/>
              <a:t/>
            </a:r>
            <a:br>
              <a:rPr lang="cs-CZ" sz="1600" dirty="0" smtClean="0"/>
            </a:br>
            <a:endParaRPr lang="cs-CZ" sz="1600" dirty="0" smtClean="0"/>
          </a:p>
          <a:p>
            <a:endParaRPr lang="cs-CZ" sz="1600" dirty="0"/>
          </a:p>
        </p:txBody>
      </p:sp>
    </p:spTree>
    <p:extLst>
      <p:ext uri="{BB962C8B-B14F-4D97-AF65-F5344CB8AC3E}">
        <p14:creationId xmlns:p14="http://schemas.microsoft.com/office/powerpoint/2010/main" val="465666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Aktivita VIII – Váš příběh</a:t>
            </a:r>
            <a:endParaRPr lang="cs-CZ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9450" y="2078874"/>
            <a:ext cx="7688700" cy="2909437"/>
          </a:xfrm>
        </p:spPr>
        <p:txBody>
          <a:bodyPr/>
          <a:lstStyle/>
          <a:p>
            <a:pPr marL="0" lvl="0" indent="0">
              <a:buNone/>
            </a:pPr>
            <a:r>
              <a:rPr lang="cs-CZ" sz="1600" b="1" dirty="0"/>
              <a:t>1.KARTA</a:t>
            </a:r>
            <a:r>
              <a:rPr lang="cs-CZ" sz="1600" dirty="0"/>
              <a:t>: Vyber </a:t>
            </a:r>
            <a:r>
              <a:rPr lang="cs-CZ" sz="1600" dirty="0" smtClean="0"/>
              <a:t>kartu, která představuje dnešní den</a:t>
            </a:r>
            <a:endParaRPr lang="cs-CZ" sz="1600" dirty="0"/>
          </a:p>
          <a:p>
            <a:pPr marL="0" lvl="0" indent="0">
              <a:spcBef>
                <a:spcPts val="1600"/>
              </a:spcBef>
              <a:buNone/>
            </a:pPr>
            <a:r>
              <a:rPr lang="cs-CZ" sz="1600" b="1" dirty="0"/>
              <a:t>2. KARTA</a:t>
            </a:r>
            <a:r>
              <a:rPr lang="cs-CZ" sz="1600" dirty="0"/>
              <a:t>: </a:t>
            </a:r>
            <a:r>
              <a:rPr lang="cs-CZ" sz="1600" dirty="0" smtClean="0"/>
              <a:t>Vaše role </a:t>
            </a:r>
            <a:endParaRPr lang="cs-CZ" sz="1600" dirty="0"/>
          </a:p>
          <a:p>
            <a:pPr marL="0" lvl="0" indent="0">
              <a:spcBef>
                <a:spcPts val="1600"/>
              </a:spcBef>
              <a:buNone/>
            </a:pPr>
            <a:r>
              <a:rPr lang="cs-CZ" sz="1600" b="1" dirty="0"/>
              <a:t>3. KARTA</a:t>
            </a:r>
            <a:r>
              <a:rPr lang="cs-CZ" sz="1600" dirty="0"/>
              <a:t>: </a:t>
            </a:r>
            <a:r>
              <a:rPr lang="cs-CZ" sz="1600" dirty="0" smtClean="0"/>
              <a:t>Vaše očekávání</a:t>
            </a:r>
            <a:endParaRPr lang="cs-CZ" sz="1600" dirty="0"/>
          </a:p>
          <a:p>
            <a:pPr marL="0" lvl="0" indent="0">
              <a:spcBef>
                <a:spcPts val="1600"/>
              </a:spcBef>
              <a:buNone/>
            </a:pPr>
            <a:r>
              <a:rPr lang="cs-CZ" sz="1600" b="1" dirty="0"/>
              <a:t>4. KARTA</a:t>
            </a:r>
            <a:r>
              <a:rPr lang="cs-CZ" sz="1600" dirty="0"/>
              <a:t>: T</a:t>
            </a:r>
            <a:r>
              <a:rPr lang="cs-CZ" sz="1600" dirty="0" smtClean="0"/>
              <a:t>ěžkosti dnešního dne</a:t>
            </a:r>
            <a:endParaRPr lang="cs-CZ" sz="1600" dirty="0"/>
          </a:p>
          <a:p>
            <a:pPr marL="0" lvl="0" indent="0">
              <a:spcBef>
                <a:spcPts val="1600"/>
              </a:spcBef>
              <a:buNone/>
            </a:pPr>
            <a:r>
              <a:rPr lang="cs-CZ" sz="1600" b="1" dirty="0"/>
              <a:t>5. KARTA</a:t>
            </a:r>
            <a:r>
              <a:rPr lang="cs-CZ" sz="1600" dirty="0"/>
              <a:t>: </a:t>
            </a:r>
            <a:r>
              <a:rPr lang="cs-CZ" sz="1600" dirty="0" smtClean="0"/>
              <a:t>Pokračování dnešního dne</a:t>
            </a:r>
            <a:endParaRPr lang="cs-CZ" sz="1600" dirty="0"/>
          </a:p>
          <a:p>
            <a:pPr marL="0" lvl="0" indent="0">
              <a:spcBef>
                <a:spcPts val="1600"/>
              </a:spcBef>
              <a:spcAft>
                <a:spcPts val="1600"/>
              </a:spcAft>
              <a:buNone/>
            </a:pPr>
            <a:r>
              <a:rPr lang="cs-CZ" sz="1600" b="1" dirty="0"/>
              <a:t>6. KARTA</a:t>
            </a:r>
            <a:r>
              <a:rPr lang="cs-CZ" sz="1600" dirty="0"/>
              <a:t>: A tak příběh končí!</a:t>
            </a:r>
          </a:p>
          <a:p>
            <a:endParaRPr lang="cs-CZ" sz="1600" dirty="0"/>
          </a:p>
        </p:txBody>
      </p:sp>
    </p:spTree>
    <p:extLst>
      <p:ext uri="{BB962C8B-B14F-4D97-AF65-F5344CB8AC3E}">
        <p14:creationId xmlns:p14="http://schemas.microsoft.com/office/powerpoint/2010/main" val="640403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29"/>
          <p:cNvSpPr txBox="1">
            <a:spLocks noGrp="1"/>
          </p:cNvSpPr>
          <p:nvPr>
            <p:ph type="title"/>
          </p:nvPr>
        </p:nvSpPr>
        <p:spPr>
          <a:xfrm>
            <a:off x="729450" y="1318650"/>
            <a:ext cx="7688700" cy="110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Jak se nám to daří?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Jsme pořád na cestě...</a:t>
            </a:r>
            <a:endParaRPr/>
          </a:p>
        </p:txBody>
      </p:sp>
      <p:sp>
        <p:nvSpPr>
          <p:cNvPr id="205" name="Google Shape;205;p29"/>
          <p:cNvSpPr txBox="1">
            <a:spLocks noGrp="1"/>
          </p:cNvSpPr>
          <p:nvPr>
            <p:ph type="body" idx="1"/>
          </p:nvPr>
        </p:nvSpPr>
        <p:spPr>
          <a:xfrm>
            <a:off x="729450" y="2078875"/>
            <a:ext cx="7688700" cy="226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2600" b="1" dirty="0">
              <a:solidFill>
                <a:schemeClr val="dk2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2600" b="1" dirty="0">
              <a:solidFill>
                <a:schemeClr val="dk2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dirty="0"/>
          </a:p>
        </p:txBody>
      </p:sp>
      <p:pic>
        <p:nvPicPr>
          <p:cNvPr id="206" name="Google Shape;206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231882" y="118522"/>
            <a:ext cx="712368" cy="731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0" name="Picture 6" descr="https://encrypted-tbn0.gstatic.com/images?q=tbn:ANd9GcRU0GWspqWGxCs9v7GV3l_onC_6YQmgM4So9bKECmTRL6TwM-To&amp;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3802" y="930662"/>
            <a:ext cx="3980448" cy="3229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30"/>
          <p:cNvSpPr txBox="1">
            <a:spLocks noGrp="1"/>
          </p:cNvSpPr>
          <p:nvPr>
            <p:ph type="title"/>
          </p:nvPr>
        </p:nvSpPr>
        <p:spPr>
          <a:xfrm>
            <a:off x="727650" y="612675"/>
            <a:ext cx="76887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DĚKUJEME !!!</a:t>
            </a:r>
            <a:endParaRPr/>
          </a:p>
        </p:txBody>
      </p:sp>
      <p:sp>
        <p:nvSpPr>
          <p:cNvPr id="212" name="Google Shape;212;p30"/>
          <p:cNvSpPr txBox="1">
            <a:spLocks noGrp="1"/>
          </p:cNvSpPr>
          <p:nvPr>
            <p:ph type="body" idx="1"/>
          </p:nvPr>
        </p:nvSpPr>
        <p:spPr>
          <a:xfrm>
            <a:off x="336175" y="1283250"/>
            <a:ext cx="8459700" cy="226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dirty="0"/>
              <a:t>Mgr. Martin Provazník					</a:t>
            </a:r>
            <a:r>
              <a:rPr lang="cs" dirty="0" smtClean="0"/>
              <a:t>                                 Mgr</a:t>
            </a:r>
            <a:r>
              <a:rPr lang="cs" dirty="0"/>
              <a:t>. Pavel Namyslo</a:t>
            </a:r>
            <a:endParaRPr dirty="0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cs" dirty="0"/>
              <a:t>ZŠ Strossmayerovo náměstí</a:t>
            </a:r>
            <a:br>
              <a:rPr lang="cs" dirty="0"/>
            </a:br>
            <a:r>
              <a:rPr lang="cs" dirty="0"/>
              <a:t>Praha 7</a:t>
            </a:r>
            <a:endParaRPr dirty="0"/>
          </a:p>
          <a:p>
            <a:pPr marL="0" lvl="0" indent="0" algn="ctr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cs" dirty="0"/>
              <a:t>							</a:t>
            </a:r>
            <a:endParaRPr dirty="0"/>
          </a:p>
        </p:txBody>
      </p:sp>
      <p:pic>
        <p:nvPicPr>
          <p:cNvPr id="213" name="Google Shape;213;p30"/>
          <p:cNvPicPr preferRelativeResize="0"/>
          <p:nvPr/>
        </p:nvPicPr>
        <p:blipFill rotWithShape="1">
          <a:blip r:embed="rId3">
            <a:alphaModFix/>
          </a:blip>
          <a:srcRect l="6752" t="21436" r="52397" b="13859"/>
          <a:stretch/>
        </p:blipFill>
        <p:spPr>
          <a:xfrm>
            <a:off x="6617824" y="1631425"/>
            <a:ext cx="2177950" cy="2156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4" name="Google Shape;214;p30"/>
          <p:cNvPicPr preferRelativeResize="0"/>
          <p:nvPr/>
        </p:nvPicPr>
        <p:blipFill rotWithShape="1">
          <a:blip r:embed="rId4">
            <a:alphaModFix/>
          </a:blip>
          <a:srcRect l="28240" t="18344" r="27778" b="11287"/>
          <a:stretch/>
        </p:blipFill>
        <p:spPr>
          <a:xfrm>
            <a:off x="404475" y="1620538"/>
            <a:ext cx="2177950" cy="2177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5" name="Google Shape;215;p3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056100" y="118526"/>
            <a:ext cx="888150" cy="912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6" name="Google Shape;216;p3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983643" y="3307845"/>
            <a:ext cx="3232963" cy="17457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8" name="Google Shape;528;p32"/>
          <p:cNvSpPr/>
          <p:nvPr/>
        </p:nvSpPr>
        <p:spPr>
          <a:xfrm>
            <a:off x="1234011" y="4005530"/>
            <a:ext cx="6796800" cy="469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noAutofit/>
          </a:bodyPr>
          <a:lstStyle/>
          <a:p>
            <a:r>
              <a:rPr lang="cs-CZ" sz="1300" dirty="0">
                <a:solidFill>
                  <a:schemeClr val="dk1"/>
                </a:solidFill>
              </a:rPr>
              <a:t>Podpora budování kapacit pro rozvoj základních </a:t>
            </a:r>
            <a:r>
              <a:rPr lang="cs-CZ" sz="1300" dirty="0" err="1">
                <a:solidFill>
                  <a:schemeClr val="dk1"/>
                </a:solidFill>
              </a:rPr>
              <a:t>pre</a:t>
            </a:r>
            <a:r>
              <a:rPr lang="cs-CZ" sz="1300" dirty="0">
                <a:solidFill>
                  <a:schemeClr val="dk1"/>
                </a:solidFill>
              </a:rPr>
              <a:t>/gramotností v předškolním </a:t>
            </a:r>
            <a:br>
              <a:rPr lang="cs-CZ" sz="1300" dirty="0">
                <a:solidFill>
                  <a:schemeClr val="dk1"/>
                </a:solidFill>
              </a:rPr>
            </a:br>
            <a:r>
              <a:rPr lang="cs-CZ" sz="1300" dirty="0">
                <a:solidFill>
                  <a:schemeClr val="dk1"/>
                </a:solidFill>
              </a:rPr>
              <a:t>a základním vzdělávání - Podpora práce učitelů (PPUČ) je financován Evropskou unií.</a:t>
            </a:r>
            <a:endParaRPr dirty="0">
              <a:solidFill>
                <a:srgbClr val="323F4F"/>
              </a:solidFill>
            </a:endParaRPr>
          </a:p>
        </p:txBody>
      </p:sp>
      <p:grpSp>
        <p:nvGrpSpPr>
          <p:cNvPr id="146" name="Google Shape;96;p16"/>
          <p:cNvGrpSpPr/>
          <p:nvPr/>
        </p:nvGrpSpPr>
        <p:grpSpPr>
          <a:xfrm>
            <a:off x="1237122" y="2000250"/>
            <a:ext cx="6793677" cy="908860"/>
            <a:chOff x="4205" y="3032"/>
            <a:chExt cx="3132" cy="419"/>
          </a:xfrm>
        </p:grpSpPr>
        <p:sp>
          <p:nvSpPr>
            <p:cNvPr id="147" name="Google Shape;97;p16"/>
            <p:cNvSpPr/>
            <p:nvPr/>
          </p:nvSpPr>
          <p:spPr>
            <a:xfrm>
              <a:off x="4205" y="3032"/>
              <a:ext cx="3110" cy="41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5713" tIns="22856" rIns="45713" bIns="22856" anchor="t" anchorCtr="0">
              <a:noAutofit/>
            </a:bodyPr>
            <a:lstStyle/>
            <a:p>
              <a:endParaRPr sz="900">
                <a:solidFill>
                  <a:schemeClr val="dk1"/>
                </a:solidFill>
              </a:endParaRPr>
            </a:p>
          </p:txBody>
        </p:sp>
        <p:sp>
          <p:nvSpPr>
            <p:cNvPr id="148" name="Google Shape;98;p16"/>
            <p:cNvSpPr/>
            <p:nvPr/>
          </p:nvSpPr>
          <p:spPr>
            <a:xfrm>
              <a:off x="6783" y="3049"/>
              <a:ext cx="366" cy="252"/>
            </a:xfrm>
            <a:custGeom>
              <a:avLst/>
              <a:gdLst/>
              <a:ahLst/>
              <a:cxnLst/>
              <a:rect l="l" t="t" r="r" b="b"/>
              <a:pathLst>
                <a:path w="1597" h="1077" extrusionOk="0">
                  <a:moveTo>
                    <a:pt x="1108" y="588"/>
                  </a:moveTo>
                  <a:lnTo>
                    <a:pt x="1108" y="479"/>
                  </a:lnTo>
                  <a:lnTo>
                    <a:pt x="992" y="479"/>
                  </a:lnTo>
                  <a:lnTo>
                    <a:pt x="897" y="603"/>
                  </a:lnTo>
                  <a:cubicBezTo>
                    <a:pt x="857" y="593"/>
                    <a:pt x="822" y="575"/>
                    <a:pt x="795" y="548"/>
                  </a:cubicBezTo>
                  <a:lnTo>
                    <a:pt x="747" y="566"/>
                  </a:lnTo>
                  <a:cubicBezTo>
                    <a:pt x="778" y="595"/>
                    <a:pt x="824" y="615"/>
                    <a:pt x="878" y="626"/>
                  </a:cubicBezTo>
                  <a:lnTo>
                    <a:pt x="695" y="864"/>
                  </a:lnTo>
                  <a:lnTo>
                    <a:pt x="692" y="864"/>
                  </a:lnTo>
                  <a:lnTo>
                    <a:pt x="394" y="484"/>
                  </a:lnTo>
                  <a:lnTo>
                    <a:pt x="732" y="54"/>
                  </a:lnTo>
                  <a:lnTo>
                    <a:pt x="732" y="471"/>
                  </a:lnTo>
                  <a:lnTo>
                    <a:pt x="831" y="471"/>
                  </a:lnTo>
                  <a:lnTo>
                    <a:pt x="831" y="357"/>
                  </a:lnTo>
                  <a:cubicBezTo>
                    <a:pt x="884" y="378"/>
                    <a:pt x="956" y="391"/>
                    <a:pt x="1029" y="408"/>
                  </a:cubicBezTo>
                  <a:cubicBezTo>
                    <a:pt x="1137" y="431"/>
                    <a:pt x="1169" y="472"/>
                    <a:pt x="1169" y="512"/>
                  </a:cubicBezTo>
                  <a:cubicBezTo>
                    <a:pt x="1169" y="542"/>
                    <a:pt x="1147" y="569"/>
                    <a:pt x="1108" y="588"/>
                  </a:cubicBezTo>
                  <a:close/>
                  <a:moveTo>
                    <a:pt x="1146" y="615"/>
                  </a:moveTo>
                  <a:cubicBezTo>
                    <a:pt x="1217" y="592"/>
                    <a:pt x="1270" y="552"/>
                    <a:pt x="1277" y="497"/>
                  </a:cubicBezTo>
                  <a:cubicBezTo>
                    <a:pt x="1277" y="418"/>
                    <a:pt x="1185" y="387"/>
                    <a:pt x="1094" y="368"/>
                  </a:cubicBezTo>
                  <a:cubicBezTo>
                    <a:pt x="963" y="342"/>
                    <a:pt x="870" y="320"/>
                    <a:pt x="855" y="263"/>
                  </a:cubicBezTo>
                  <a:cubicBezTo>
                    <a:pt x="852" y="256"/>
                    <a:pt x="852" y="251"/>
                    <a:pt x="852" y="245"/>
                  </a:cubicBezTo>
                  <a:cubicBezTo>
                    <a:pt x="855" y="184"/>
                    <a:pt x="941" y="146"/>
                    <a:pt x="1020" y="146"/>
                  </a:cubicBezTo>
                  <a:cubicBezTo>
                    <a:pt x="1100" y="146"/>
                    <a:pt x="1151" y="156"/>
                    <a:pt x="1202" y="204"/>
                  </a:cubicBezTo>
                  <a:lnTo>
                    <a:pt x="1246" y="190"/>
                  </a:lnTo>
                  <a:cubicBezTo>
                    <a:pt x="1189" y="139"/>
                    <a:pt x="1112" y="126"/>
                    <a:pt x="1020" y="126"/>
                  </a:cubicBezTo>
                  <a:cubicBezTo>
                    <a:pt x="944" y="126"/>
                    <a:pt x="878" y="139"/>
                    <a:pt x="831" y="162"/>
                  </a:cubicBezTo>
                  <a:lnTo>
                    <a:pt x="831" y="0"/>
                  </a:lnTo>
                  <a:lnTo>
                    <a:pt x="715" y="0"/>
                  </a:lnTo>
                  <a:lnTo>
                    <a:pt x="418" y="385"/>
                  </a:lnTo>
                  <a:lnTo>
                    <a:pt x="416" y="385"/>
                  </a:lnTo>
                  <a:lnTo>
                    <a:pt x="113" y="0"/>
                  </a:lnTo>
                  <a:lnTo>
                    <a:pt x="0" y="0"/>
                  </a:lnTo>
                  <a:lnTo>
                    <a:pt x="0" y="471"/>
                  </a:lnTo>
                  <a:lnTo>
                    <a:pt x="55" y="471"/>
                  </a:lnTo>
                  <a:lnTo>
                    <a:pt x="55" y="60"/>
                  </a:lnTo>
                  <a:lnTo>
                    <a:pt x="387" y="479"/>
                  </a:lnTo>
                  <a:lnTo>
                    <a:pt x="285" y="479"/>
                  </a:lnTo>
                  <a:lnTo>
                    <a:pt x="285" y="951"/>
                  </a:lnTo>
                  <a:lnTo>
                    <a:pt x="332" y="951"/>
                  </a:lnTo>
                  <a:lnTo>
                    <a:pt x="332" y="539"/>
                  </a:lnTo>
                  <a:lnTo>
                    <a:pt x="668" y="964"/>
                  </a:lnTo>
                  <a:lnTo>
                    <a:pt x="670" y="964"/>
                  </a:lnTo>
                  <a:lnTo>
                    <a:pt x="1009" y="533"/>
                  </a:lnTo>
                  <a:lnTo>
                    <a:pt x="1009" y="951"/>
                  </a:lnTo>
                  <a:lnTo>
                    <a:pt x="1108" y="951"/>
                  </a:lnTo>
                  <a:lnTo>
                    <a:pt x="1108" y="637"/>
                  </a:lnTo>
                  <a:lnTo>
                    <a:pt x="1284" y="637"/>
                  </a:lnTo>
                  <a:lnTo>
                    <a:pt x="1284" y="1077"/>
                  </a:lnTo>
                  <a:lnTo>
                    <a:pt x="1386" y="1077"/>
                  </a:lnTo>
                  <a:lnTo>
                    <a:pt x="1386" y="637"/>
                  </a:lnTo>
                  <a:lnTo>
                    <a:pt x="1597" y="637"/>
                  </a:lnTo>
                  <a:lnTo>
                    <a:pt x="1597" y="615"/>
                  </a:lnTo>
                  <a:lnTo>
                    <a:pt x="1146" y="615"/>
                  </a:lnTo>
                  <a:close/>
                  <a:moveTo>
                    <a:pt x="1068" y="96"/>
                  </a:moveTo>
                  <a:lnTo>
                    <a:pt x="1229" y="0"/>
                  </a:lnTo>
                  <a:lnTo>
                    <a:pt x="1178" y="0"/>
                  </a:lnTo>
                  <a:lnTo>
                    <a:pt x="1030" y="67"/>
                  </a:lnTo>
                  <a:lnTo>
                    <a:pt x="879" y="0"/>
                  </a:lnTo>
                  <a:lnTo>
                    <a:pt x="831" y="0"/>
                  </a:lnTo>
                  <a:lnTo>
                    <a:pt x="994" y="96"/>
                  </a:lnTo>
                  <a:lnTo>
                    <a:pt x="1068" y="96"/>
                  </a:lnTo>
                  <a:close/>
                </a:path>
              </a:pathLst>
            </a:custGeom>
            <a:solidFill>
              <a:srgbClr val="37939B"/>
            </a:solidFill>
            <a:ln>
              <a:noFill/>
            </a:ln>
          </p:spPr>
          <p:txBody>
            <a:bodyPr spcFirstLastPara="1" wrap="square" lIns="45713" tIns="22856" rIns="45713" bIns="22856" anchor="t" anchorCtr="0">
              <a:noAutofit/>
            </a:bodyPr>
            <a:lstStyle/>
            <a:p>
              <a:endParaRPr sz="900">
                <a:solidFill>
                  <a:schemeClr val="dk1"/>
                </a:solidFill>
              </a:endParaRPr>
            </a:p>
          </p:txBody>
        </p:sp>
        <p:sp>
          <p:nvSpPr>
            <p:cNvPr id="149" name="Google Shape;99;p16"/>
            <p:cNvSpPr/>
            <p:nvPr/>
          </p:nvSpPr>
          <p:spPr>
            <a:xfrm>
              <a:off x="6588" y="3329"/>
              <a:ext cx="39" cy="35"/>
            </a:xfrm>
            <a:custGeom>
              <a:avLst/>
              <a:gdLst/>
              <a:ahLst/>
              <a:cxnLst/>
              <a:rect l="l" t="t" r="r" b="b"/>
              <a:pathLst>
                <a:path w="172" h="149" extrusionOk="0">
                  <a:moveTo>
                    <a:pt x="0" y="0"/>
                  </a:moveTo>
                  <a:lnTo>
                    <a:pt x="23" y="0"/>
                  </a:lnTo>
                  <a:lnTo>
                    <a:pt x="86" y="135"/>
                  </a:lnTo>
                  <a:lnTo>
                    <a:pt x="150" y="0"/>
                  </a:lnTo>
                  <a:lnTo>
                    <a:pt x="172" y="0"/>
                  </a:lnTo>
                  <a:lnTo>
                    <a:pt x="172" y="149"/>
                  </a:lnTo>
                  <a:lnTo>
                    <a:pt x="157" y="149"/>
                  </a:lnTo>
                  <a:lnTo>
                    <a:pt x="158" y="13"/>
                  </a:lnTo>
                  <a:lnTo>
                    <a:pt x="95" y="149"/>
                  </a:lnTo>
                  <a:lnTo>
                    <a:pt x="78" y="149"/>
                  </a:lnTo>
                  <a:lnTo>
                    <a:pt x="13" y="13"/>
                  </a:lnTo>
                  <a:lnTo>
                    <a:pt x="14" y="149"/>
                  </a:lnTo>
                  <a:lnTo>
                    <a:pt x="0" y="14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</p:spPr>
          <p:txBody>
            <a:bodyPr spcFirstLastPara="1" wrap="square" lIns="45713" tIns="22856" rIns="45713" bIns="22856" anchor="t" anchorCtr="0">
              <a:noAutofit/>
            </a:bodyPr>
            <a:lstStyle/>
            <a:p>
              <a:endParaRPr sz="900">
                <a:solidFill>
                  <a:schemeClr val="dk1"/>
                </a:solidFill>
              </a:endParaRPr>
            </a:p>
          </p:txBody>
        </p:sp>
        <p:sp>
          <p:nvSpPr>
            <p:cNvPr id="150" name="Google Shape;100;p16"/>
            <p:cNvSpPr/>
            <p:nvPr/>
          </p:nvSpPr>
          <p:spPr>
            <a:xfrm>
              <a:off x="6640" y="3329"/>
              <a:ext cx="4" cy="35"/>
            </a:xfrm>
            <a:prstGeom prst="rect">
              <a:avLst/>
            </a:prstGeom>
            <a:solidFill>
              <a:srgbClr val="807F82"/>
            </a:solidFill>
            <a:ln>
              <a:noFill/>
            </a:ln>
          </p:spPr>
          <p:txBody>
            <a:bodyPr spcFirstLastPara="1" wrap="square" lIns="45713" tIns="22856" rIns="45713" bIns="22856" anchor="t" anchorCtr="0">
              <a:noAutofit/>
            </a:bodyPr>
            <a:lstStyle/>
            <a:p>
              <a:endParaRPr sz="900">
                <a:solidFill>
                  <a:schemeClr val="dk1"/>
                </a:solidFill>
              </a:endParaRPr>
            </a:p>
          </p:txBody>
        </p:sp>
        <p:sp>
          <p:nvSpPr>
            <p:cNvPr id="151" name="Google Shape;101;p16"/>
            <p:cNvSpPr/>
            <p:nvPr/>
          </p:nvSpPr>
          <p:spPr>
            <a:xfrm>
              <a:off x="6657" y="3329"/>
              <a:ext cx="31" cy="35"/>
            </a:xfrm>
            <a:custGeom>
              <a:avLst/>
              <a:gdLst/>
              <a:ahLst/>
              <a:cxnLst/>
              <a:rect l="l" t="t" r="r" b="b"/>
              <a:pathLst>
                <a:path w="138" h="149" extrusionOk="0">
                  <a:moveTo>
                    <a:pt x="0" y="0"/>
                  </a:moveTo>
                  <a:lnTo>
                    <a:pt x="19" y="0"/>
                  </a:lnTo>
                  <a:lnTo>
                    <a:pt x="123" y="134"/>
                  </a:lnTo>
                  <a:lnTo>
                    <a:pt x="123" y="0"/>
                  </a:lnTo>
                  <a:lnTo>
                    <a:pt x="138" y="0"/>
                  </a:lnTo>
                  <a:lnTo>
                    <a:pt x="138" y="149"/>
                  </a:lnTo>
                  <a:lnTo>
                    <a:pt x="118" y="149"/>
                  </a:lnTo>
                  <a:lnTo>
                    <a:pt x="15" y="16"/>
                  </a:lnTo>
                  <a:lnTo>
                    <a:pt x="15" y="149"/>
                  </a:lnTo>
                  <a:lnTo>
                    <a:pt x="0" y="14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</p:spPr>
          <p:txBody>
            <a:bodyPr spcFirstLastPara="1" wrap="square" lIns="45713" tIns="22856" rIns="45713" bIns="22856" anchor="t" anchorCtr="0">
              <a:noAutofit/>
            </a:bodyPr>
            <a:lstStyle/>
            <a:p>
              <a:endParaRPr sz="900">
                <a:solidFill>
                  <a:schemeClr val="dk1"/>
                </a:solidFill>
              </a:endParaRPr>
            </a:p>
          </p:txBody>
        </p:sp>
        <p:sp>
          <p:nvSpPr>
            <p:cNvPr id="152" name="Google Shape;102;p16"/>
            <p:cNvSpPr/>
            <p:nvPr/>
          </p:nvSpPr>
          <p:spPr>
            <a:xfrm>
              <a:off x="6701" y="3329"/>
              <a:ext cx="4" cy="35"/>
            </a:xfrm>
            <a:prstGeom prst="rect">
              <a:avLst/>
            </a:prstGeom>
            <a:solidFill>
              <a:srgbClr val="807F82"/>
            </a:solidFill>
            <a:ln>
              <a:noFill/>
            </a:ln>
          </p:spPr>
          <p:txBody>
            <a:bodyPr spcFirstLastPara="1" wrap="square" lIns="45713" tIns="22856" rIns="45713" bIns="22856" anchor="t" anchorCtr="0">
              <a:noAutofit/>
            </a:bodyPr>
            <a:lstStyle/>
            <a:p>
              <a:endParaRPr sz="900">
                <a:solidFill>
                  <a:schemeClr val="dk1"/>
                </a:solidFill>
              </a:endParaRPr>
            </a:p>
          </p:txBody>
        </p:sp>
        <p:sp>
          <p:nvSpPr>
            <p:cNvPr id="153" name="Google Shape;103;p16"/>
            <p:cNvSpPr/>
            <p:nvPr/>
          </p:nvSpPr>
          <p:spPr>
            <a:xfrm>
              <a:off x="6716" y="3328"/>
              <a:ext cx="29" cy="37"/>
            </a:xfrm>
            <a:custGeom>
              <a:avLst/>
              <a:gdLst/>
              <a:ahLst/>
              <a:cxnLst/>
              <a:rect l="l" t="t" r="r" b="b"/>
              <a:pathLst>
                <a:path w="125" h="156" extrusionOk="0">
                  <a:moveTo>
                    <a:pt x="16" y="103"/>
                  </a:moveTo>
                  <a:lnTo>
                    <a:pt x="16" y="104"/>
                  </a:lnTo>
                  <a:cubicBezTo>
                    <a:pt x="16" y="126"/>
                    <a:pt x="34" y="142"/>
                    <a:pt x="63" y="142"/>
                  </a:cubicBezTo>
                  <a:cubicBezTo>
                    <a:pt x="92" y="142"/>
                    <a:pt x="109" y="129"/>
                    <a:pt x="109" y="111"/>
                  </a:cubicBezTo>
                  <a:cubicBezTo>
                    <a:pt x="109" y="94"/>
                    <a:pt x="97" y="90"/>
                    <a:pt x="72" y="85"/>
                  </a:cubicBezTo>
                  <a:lnTo>
                    <a:pt x="40" y="80"/>
                  </a:lnTo>
                  <a:cubicBezTo>
                    <a:pt x="16" y="76"/>
                    <a:pt x="5" y="63"/>
                    <a:pt x="5" y="43"/>
                  </a:cubicBezTo>
                  <a:cubicBezTo>
                    <a:pt x="5" y="17"/>
                    <a:pt x="26" y="0"/>
                    <a:pt x="62" y="0"/>
                  </a:cubicBezTo>
                  <a:cubicBezTo>
                    <a:pt x="98" y="0"/>
                    <a:pt x="119" y="17"/>
                    <a:pt x="120" y="45"/>
                  </a:cubicBezTo>
                  <a:lnTo>
                    <a:pt x="105" y="45"/>
                  </a:lnTo>
                  <a:cubicBezTo>
                    <a:pt x="103" y="24"/>
                    <a:pt x="88" y="13"/>
                    <a:pt x="62" y="13"/>
                  </a:cubicBezTo>
                  <a:cubicBezTo>
                    <a:pt x="36" y="13"/>
                    <a:pt x="20" y="25"/>
                    <a:pt x="20" y="42"/>
                  </a:cubicBezTo>
                  <a:cubicBezTo>
                    <a:pt x="20" y="57"/>
                    <a:pt x="32" y="63"/>
                    <a:pt x="57" y="67"/>
                  </a:cubicBezTo>
                  <a:lnTo>
                    <a:pt x="85" y="72"/>
                  </a:lnTo>
                  <a:cubicBezTo>
                    <a:pt x="112" y="77"/>
                    <a:pt x="125" y="88"/>
                    <a:pt x="125" y="110"/>
                  </a:cubicBezTo>
                  <a:cubicBezTo>
                    <a:pt x="125" y="139"/>
                    <a:pt x="103" y="156"/>
                    <a:pt x="64" y="156"/>
                  </a:cubicBezTo>
                  <a:cubicBezTo>
                    <a:pt x="24" y="156"/>
                    <a:pt x="0" y="136"/>
                    <a:pt x="0" y="105"/>
                  </a:cubicBezTo>
                  <a:lnTo>
                    <a:pt x="0" y="103"/>
                  </a:lnTo>
                  <a:lnTo>
                    <a:pt x="16" y="103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</p:spPr>
          <p:txBody>
            <a:bodyPr spcFirstLastPara="1" wrap="square" lIns="45713" tIns="22856" rIns="45713" bIns="22856" anchor="t" anchorCtr="0">
              <a:noAutofit/>
            </a:bodyPr>
            <a:lstStyle/>
            <a:p>
              <a:endParaRPr sz="900">
                <a:solidFill>
                  <a:schemeClr val="dk1"/>
                </a:solidFill>
              </a:endParaRPr>
            </a:p>
          </p:txBody>
        </p:sp>
        <p:sp>
          <p:nvSpPr>
            <p:cNvPr id="154" name="Google Shape;104;p16"/>
            <p:cNvSpPr/>
            <p:nvPr/>
          </p:nvSpPr>
          <p:spPr>
            <a:xfrm>
              <a:off x="6752" y="3329"/>
              <a:ext cx="30" cy="35"/>
            </a:xfrm>
            <a:custGeom>
              <a:avLst/>
              <a:gdLst/>
              <a:ahLst/>
              <a:cxnLst/>
              <a:rect l="l" t="t" r="r" b="b"/>
              <a:pathLst>
                <a:path w="130" h="149" extrusionOk="0">
                  <a:moveTo>
                    <a:pt x="57" y="14"/>
                  </a:moveTo>
                  <a:lnTo>
                    <a:pt x="0" y="14"/>
                  </a:lnTo>
                  <a:lnTo>
                    <a:pt x="0" y="0"/>
                  </a:lnTo>
                  <a:lnTo>
                    <a:pt x="130" y="0"/>
                  </a:lnTo>
                  <a:lnTo>
                    <a:pt x="130" y="14"/>
                  </a:lnTo>
                  <a:lnTo>
                    <a:pt x="72" y="14"/>
                  </a:lnTo>
                  <a:lnTo>
                    <a:pt x="72" y="149"/>
                  </a:lnTo>
                  <a:lnTo>
                    <a:pt x="57" y="149"/>
                  </a:lnTo>
                  <a:lnTo>
                    <a:pt x="57" y="14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</p:spPr>
          <p:txBody>
            <a:bodyPr spcFirstLastPara="1" wrap="square" lIns="45713" tIns="22856" rIns="45713" bIns="22856" anchor="t" anchorCtr="0">
              <a:noAutofit/>
            </a:bodyPr>
            <a:lstStyle/>
            <a:p>
              <a:endParaRPr sz="900">
                <a:solidFill>
                  <a:schemeClr val="dk1"/>
                </a:solidFill>
              </a:endParaRPr>
            </a:p>
          </p:txBody>
        </p:sp>
        <p:sp>
          <p:nvSpPr>
            <p:cNvPr id="155" name="Google Shape;105;p16"/>
            <p:cNvSpPr/>
            <p:nvPr/>
          </p:nvSpPr>
          <p:spPr>
            <a:xfrm>
              <a:off x="6791" y="3329"/>
              <a:ext cx="26" cy="35"/>
            </a:xfrm>
            <a:custGeom>
              <a:avLst/>
              <a:gdLst/>
              <a:ahLst/>
              <a:cxnLst/>
              <a:rect l="l" t="t" r="r" b="b"/>
              <a:pathLst>
                <a:path w="115" h="149" extrusionOk="0">
                  <a:moveTo>
                    <a:pt x="0" y="0"/>
                  </a:moveTo>
                  <a:lnTo>
                    <a:pt x="115" y="0"/>
                  </a:lnTo>
                  <a:lnTo>
                    <a:pt x="115" y="14"/>
                  </a:lnTo>
                  <a:lnTo>
                    <a:pt x="15" y="14"/>
                  </a:lnTo>
                  <a:lnTo>
                    <a:pt x="15" y="66"/>
                  </a:lnTo>
                  <a:lnTo>
                    <a:pt x="107" y="66"/>
                  </a:lnTo>
                  <a:lnTo>
                    <a:pt x="107" y="80"/>
                  </a:lnTo>
                  <a:lnTo>
                    <a:pt x="15" y="80"/>
                  </a:lnTo>
                  <a:lnTo>
                    <a:pt x="15" y="135"/>
                  </a:lnTo>
                  <a:lnTo>
                    <a:pt x="115" y="135"/>
                  </a:lnTo>
                  <a:lnTo>
                    <a:pt x="115" y="149"/>
                  </a:lnTo>
                  <a:lnTo>
                    <a:pt x="0" y="14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</p:spPr>
          <p:txBody>
            <a:bodyPr spcFirstLastPara="1" wrap="square" lIns="45713" tIns="22856" rIns="45713" bIns="22856" anchor="t" anchorCtr="0">
              <a:noAutofit/>
            </a:bodyPr>
            <a:lstStyle/>
            <a:p>
              <a:endParaRPr sz="900">
                <a:solidFill>
                  <a:schemeClr val="dk1"/>
                </a:solidFill>
              </a:endParaRPr>
            </a:p>
          </p:txBody>
        </p:sp>
        <p:sp>
          <p:nvSpPr>
            <p:cNvPr id="156" name="Google Shape;106;p16"/>
            <p:cNvSpPr/>
            <p:nvPr/>
          </p:nvSpPr>
          <p:spPr>
            <a:xfrm>
              <a:off x="6828" y="3329"/>
              <a:ext cx="30" cy="35"/>
            </a:xfrm>
            <a:custGeom>
              <a:avLst/>
              <a:gdLst/>
              <a:ahLst/>
              <a:cxnLst/>
              <a:rect l="l" t="t" r="r" b="b"/>
              <a:pathLst>
                <a:path w="129" h="149" extrusionOk="0">
                  <a:moveTo>
                    <a:pt x="15" y="14"/>
                  </a:moveTo>
                  <a:lnTo>
                    <a:pt x="15" y="71"/>
                  </a:lnTo>
                  <a:lnTo>
                    <a:pt x="70" y="71"/>
                  </a:lnTo>
                  <a:cubicBezTo>
                    <a:pt x="97" y="71"/>
                    <a:pt x="110" y="64"/>
                    <a:pt x="110" y="43"/>
                  </a:cubicBezTo>
                  <a:cubicBezTo>
                    <a:pt x="110" y="21"/>
                    <a:pt x="97" y="14"/>
                    <a:pt x="68" y="14"/>
                  </a:cubicBezTo>
                  <a:lnTo>
                    <a:pt x="15" y="14"/>
                  </a:lnTo>
                  <a:close/>
                  <a:moveTo>
                    <a:pt x="0" y="0"/>
                  </a:moveTo>
                  <a:lnTo>
                    <a:pt x="72" y="0"/>
                  </a:lnTo>
                  <a:cubicBezTo>
                    <a:pt x="107" y="0"/>
                    <a:pt x="125" y="14"/>
                    <a:pt x="125" y="40"/>
                  </a:cubicBezTo>
                  <a:cubicBezTo>
                    <a:pt x="125" y="60"/>
                    <a:pt x="117" y="72"/>
                    <a:pt x="99" y="78"/>
                  </a:cubicBezTo>
                  <a:cubicBezTo>
                    <a:pt x="116" y="80"/>
                    <a:pt x="120" y="88"/>
                    <a:pt x="122" y="106"/>
                  </a:cubicBezTo>
                  <a:cubicBezTo>
                    <a:pt x="124" y="126"/>
                    <a:pt x="123" y="141"/>
                    <a:pt x="129" y="149"/>
                  </a:cubicBezTo>
                  <a:lnTo>
                    <a:pt x="112" y="149"/>
                  </a:lnTo>
                  <a:cubicBezTo>
                    <a:pt x="108" y="136"/>
                    <a:pt x="109" y="121"/>
                    <a:pt x="107" y="106"/>
                  </a:cubicBezTo>
                  <a:cubicBezTo>
                    <a:pt x="105" y="90"/>
                    <a:pt x="96" y="85"/>
                    <a:pt x="78" y="85"/>
                  </a:cubicBezTo>
                  <a:lnTo>
                    <a:pt x="15" y="85"/>
                  </a:lnTo>
                  <a:lnTo>
                    <a:pt x="15" y="149"/>
                  </a:lnTo>
                  <a:lnTo>
                    <a:pt x="0" y="14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</p:spPr>
          <p:txBody>
            <a:bodyPr spcFirstLastPara="1" wrap="square" lIns="45713" tIns="22856" rIns="45713" bIns="22856" anchor="t" anchorCtr="0">
              <a:noAutofit/>
            </a:bodyPr>
            <a:lstStyle/>
            <a:p>
              <a:endParaRPr sz="900">
                <a:solidFill>
                  <a:schemeClr val="dk1"/>
                </a:solidFill>
              </a:endParaRPr>
            </a:p>
          </p:txBody>
        </p:sp>
        <p:sp>
          <p:nvSpPr>
            <p:cNvPr id="157" name="Google Shape;107;p16"/>
            <p:cNvSpPr/>
            <p:nvPr/>
          </p:nvSpPr>
          <p:spPr>
            <a:xfrm>
              <a:off x="6867" y="3328"/>
              <a:ext cx="29" cy="37"/>
            </a:xfrm>
            <a:custGeom>
              <a:avLst/>
              <a:gdLst/>
              <a:ahLst/>
              <a:cxnLst/>
              <a:rect l="l" t="t" r="r" b="b"/>
              <a:pathLst>
                <a:path w="125" h="156" extrusionOk="0">
                  <a:moveTo>
                    <a:pt x="15" y="103"/>
                  </a:moveTo>
                  <a:lnTo>
                    <a:pt x="15" y="104"/>
                  </a:lnTo>
                  <a:cubicBezTo>
                    <a:pt x="15" y="126"/>
                    <a:pt x="34" y="142"/>
                    <a:pt x="63" y="142"/>
                  </a:cubicBezTo>
                  <a:cubicBezTo>
                    <a:pt x="92" y="142"/>
                    <a:pt x="109" y="129"/>
                    <a:pt x="109" y="111"/>
                  </a:cubicBezTo>
                  <a:cubicBezTo>
                    <a:pt x="109" y="94"/>
                    <a:pt x="97" y="90"/>
                    <a:pt x="72" y="85"/>
                  </a:cubicBezTo>
                  <a:lnTo>
                    <a:pt x="40" y="80"/>
                  </a:lnTo>
                  <a:cubicBezTo>
                    <a:pt x="16" y="76"/>
                    <a:pt x="5" y="63"/>
                    <a:pt x="5" y="43"/>
                  </a:cubicBezTo>
                  <a:cubicBezTo>
                    <a:pt x="5" y="17"/>
                    <a:pt x="26" y="0"/>
                    <a:pt x="61" y="0"/>
                  </a:cubicBezTo>
                  <a:cubicBezTo>
                    <a:pt x="98" y="0"/>
                    <a:pt x="119" y="17"/>
                    <a:pt x="120" y="45"/>
                  </a:cubicBezTo>
                  <a:lnTo>
                    <a:pt x="105" y="45"/>
                  </a:lnTo>
                  <a:cubicBezTo>
                    <a:pt x="103" y="24"/>
                    <a:pt x="88" y="13"/>
                    <a:pt x="62" y="13"/>
                  </a:cubicBezTo>
                  <a:cubicBezTo>
                    <a:pt x="35" y="13"/>
                    <a:pt x="20" y="25"/>
                    <a:pt x="20" y="42"/>
                  </a:cubicBezTo>
                  <a:cubicBezTo>
                    <a:pt x="20" y="57"/>
                    <a:pt x="32" y="63"/>
                    <a:pt x="57" y="67"/>
                  </a:cubicBezTo>
                  <a:lnTo>
                    <a:pt x="85" y="72"/>
                  </a:lnTo>
                  <a:cubicBezTo>
                    <a:pt x="112" y="77"/>
                    <a:pt x="125" y="88"/>
                    <a:pt x="125" y="110"/>
                  </a:cubicBezTo>
                  <a:cubicBezTo>
                    <a:pt x="125" y="139"/>
                    <a:pt x="102" y="156"/>
                    <a:pt x="64" y="156"/>
                  </a:cubicBezTo>
                  <a:cubicBezTo>
                    <a:pt x="24" y="156"/>
                    <a:pt x="0" y="136"/>
                    <a:pt x="0" y="105"/>
                  </a:cubicBezTo>
                  <a:lnTo>
                    <a:pt x="0" y="103"/>
                  </a:lnTo>
                  <a:lnTo>
                    <a:pt x="15" y="103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</p:spPr>
          <p:txBody>
            <a:bodyPr spcFirstLastPara="1" wrap="square" lIns="45713" tIns="22856" rIns="45713" bIns="22856" anchor="t" anchorCtr="0">
              <a:noAutofit/>
            </a:bodyPr>
            <a:lstStyle/>
            <a:p>
              <a:endParaRPr sz="900">
                <a:solidFill>
                  <a:schemeClr val="dk1"/>
                </a:solidFill>
              </a:endParaRPr>
            </a:p>
          </p:txBody>
        </p:sp>
        <p:sp>
          <p:nvSpPr>
            <p:cNvPr id="158" name="Google Shape;108;p16"/>
            <p:cNvSpPr/>
            <p:nvPr/>
          </p:nvSpPr>
          <p:spPr>
            <a:xfrm>
              <a:off x="6903" y="3329"/>
              <a:ext cx="30" cy="35"/>
            </a:xfrm>
            <a:custGeom>
              <a:avLst/>
              <a:gdLst/>
              <a:ahLst/>
              <a:cxnLst/>
              <a:rect l="l" t="t" r="r" b="b"/>
              <a:pathLst>
                <a:path w="130" h="149" extrusionOk="0">
                  <a:moveTo>
                    <a:pt x="57" y="14"/>
                  </a:moveTo>
                  <a:lnTo>
                    <a:pt x="0" y="14"/>
                  </a:lnTo>
                  <a:lnTo>
                    <a:pt x="0" y="0"/>
                  </a:lnTo>
                  <a:lnTo>
                    <a:pt x="130" y="0"/>
                  </a:lnTo>
                  <a:lnTo>
                    <a:pt x="130" y="14"/>
                  </a:lnTo>
                  <a:lnTo>
                    <a:pt x="72" y="14"/>
                  </a:lnTo>
                  <a:lnTo>
                    <a:pt x="72" y="149"/>
                  </a:lnTo>
                  <a:lnTo>
                    <a:pt x="57" y="149"/>
                  </a:lnTo>
                  <a:lnTo>
                    <a:pt x="57" y="14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</p:spPr>
          <p:txBody>
            <a:bodyPr spcFirstLastPara="1" wrap="square" lIns="45713" tIns="22856" rIns="45713" bIns="22856" anchor="t" anchorCtr="0">
              <a:noAutofit/>
            </a:bodyPr>
            <a:lstStyle/>
            <a:p>
              <a:endParaRPr sz="900">
                <a:solidFill>
                  <a:schemeClr val="dk1"/>
                </a:solidFill>
              </a:endParaRPr>
            </a:p>
          </p:txBody>
        </p:sp>
        <p:sp>
          <p:nvSpPr>
            <p:cNvPr id="159" name="Google Shape;109;p16"/>
            <p:cNvSpPr/>
            <p:nvPr/>
          </p:nvSpPr>
          <p:spPr>
            <a:xfrm>
              <a:off x="6938" y="3329"/>
              <a:ext cx="35" cy="35"/>
            </a:xfrm>
            <a:custGeom>
              <a:avLst/>
              <a:gdLst/>
              <a:ahLst/>
              <a:cxnLst/>
              <a:rect l="l" t="t" r="r" b="b"/>
              <a:pathLst>
                <a:path w="152" h="149" extrusionOk="0">
                  <a:moveTo>
                    <a:pt x="0" y="0"/>
                  </a:moveTo>
                  <a:lnTo>
                    <a:pt x="16" y="0"/>
                  </a:lnTo>
                  <a:lnTo>
                    <a:pt x="76" y="136"/>
                  </a:lnTo>
                  <a:lnTo>
                    <a:pt x="135" y="0"/>
                  </a:lnTo>
                  <a:lnTo>
                    <a:pt x="152" y="0"/>
                  </a:lnTo>
                  <a:lnTo>
                    <a:pt x="85" y="149"/>
                  </a:lnTo>
                  <a:lnTo>
                    <a:pt x="66" y="14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</p:spPr>
          <p:txBody>
            <a:bodyPr spcFirstLastPara="1" wrap="square" lIns="45713" tIns="22856" rIns="45713" bIns="22856" anchor="t" anchorCtr="0">
              <a:noAutofit/>
            </a:bodyPr>
            <a:lstStyle/>
            <a:p>
              <a:endParaRPr sz="900">
                <a:solidFill>
                  <a:schemeClr val="dk1"/>
                </a:solidFill>
              </a:endParaRPr>
            </a:p>
          </p:txBody>
        </p:sp>
        <p:sp>
          <p:nvSpPr>
            <p:cNvPr id="160" name="Google Shape;110;p16"/>
            <p:cNvSpPr/>
            <p:nvPr/>
          </p:nvSpPr>
          <p:spPr>
            <a:xfrm>
              <a:off x="6979" y="3328"/>
              <a:ext cx="36" cy="37"/>
            </a:xfrm>
            <a:custGeom>
              <a:avLst/>
              <a:gdLst/>
              <a:ahLst/>
              <a:cxnLst/>
              <a:rect l="l" t="t" r="r" b="b"/>
              <a:pathLst>
                <a:path w="156" h="156" extrusionOk="0">
                  <a:moveTo>
                    <a:pt x="141" y="78"/>
                  </a:moveTo>
                  <a:cubicBezTo>
                    <a:pt x="141" y="38"/>
                    <a:pt x="117" y="14"/>
                    <a:pt x="78" y="14"/>
                  </a:cubicBezTo>
                  <a:cubicBezTo>
                    <a:pt x="39" y="14"/>
                    <a:pt x="15" y="38"/>
                    <a:pt x="15" y="78"/>
                  </a:cubicBezTo>
                  <a:cubicBezTo>
                    <a:pt x="15" y="118"/>
                    <a:pt x="39" y="142"/>
                    <a:pt x="78" y="142"/>
                  </a:cubicBezTo>
                  <a:cubicBezTo>
                    <a:pt x="117" y="142"/>
                    <a:pt x="141" y="118"/>
                    <a:pt x="141" y="78"/>
                  </a:cubicBezTo>
                  <a:close/>
                  <a:moveTo>
                    <a:pt x="78" y="156"/>
                  </a:moveTo>
                  <a:cubicBezTo>
                    <a:pt x="29" y="156"/>
                    <a:pt x="0" y="126"/>
                    <a:pt x="0" y="78"/>
                  </a:cubicBezTo>
                  <a:cubicBezTo>
                    <a:pt x="0" y="29"/>
                    <a:pt x="29" y="0"/>
                    <a:pt x="78" y="0"/>
                  </a:cubicBezTo>
                  <a:cubicBezTo>
                    <a:pt x="127" y="0"/>
                    <a:pt x="156" y="29"/>
                    <a:pt x="156" y="78"/>
                  </a:cubicBezTo>
                  <a:cubicBezTo>
                    <a:pt x="156" y="126"/>
                    <a:pt x="127" y="156"/>
                    <a:pt x="78" y="156"/>
                  </a:cubicBez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</p:spPr>
          <p:txBody>
            <a:bodyPr spcFirstLastPara="1" wrap="square" lIns="45713" tIns="22856" rIns="45713" bIns="22856" anchor="t" anchorCtr="0">
              <a:noAutofit/>
            </a:bodyPr>
            <a:lstStyle/>
            <a:p>
              <a:endParaRPr sz="900">
                <a:solidFill>
                  <a:schemeClr val="dk1"/>
                </a:solidFill>
              </a:endParaRPr>
            </a:p>
          </p:txBody>
        </p:sp>
        <p:sp>
          <p:nvSpPr>
            <p:cNvPr id="161" name="Google Shape;111;p16"/>
            <p:cNvSpPr/>
            <p:nvPr/>
          </p:nvSpPr>
          <p:spPr>
            <a:xfrm>
              <a:off x="7045" y="3318"/>
              <a:ext cx="29" cy="47"/>
            </a:xfrm>
            <a:custGeom>
              <a:avLst/>
              <a:gdLst/>
              <a:ahLst/>
              <a:cxnLst/>
              <a:rect l="l" t="t" r="r" b="b"/>
              <a:pathLst>
                <a:path w="125" h="198" extrusionOk="0">
                  <a:moveTo>
                    <a:pt x="83" y="0"/>
                  </a:moveTo>
                  <a:lnTo>
                    <a:pt x="99" y="0"/>
                  </a:lnTo>
                  <a:lnTo>
                    <a:pt x="70" y="30"/>
                  </a:lnTo>
                  <a:lnTo>
                    <a:pt x="53" y="30"/>
                  </a:lnTo>
                  <a:lnTo>
                    <a:pt x="25" y="0"/>
                  </a:lnTo>
                  <a:lnTo>
                    <a:pt x="40" y="0"/>
                  </a:lnTo>
                  <a:lnTo>
                    <a:pt x="62" y="22"/>
                  </a:lnTo>
                  <a:lnTo>
                    <a:pt x="83" y="0"/>
                  </a:lnTo>
                  <a:close/>
                  <a:moveTo>
                    <a:pt x="16" y="145"/>
                  </a:moveTo>
                  <a:lnTo>
                    <a:pt x="16" y="146"/>
                  </a:lnTo>
                  <a:cubicBezTo>
                    <a:pt x="16" y="168"/>
                    <a:pt x="34" y="184"/>
                    <a:pt x="63" y="184"/>
                  </a:cubicBezTo>
                  <a:cubicBezTo>
                    <a:pt x="92" y="184"/>
                    <a:pt x="109" y="171"/>
                    <a:pt x="109" y="153"/>
                  </a:cubicBezTo>
                  <a:cubicBezTo>
                    <a:pt x="109" y="136"/>
                    <a:pt x="97" y="132"/>
                    <a:pt x="72" y="127"/>
                  </a:cubicBezTo>
                  <a:lnTo>
                    <a:pt x="40" y="122"/>
                  </a:lnTo>
                  <a:cubicBezTo>
                    <a:pt x="16" y="118"/>
                    <a:pt x="5" y="105"/>
                    <a:pt x="5" y="85"/>
                  </a:cubicBezTo>
                  <a:cubicBezTo>
                    <a:pt x="5" y="59"/>
                    <a:pt x="26" y="42"/>
                    <a:pt x="61" y="42"/>
                  </a:cubicBezTo>
                  <a:cubicBezTo>
                    <a:pt x="98" y="42"/>
                    <a:pt x="119" y="59"/>
                    <a:pt x="120" y="87"/>
                  </a:cubicBezTo>
                  <a:lnTo>
                    <a:pt x="105" y="87"/>
                  </a:lnTo>
                  <a:cubicBezTo>
                    <a:pt x="103" y="66"/>
                    <a:pt x="89" y="55"/>
                    <a:pt x="62" y="55"/>
                  </a:cubicBezTo>
                  <a:cubicBezTo>
                    <a:pt x="36" y="55"/>
                    <a:pt x="20" y="67"/>
                    <a:pt x="20" y="84"/>
                  </a:cubicBezTo>
                  <a:cubicBezTo>
                    <a:pt x="20" y="99"/>
                    <a:pt x="32" y="105"/>
                    <a:pt x="57" y="109"/>
                  </a:cubicBezTo>
                  <a:lnTo>
                    <a:pt x="85" y="114"/>
                  </a:lnTo>
                  <a:cubicBezTo>
                    <a:pt x="112" y="119"/>
                    <a:pt x="125" y="130"/>
                    <a:pt x="125" y="152"/>
                  </a:cubicBezTo>
                  <a:cubicBezTo>
                    <a:pt x="125" y="181"/>
                    <a:pt x="103" y="198"/>
                    <a:pt x="64" y="198"/>
                  </a:cubicBezTo>
                  <a:cubicBezTo>
                    <a:pt x="24" y="198"/>
                    <a:pt x="0" y="178"/>
                    <a:pt x="0" y="147"/>
                  </a:cubicBezTo>
                  <a:lnTo>
                    <a:pt x="0" y="145"/>
                  </a:lnTo>
                  <a:lnTo>
                    <a:pt x="16" y="145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</p:spPr>
          <p:txBody>
            <a:bodyPr spcFirstLastPara="1" wrap="square" lIns="45713" tIns="22856" rIns="45713" bIns="22856" anchor="t" anchorCtr="0">
              <a:noAutofit/>
            </a:bodyPr>
            <a:lstStyle/>
            <a:p>
              <a:endParaRPr sz="900">
                <a:solidFill>
                  <a:schemeClr val="dk1"/>
                </a:solidFill>
              </a:endParaRPr>
            </a:p>
          </p:txBody>
        </p:sp>
        <p:sp>
          <p:nvSpPr>
            <p:cNvPr id="162" name="Google Shape;112;p16"/>
            <p:cNvSpPr/>
            <p:nvPr/>
          </p:nvSpPr>
          <p:spPr>
            <a:xfrm>
              <a:off x="7085" y="3329"/>
              <a:ext cx="29" cy="35"/>
            </a:xfrm>
            <a:custGeom>
              <a:avLst/>
              <a:gdLst/>
              <a:ahLst/>
              <a:cxnLst/>
              <a:rect l="l" t="t" r="r" b="b"/>
              <a:pathLst>
                <a:path w="127" h="149" extrusionOk="0">
                  <a:moveTo>
                    <a:pt x="0" y="0"/>
                  </a:moveTo>
                  <a:lnTo>
                    <a:pt x="15" y="0"/>
                  </a:lnTo>
                  <a:lnTo>
                    <a:pt x="15" y="82"/>
                  </a:lnTo>
                  <a:lnTo>
                    <a:pt x="107" y="0"/>
                  </a:lnTo>
                  <a:lnTo>
                    <a:pt x="127" y="0"/>
                  </a:lnTo>
                  <a:lnTo>
                    <a:pt x="57" y="63"/>
                  </a:lnTo>
                  <a:lnTo>
                    <a:pt x="127" y="149"/>
                  </a:lnTo>
                  <a:lnTo>
                    <a:pt x="108" y="149"/>
                  </a:lnTo>
                  <a:lnTo>
                    <a:pt x="46" y="72"/>
                  </a:lnTo>
                  <a:lnTo>
                    <a:pt x="15" y="100"/>
                  </a:lnTo>
                  <a:lnTo>
                    <a:pt x="15" y="149"/>
                  </a:lnTo>
                  <a:lnTo>
                    <a:pt x="0" y="14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</p:spPr>
          <p:txBody>
            <a:bodyPr spcFirstLastPara="1" wrap="square" lIns="45713" tIns="22856" rIns="45713" bIns="22856" anchor="t" anchorCtr="0">
              <a:noAutofit/>
            </a:bodyPr>
            <a:lstStyle/>
            <a:p>
              <a:endParaRPr sz="900">
                <a:solidFill>
                  <a:schemeClr val="dk1"/>
                </a:solidFill>
              </a:endParaRPr>
            </a:p>
          </p:txBody>
        </p:sp>
        <p:sp>
          <p:nvSpPr>
            <p:cNvPr id="163" name="Google Shape;113;p16"/>
            <p:cNvSpPr/>
            <p:nvPr/>
          </p:nvSpPr>
          <p:spPr>
            <a:xfrm>
              <a:off x="7120" y="3328"/>
              <a:ext cx="36" cy="37"/>
            </a:xfrm>
            <a:custGeom>
              <a:avLst/>
              <a:gdLst/>
              <a:ahLst/>
              <a:cxnLst/>
              <a:rect l="l" t="t" r="r" b="b"/>
              <a:pathLst>
                <a:path w="156" h="156" extrusionOk="0">
                  <a:moveTo>
                    <a:pt x="141" y="78"/>
                  </a:moveTo>
                  <a:cubicBezTo>
                    <a:pt x="141" y="38"/>
                    <a:pt x="117" y="14"/>
                    <a:pt x="78" y="14"/>
                  </a:cubicBezTo>
                  <a:cubicBezTo>
                    <a:pt x="38" y="14"/>
                    <a:pt x="15" y="38"/>
                    <a:pt x="15" y="78"/>
                  </a:cubicBezTo>
                  <a:cubicBezTo>
                    <a:pt x="15" y="118"/>
                    <a:pt x="38" y="142"/>
                    <a:pt x="78" y="142"/>
                  </a:cubicBezTo>
                  <a:cubicBezTo>
                    <a:pt x="117" y="142"/>
                    <a:pt x="141" y="118"/>
                    <a:pt x="141" y="78"/>
                  </a:cubicBezTo>
                  <a:close/>
                  <a:moveTo>
                    <a:pt x="78" y="156"/>
                  </a:moveTo>
                  <a:cubicBezTo>
                    <a:pt x="29" y="156"/>
                    <a:pt x="0" y="126"/>
                    <a:pt x="0" y="78"/>
                  </a:cubicBezTo>
                  <a:cubicBezTo>
                    <a:pt x="0" y="29"/>
                    <a:pt x="29" y="0"/>
                    <a:pt x="78" y="0"/>
                  </a:cubicBezTo>
                  <a:cubicBezTo>
                    <a:pt x="127" y="0"/>
                    <a:pt x="156" y="29"/>
                    <a:pt x="156" y="78"/>
                  </a:cubicBezTo>
                  <a:cubicBezTo>
                    <a:pt x="156" y="126"/>
                    <a:pt x="127" y="156"/>
                    <a:pt x="78" y="156"/>
                  </a:cubicBez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</p:spPr>
          <p:txBody>
            <a:bodyPr spcFirstLastPara="1" wrap="square" lIns="45713" tIns="22856" rIns="45713" bIns="22856" anchor="t" anchorCtr="0">
              <a:noAutofit/>
            </a:bodyPr>
            <a:lstStyle/>
            <a:p>
              <a:endParaRPr sz="900">
                <a:solidFill>
                  <a:schemeClr val="dk1"/>
                </a:solidFill>
              </a:endParaRPr>
            </a:p>
          </p:txBody>
        </p:sp>
        <p:sp>
          <p:nvSpPr>
            <p:cNvPr id="164" name="Google Shape;114;p16"/>
            <p:cNvSpPr/>
            <p:nvPr/>
          </p:nvSpPr>
          <p:spPr>
            <a:xfrm>
              <a:off x="7167" y="3329"/>
              <a:ext cx="25" cy="35"/>
            </a:xfrm>
            <a:custGeom>
              <a:avLst/>
              <a:gdLst/>
              <a:ahLst/>
              <a:cxnLst/>
              <a:rect l="l" t="t" r="r" b="b"/>
              <a:pathLst>
                <a:path w="109" h="149" extrusionOk="0">
                  <a:moveTo>
                    <a:pt x="0" y="0"/>
                  </a:moveTo>
                  <a:lnTo>
                    <a:pt x="15" y="0"/>
                  </a:lnTo>
                  <a:lnTo>
                    <a:pt x="15" y="135"/>
                  </a:lnTo>
                  <a:lnTo>
                    <a:pt x="109" y="135"/>
                  </a:lnTo>
                  <a:lnTo>
                    <a:pt x="109" y="149"/>
                  </a:lnTo>
                  <a:lnTo>
                    <a:pt x="0" y="14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</p:spPr>
          <p:txBody>
            <a:bodyPr spcFirstLastPara="1" wrap="square" lIns="45713" tIns="22856" rIns="45713" bIns="22856" anchor="t" anchorCtr="0">
              <a:noAutofit/>
            </a:bodyPr>
            <a:lstStyle/>
            <a:p>
              <a:endParaRPr sz="900">
                <a:solidFill>
                  <a:schemeClr val="dk1"/>
                </a:solidFill>
              </a:endParaRPr>
            </a:p>
          </p:txBody>
        </p:sp>
        <p:sp>
          <p:nvSpPr>
            <p:cNvPr id="165" name="Google Shape;115;p16"/>
            <p:cNvSpPr/>
            <p:nvPr/>
          </p:nvSpPr>
          <p:spPr>
            <a:xfrm>
              <a:off x="7200" y="3328"/>
              <a:ext cx="29" cy="37"/>
            </a:xfrm>
            <a:custGeom>
              <a:avLst/>
              <a:gdLst/>
              <a:ahLst/>
              <a:cxnLst/>
              <a:rect l="l" t="t" r="r" b="b"/>
              <a:pathLst>
                <a:path w="124" h="156" extrusionOk="0">
                  <a:moveTo>
                    <a:pt x="15" y="103"/>
                  </a:moveTo>
                  <a:lnTo>
                    <a:pt x="15" y="104"/>
                  </a:lnTo>
                  <a:cubicBezTo>
                    <a:pt x="15" y="126"/>
                    <a:pt x="34" y="142"/>
                    <a:pt x="63" y="142"/>
                  </a:cubicBezTo>
                  <a:cubicBezTo>
                    <a:pt x="92" y="142"/>
                    <a:pt x="109" y="129"/>
                    <a:pt x="109" y="111"/>
                  </a:cubicBezTo>
                  <a:cubicBezTo>
                    <a:pt x="109" y="94"/>
                    <a:pt x="97" y="90"/>
                    <a:pt x="72" y="85"/>
                  </a:cubicBezTo>
                  <a:lnTo>
                    <a:pt x="40" y="80"/>
                  </a:lnTo>
                  <a:cubicBezTo>
                    <a:pt x="16" y="76"/>
                    <a:pt x="5" y="63"/>
                    <a:pt x="5" y="43"/>
                  </a:cubicBezTo>
                  <a:cubicBezTo>
                    <a:pt x="5" y="17"/>
                    <a:pt x="26" y="0"/>
                    <a:pt x="61" y="0"/>
                  </a:cubicBezTo>
                  <a:cubicBezTo>
                    <a:pt x="98" y="0"/>
                    <a:pt x="119" y="17"/>
                    <a:pt x="120" y="45"/>
                  </a:cubicBezTo>
                  <a:lnTo>
                    <a:pt x="105" y="45"/>
                  </a:lnTo>
                  <a:cubicBezTo>
                    <a:pt x="103" y="24"/>
                    <a:pt x="88" y="13"/>
                    <a:pt x="62" y="13"/>
                  </a:cubicBezTo>
                  <a:cubicBezTo>
                    <a:pt x="35" y="13"/>
                    <a:pt x="20" y="25"/>
                    <a:pt x="20" y="42"/>
                  </a:cubicBezTo>
                  <a:cubicBezTo>
                    <a:pt x="20" y="57"/>
                    <a:pt x="32" y="63"/>
                    <a:pt x="57" y="67"/>
                  </a:cubicBezTo>
                  <a:lnTo>
                    <a:pt x="85" y="72"/>
                  </a:lnTo>
                  <a:cubicBezTo>
                    <a:pt x="112" y="77"/>
                    <a:pt x="124" y="88"/>
                    <a:pt x="124" y="110"/>
                  </a:cubicBezTo>
                  <a:cubicBezTo>
                    <a:pt x="124" y="139"/>
                    <a:pt x="102" y="156"/>
                    <a:pt x="64" y="156"/>
                  </a:cubicBezTo>
                  <a:cubicBezTo>
                    <a:pt x="24" y="156"/>
                    <a:pt x="0" y="136"/>
                    <a:pt x="0" y="105"/>
                  </a:cubicBezTo>
                  <a:lnTo>
                    <a:pt x="0" y="103"/>
                  </a:lnTo>
                  <a:lnTo>
                    <a:pt x="15" y="103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</p:spPr>
          <p:txBody>
            <a:bodyPr spcFirstLastPara="1" wrap="square" lIns="45713" tIns="22856" rIns="45713" bIns="22856" anchor="t" anchorCtr="0">
              <a:noAutofit/>
            </a:bodyPr>
            <a:lstStyle/>
            <a:p>
              <a:endParaRPr sz="900">
                <a:solidFill>
                  <a:schemeClr val="dk1"/>
                </a:solidFill>
              </a:endParaRPr>
            </a:p>
          </p:txBody>
        </p:sp>
        <p:sp>
          <p:nvSpPr>
            <p:cNvPr id="166" name="Google Shape;116;p16"/>
            <p:cNvSpPr/>
            <p:nvPr/>
          </p:nvSpPr>
          <p:spPr>
            <a:xfrm>
              <a:off x="7237" y="3329"/>
              <a:ext cx="29" cy="35"/>
            </a:xfrm>
            <a:custGeom>
              <a:avLst/>
              <a:gdLst/>
              <a:ahLst/>
              <a:cxnLst/>
              <a:rect l="l" t="t" r="r" b="b"/>
              <a:pathLst>
                <a:path w="129" h="149" extrusionOk="0">
                  <a:moveTo>
                    <a:pt x="57" y="14"/>
                  </a:moveTo>
                  <a:lnTo>
                    <a:pt x="0" y="14"/>
                  </a:lnTo>
                  <a:lnTo>
                    <a:pt x="0" y="0"/>
                  </a:lnTo>
                  <a:lnTo>
                    <a:pt x="129" y="0"/>
                  </a:lnTo>
                  <a:lnTo>
                    <a:pt x="129" y="14"/>
                  </a:lnTo>
                  <a:lnTo>
                    <a:pt x="72" y="14"/>
                  </a:lnTo>
                  <a:lnTo>
                    <a:pt x="72" y="149"/>
                  </a:lnTo>
                  <a:lnTo>
                    <a:pt x="57" y="149"/>
                  </a:lnTo>
                  <a:lnTo>
                    <a:pt x="57" y="14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</p:spPr>
          <p:txBody>
            <a:bodyPr spcFirstLastPara="1" wrap="square" lIns="45713" tIns="22856" rIns="45713" bIns="22856" anchor="t" anchorCtr="0">
              <a:noAutofit/>
            </a:bodyPr>
            <a:lstStyle/>
            <a:p>
              <a:endParaRPr sz="900">
                <a:solidFill>
                  <a:schemeClr val="dk1"/>
                </a:solidFill>
              </a:endParaRPr>
            </a:p>
          </p:txBody>
        </p:sp>
        <p:sp>
          <p:nvSpPr>
            <p:cNvPr id="167" name="Google Shape;117;p16"/>
            <p:cNvSpPr/>
            <p:nvPr/>
          </p:nvSpPr>
          <p:spPr>
            <a:xfrm>
              <a:off x="7271" y="3329"/>
              <a:ext cx="35" cy="35"/>
            </a:xfrm>
            <a:custGeom>
              <a:avLst/>
              <a:gdLst/>
              <a:ahLst/>
              <a:cxnLst/>
              <a:rect l="l" t="t" r="r" b="b"/>
              <a:pathLst>
                <a:path w="153" h="149" extrusionOk="0">
                  <a:moveTo>
                    <a:pt x="0" y="0"/>
                  </a:moveTo>
                  <a:lnTo>
                    <a:pt x="17" y="0"/>
                  </a:lnTo>
                  <a:lnTo>
                    <a:pt x="77" y="136"/>
                  </a:lnTo>
                  <a:lnTo>
                    <a:pt x="136" y="0"/>
                  </a:lnTo>
                  <a:lnTo>
                    <a:pt x="153" y="0"/>
                  </a:lnTo>
                  <a:lnTo>
                    <a:pt x="86" y="149"/>
                  </a:lnTo>
                  <a:lnTo>
                    <a:pt x="67" y="14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</p:spPr>
          <p:txBody>
            <a:bodyPr spcFirstLastPara="1" wrap="square" lIns="45713" tIns="22856" rIns="45713" bIns="22856" anchor="t" anchorCtr="0">
              <a:noAutofit/>
            </a:bodyPr>
            <a:lstStyle/>
            <a:p>
              <a:endParaRPr sz="900">
                <a:solidFill>
                  <a:schemeClr val="dk1"/>
                </a:solidFill>
              </a:endParaRPr>
            </a:p>
          </p:txBody>
        </p:sp>
        <p:sp>
          <p:nvSpPr>
            <p:cNvPr id="168" name="Google Shape;118;p16"/>
            <p:cNvSpPr/>
            <p:nvPr/>
          </p:nvSpPr>
          <p:spPr>
            <a:xfrm>
              <a:off x="7315" y="3318"/>
              <a:ext cx="9" cy="46"/>
            </a:xfrm>
            <a:custGeom>
              <a:avLst/>
              <a:gdLst/>
              <a:ahLst/>
              <a:cxnLst/>
              <a:rect l="l" t="t" r="r" b="b"/>
              <a:pathLst>
                <a:path w="38" h="194" extrusionOk="0">
                  <a:moveTo>
                    <a:pt x="19" y="0"/>
                  </a:moveTo>
                  <a:lnTo>
                    <a:pt x="38" y="0"/>
                  </a:lnTo>
                  <a:lnTo>
                    <a:pt x="14" y="30"/>
                  </a:lnTo>
                  <a:lnTo>
                    <a:pt x="1" y="30"/>
                  </a:lnTo>
                  <a:lnTo>
                    <a:pt x="19" y="0"/>
                  </a:lnTo>
                  <a:close/>
                  <a:moveTo>
                    <a:pt x="0" y="45"/>
                  </a:moveTo>
                  <a:lnTo>
                    <a:pt x="15" y="45"/>
                  </a:lnTo>
                  <a:lnTo>
                    <a:pt x="15" y="194"/>
                  </a:lnTo>
                  <a:lnTo>
                    <a:pt x="0" y="194"/>
                  </a:lnTo>
                  <a:lnTo>
                    <a:pt x="0" y="45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</p:spPr>
          <p:txBody>
            <a:bodyPr spcFirstLastPara="1" wrap="square" lIns="45713" tIns="22856" rIns="45713" bIns="22856" anchor="t" anchorCtr="0">
              <a:noAutofit/>
            </a:bodyPr>
            <a:lstStyle/>
            <a:p>
              <a:endParaRPr sz="900">
                <a:solidFill>
                  <a:schemeClr val="dk1"/>
                </a:solidFill>
              </a:endParaRPr>
            </a:p>
          </p:txBody>
        </p:sp>
        <p:sp>
          <p:nvSpPr>
            <p:cNvPr id="169" name="Google Shape;119;p16"/>
            <p:cNvSpPr/>
            <p:nvPr/>
          </p:nvSpPr>
          <p:spPr>
            <a:xfrm>
              <a:off x="7334" y="3359"/>
              <a:ext cx="3" cy="12"/>
            </a:xfrm>
            <a:custGeom>
              <a:avLst/>
              <a:gdLst/>
              <a:ahLst/>
              <a:cxnLst/>
              <a:rect l="l" t="t" r="r" b="b"/>
              <a:pathLst>
                <a:path w="17" h="50" extrusionOk="0">
                  <a:moveTo>
                    <a:pt x="0" y="0"/>
                  </a:moveTo>
                  <a:lnTo>
                    <a:pt x="17" y="0"/>
                  </a:lnTo>
                  <a:lnTo>
                    <a:pt x="17" y="27"/>
                  </a:lnTo>
                  <a:cubicBezTo>
                    <a:pt x="16" y="39"/>
                    <a:pt x="12" y="46"/>
                    <a:pt x="0" y="50"/>
                  </a:cubicBezTo>
                  <a:lnTo>
                    <a:pt x="0" y="41"/>
                  </a:lnTo>
                  <a:cubicBezTo>
                    <a:pt x="5" y="38"/>
                    <a:pt x="7" y="34"/>
                    <a:pt x="7" y="27"/>
                  </a:cubicBezTo>
                  <a:lnTo>
                    <a:pt x="7" y="18"/>
                  </a:lnTo>
                  <a:lnTo>
                    <a:pt x="0" y="1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</p:spPr>
          <p:txBody>
            <a:bodyPr spcFirstLastPara="1" wrap="square" lIns="45713" tIns="22856" rIns="45713" bIns="22856" anchor="t" anchorCtr="0">
              <a:noAutofit/>
            </a:bodyPr>
            <a:lstStyle/>
            <a:p>
              <a:endParaRPr sz="900">
                <a:solidFill>
                  <a:schemeClr val="dk1"/>
                </a:solidFill>
              </a:endParaRPr>
            </a:p>
          </p:txBody>
        </p:sp>
        <p:sp>
          <p:nvSpPr>
            <p:cNvPr id="170" name="Google Shape;120;p16"/>
            <p:cNvSpPr/>
            <p:nvPr/>
          </p:nvSpPr>
          <p:spPr>
            <a:xfrm>
              <a:off x="6646" y="3383"/>
              <a:ext cx="32" cy="29"/>
            </a:xfrm>
            <a:custGeom>
              <a:avLst/>
              <a:gdLst/>
              <a:ahLst/>
              <a:cxnLst/>
              <a:rect l="l" t="t" r="r" b="b"/>
              <a:pathLst>
                <a:path w="142" h="123" extrusionOk="0">
                  <a:moveTo>
                    <a:pt x="0" y="0"/>
                  </a:moveTo>
                  <a:lnTo>
                    <a:pt x="19" y="0"/>
                  </a:lnTo>
                  <a:lnTo>
                    <a:pt x="71" y="112"/>
                  </a:lnTo>
                  <a:lnTo>
                    <a:pt x="124" y="0"/>
                  </a:lnTo>
                  <a:lnTo>
                    <a:pt x="142" y="0"/>
                  </a:lnTo>
                  <a:lnTo>
                    <a:pt x="142" y="123"/>
                  </a:lnTo>
                  <a:lnTo>
                    <a:pt x="130" y="123"/>
                  </a:lnTo>
                  <a:lnTo>
                    <a:pt x="131" y="10"/>
                  </a:lnTo>
                  <a:lnTo>
                    <a:pt x="78" y="123"/>
                  </a:lnTo>
                  <a:lnTo>
                    <a:pt x="64" y="123"/>
                  </a:lnTo>
                  <a:lnTo>
                    <a:pt x="10" y="10"/>
                  </a:lnTo>
                  <a:lnTo>
                    <a:pt x="12" y="123"/>
                  </a:lnTo>
                  <a:lnTo>
                    <a:pt x="0" y="1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</p:spPr>
          <p:txBody>
            <a:bodyPr spcFirstLastPara="1" wrap="square" lIns="45713" tIns="22856" rIns="45713" bIns="22856" anchor="t" anchorCtr="0">
              <a:noAutofit/>
            </a:bodyPr>
            <a:lstStyle/>
            <a:p>
              <a:endParaRPr sz="900">
                <a:solidFill>
                  <a:schemeClr val="dk1"/>
                </a:solidFill>
              </a:endParaRPr>
            </a:p>
          </p:txBody>
        </p:sp>
        <p:sp>
          <p:nvSpPr>
            <p:cNvPr id="171" name="Google Shape;121;p16"/>
            <p:cNvSpPr/>
            <p:nvPr/>
          </p:nvSpPr>
          <p:spPr>
            <a:xfrm>
              <a:off x="6688" y="3383"/>
              <a:ext cx="21" cy="29"/>
            </a:xfrm>
            <a:custGeom>
              <a:avLst/>
              <a:gdLst/>
              <a:ahLst/>
              <a:cxnLst/>
              <a:rect l="l" t="t" r="r" b="b"/>
              <a:pathLst>
                <a:path w="90" h="123" extrusionOk="0">
                  <a:moveTo>
                    <a:pt x="0" y="0"/>
                  </a:moveTo>
                  <a:lnTo>
                    <a:pt x="13" y="0"/>
                  </a:lnTo>
                  <a:lnTo>
                    <a:pt x="13" y="111"/>
                  </a:lnTo>
                  <a:lnTo>
                    <a:pt x="90" y="111"/>
                  </a:lnTo>
                  <a:lnTo>
                    <a:pt x="90" y="123"/>
                  </a:lnTo>
                  <a:lnTo>
                    <a:pt x="0" y="1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</p:spPr>
          <p:txBody>
            <a:bodyPr spcFirstLastPara="1" wrap="square" lIns="45713" tIns="22856" rIns="45713" bIns="22856" anchor="t" anchorCtr="0">
              <a:noAutofit/>
            </a:bodyPr>
            <a:lstStyle/>
            <a:p>
              <a:endParaRPr sz="900">
                <a:solidFill>
                  <a:schemeClr val="dk1"/>
                </a:solidFill>
              </a:endParaRPr>
            </a:p>
          </p:txBody>
        </p:sp>
        <p:sp>
          <p:nvSpPr>
            <p:cNvPr id="172" name="Google Shape;122;p16"/>
            <p:cNvSpPr/>
            <p:nvPr/>
          </p:nvSpPr>
          <p:spPr>
            <a:xfrm>
              <a:off x="6713" y="3374"/>
              <a:ext cx="30" cy="38"/>
            </a:xfrm>
            <a:custGeom>
              <a:avLst/>
              <a:gdLst/>
              <a:ahLst/>
              <a:cxnLst/>
              <a:rect l="l" t="t" r="r" b="b"/>
              <a:pathLst>
                <a:path w="128" h="161" extrusionOk="0">
                  <a:moveTo>
                    <a:pt x="74" y="0"/>
                  </a:moveTo>
                  <a:lnTo>
                    <a:pt x="89" y="0"/>
                  </a:lnTo>
                  <a:lnTo>
                    <a:pt x="69" y="25"/>
                  </a:lnTo>
                  <a:lnTo>
                    <a:pt x="59" y="25"/>
                  </a:lnTo>
                  <a:lnTo>
                    <a:pt x="74" y="0"/>
                  </a:lnTo>
                  <a:close/>
                  <a:moveTo>
                    <a:pt x="92" y="111"/>
                  </a:moveTo>
                  <a:lnTo>
                    <a:pt x="64" y="48"/>
                  </a:lnTo>
                  <a:lnTo>
                    <a:pt x="36" y="111"/>
                  </a:lnTo>
                  <a:lnTo>
                    <a:pt x="92" y="111"/>
                  </a:lnTo>
                  <a:close/>
                  <a:moveTo>
                    <a:pt x="57" y="38"/>
                  </a:moveTo>
                  <a:lnTo>
                    <a:pt x="71" y="38"/>
                  </a:lnTo>
                  <a:lnTo>
                    <a:pt x="128" y="161"/>
                  </a:lnTo>
                  <a:lnTo>
                    <a:pt x="115" y="161"/>
                  </a:lnTo>
                  <a:lnTo>
                    <a:pt x="98" y="123"/>
                  </a:lnTo>
                  <a:lnTo>
                    <a:pt x="30" y="123"/>
                  </a:lnTo>
                  <a:lnTo>
                    <a:pt x="13" y="161"/>
                  </a:lnTo>
                  <a:lnTo>
                    <a:pt x="0" y="161"/>
                  </a:lnTo>
                  <a:lnTo>
                    <a:pt x="57" y="38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</p:spPr>
          <p:txBody>
            <a:bodyPr spcFirstLastPara="1" wrap="square" lIns="45713" tIns="22856" rIns="45713" bIns="22856" anchor="t" anchorCtr="0">
              <a:noAutofit/>
            </a:bodyPr>
            <a:lstStyle/>
            <a:p>
              <a:endParaRPr sz="900">
                <a:solidFill>
                  <a:schemeClr val="dk1"/>
                </a:solidFill>
              </a:endParaRPr>
            </a:p>
          </p:txBody>
        </p:sp>
        <p:sp>
          <p:nvSpPr>
            <p:cNvPr id="173" name="Google Shape;123;p16"/>
            <p:cNvSpPr/>
            <p:nvPr/>
          </p:nvSpPr>
          <p:spPr>
            <a:xfrm>
              <a:off x="6749" y="3383"/>
              <a:ext cx="27" cy="29"/>
            </a:xfrm>
            <a:custGeom>
              <a:avLst/>
              <a:gdLst/>
              <a:ahLst/>
              <a:cxnLst/>
              <a:rect l="l" t="t" r="r" b="b"/>
              <a:pathLst>
                <a:path w="116" h="123" extrusionOk="0">
                  <a:moveTo>
                    <a:pt x="13" y="11"/>
                  </a:moveTo>
                  <a:lnTo>
                    <a:pt x="13" y="111"/>
                  </a:lnTo>
                  <a:lnTo>
                    <a:pt x="45" y="111"/>
                  </a:lnTo>
                  <a:cubicBezTo>
                    <a:pt x="63" y="111"/>
                    <a:pt x="76" y="110"/>
                    <a:pt x="86" y="103"/>
                  </a:cubicBezTo>
                  <a:cubicBezTo>
                    <a:pt x="98" y="95"/>
                    <a:pt x="103" y="82"/>
                    <a:pt x="103" y="60"/>
                  </a:cubicBezTo>
                  <a:cubicBezTo>
                    <a:pt x="103" y="40"/>
                    <a:pt x="98" y="26"/>
                    <a:pt x="86" y="18"/>
                  </a:cubicBezTo>
                  <a:cubicBezTo>
                    <a:pt x="76" y="12"/>
                    <a:pt x="62" y="11"/>
                    <a:pt x="43" y="11"/>
                  </a:cubicBezTo>
                  <a:lnTo>
                    <a:pt x="13" y="11"/>
                  </a:lnTo>
                  <a:close/>
                  <a:moveTo>
                    <a:pt x="96" y="11"/>
                  </a:moveTo>
                  <a:cubicBezTo>
                    <a:pt x="110" y="21"/>
                    <a:pt x="116" y="38"/>
                    <a:pt x="116" y="61"/>
                  </a:cubicBezTo>
                  <a:cubicBezTo>
                    <a:pt x="116" y="85"/>
                    <a:pt x="110" y="101"/>
                    <a:pt x="96" y="112"/>
                  </a:cubicBezTo>
                  <a:cubicBezTo>
                    <a:pt x="83" y="122"/>
                    <a:pt x="67" y="123"/>
                    <a:pt x="45" y="123"/>
                  </a:cubicBezTo>
                  <a:lnTo>
                    <a:pt x="0" y="123"/>
                  </a:lnTo>
                  <a:lnTo>
                    <a:pt x="0" y="0"/>
                  </a:lnTo>
                  <a:lnTo>
                    <a:pt x="45" y="0"/>
                  </a:lnTo>
                  <a:cubicBezTo>
                    <a:pt x="67" y="0"/>
                    <a:pt x="83" y="1"/>
                    <a:pt x="96" y="11"/>
                  </a:cubicBez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</p:spPr>
          <p:txBody>
            <a:bodyPr spcFirstLastPara="1" wrap="square" lIns="45713" tIns="22856" rIns="45713" bIns="22856" anchor="t" anchorCtr="0">
              <a:noAutofit/>
            </a:bodyPr>
            <a:lstStyle/>
            <a:p>
              <a:endParaRPr sz="900">
                <a:solidFill>
                  <a:schemeClr val="dk1"/>
                </a:solidFill>
              </a:endParaRPr>
            </a:p>
          </p:txBody>
        </p:sp>
        <p:sp>
          <p:nvSpPr>
            <p:cNvPr id="174" name="Google Shape;124;p16"/>
            <p:cNvSpPr/>
            <p:nvPr/>
          </p:nvSpPr>
          <p:spPr>
            <a:xfrm>
              <a:off x="6784" y="3383"/>
              <a:ext cx="22" cy="29"/>
            </a:xfrm>
            <a:custGeom>
              <a:avLst/>
              <a:gdLst/>
              <a:ahLst/>
              <a:cxnLst/>
              <a:rect l="l" t="t" r="r" b="b"/>
              <a:pathLst>
                <a:path w="95" h="123" extrusionOk="0">
                  <a:moveTo>
                    <a:pt x="0" y="0"/>
                  </a:moveTo>
                  <a:lnTo>
                    <a:pt x="95" y="0"/>
                  </a:lnTo>
                  <a:lnTo>
                    <a:pt x="95" y="11"/>
                  </a:lnTo>
                  <a:lnTo>
                    <a:pt x="12" y="11"/>
                  </a:lnTo>
                  <a:lnTo>
                    <a:pt x="12" y="54"/>
                  </a:lnTo>
                  <a:lnTo>
                    <a:pt x="88" y="54"/>
                  </a:lnTo>
                  <a:lnTo>
                    <a:pt x="88" y="66"/>
                  </a:lnTo>
                  <a:lnTo>
                    <a:pt x="12" y="66"/>
                  </a:lnTo>
                  <a:lnTo>
                    <a:pt x="12" y="111"/>
                  </a:lnTo>
                  <a:lnTo>
                    <a:pt x="95" y="111"/>
                  </a:lnTo>
                  <a:lnTo>
                    <a:pt x="95" y="123"/>
                  </a:lnTo>
                  <a:lnTo>
                    <a:pt x="0" y="1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</p:spPr>
          <p:txBody>
            <a:bodyPr spcFirstLastPara="1" wrap="square" lIns="45713" tIns="22856" rIns="45713" bIns="22856" anchor="t" anchorCtr="0">
              <a:noAutofit/>
            </a:bodyPr>
            <a:lstStyle/>
            <a:p>
              <a:endParaRPr sz="900">
                <a:solidFill>
                  <a:schemeClr val="dk1"/>
                </a:solidFill>
              </a:endParaRPr>
            </a:p>
          </p:txBody>
        </p:sp>
        <p:sp>
          <p:nvSpPr>
            <p:cNvPr id="175" name="Google Shape;125;p16"/>
            <p:cNvSpPr/>
            <p:nvPr/>
          </p:nvSpPr>
          <p:spPr>
            <a:xfrm>
              <a:off x="6812" y="3374"/>
              <a:ext cx="25" cy="38"/>
            </a:xfrm>
            <a:custGeom>
              <a:avLst/>
              <a:gdLst/>
              <a:ahLst/>
              <a:cxnLst/>
              <a:rect l="l" t="t" r="r" b="b"/>
              <a:pathLst>
                <a:path w="108" h="161" extrusionOk="0">
                  <a:moveTo>
                    <a:pt x="78" y="0"/>
                  </a:moveTo>
                  <a:lnTo>
                    <a:pt x="92" y="0"/>
                  </a:lnTo>
                  <a:lnTo>
                    <a:pt x="68" y="25"/>
                  </a:lnTo>
                  <a:lnTo>
                    <a:pt x="54" y="25"/>
                  </a:lnTo>
                  <a:lnTo>
                    <a:pt x="30" y="0"/>
                  </a:lnTo>
                  <a:lnTo>
                    <a:pt x="43" y="0"/>
                  </a:lnTo>
                  <a:lnTo>
                    <a:pt x="61" y="18"/>
                  </a:lnTo>
                  <a:lnTo>
                    <a:pt x="78" y="0"/>
                  </a:lnTo>
                  <a:close/>
                  <a:moveTo>
                    <a:pt x="0" y="149"/>
                  </a:moveTo>
                  <a:lnTo>
                    <a:pt x="91" y="49"/>
                  </a:lnTo>
                  <a:lnTo>
                    <a:pt x="4" y="49"/>
                  </a:lnTo>
                  <a:lnTo>
                    <a:pt x="4" y="38"/>
                  </a:lnTo>
                  <a:lnTo>
                    <a:pt x="108" y="38"/>
                  </a:lnTo>
                  <a:lnTo>
                    <a:pt x="108" y="49"/>
                  </a:lnTo>
                  <a:lnTo>
                    <a:pt x="15" y="149"/>
                  </a:lnTo>
                  <a:lnTo>
                    <a:pt x="108" y="149"/>
                  </a:lnTo>
                  <a:lnTo>
                    <a:pt x="108" y="161"/>
                  </a:lnTo>
                  <a:lnTo>
                    <a:pt x="0" y="161"/>
                  </a:lnTo>
                  <a:lnTo>
                    <a:pt x="0" y="149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</p:spPr>
          <p:txBody>
            <a:bodyPr spcFirstLastPara="1" wrap="square" lIns="45713" tIns="22856" rIns="45713" bIns="22856" anchor="t" anchorCtr="0">
              <a:noAutofit/>
            </a:bodyPr>
            <a:lstStyle/>
            <a:p>
              <a:endParaRPr sz="900">
                <a:solidFill>
                  <a:schemeClr val="dk1"/>
                </a:solidFill>
              </a:endParaRPr>
            </a:p>
          </p:txBody>
        </p:sp>
        <p:sp>
          <p:nvSpPr>
            <p:cNvPr id="176" name="Google Shape;126;p16"/>
            <p:cNvSpPr/>
            <p:nvPr/>
          </p:nvSpPr>
          <p:spPr>
            <a:xfrm>
              <a:off x="6845" y="3383"/>
              <a:ext cx="22" cy="29"/>
            </a:xfrm>
            <a:custGeom>
              <a:avLst/>
              <a:gdLst/>
              <a:ahLst/>
              <a:cxnLst/>
              <a:rect l="l" t="t" r="r" b="b"/>
              <a:pathLst>
                <a:path w="95" h="123" extrusionOk="0">
                  <a:moveTo>
                    <a:pt x="0" y="0"/>
                  </a:moveTo>
                  <a:lnTo>
                    <a:pt x="95" y="0"/>
                  </a:lnTo>
                  <a:lnTo>
                    <a:pt x="95" y="11"/>
                  </a:lnTo>
                  <a:lnTo>
                    <a:pt x="12" y="11"/>
                  </a:lnTo>
                  <a:lnTo>
                    <a:pt x="12" y="54"/>
                  </a:lnTo>
                  <a:lnTo>
                    <a:pt x="88" y="54"/>
                  </a:lnTo>
                  <a:lnTo>
                    <a:pt x="88" y="66"/>
                  </a:lnTo>
                  <a:lnTo>
                    <a:pt x="12" y="66"/>
                  </a:lnTo>
                  <a:lnTo>
                    <a:pt x="12" y="111"/>
                  </a:lnTo>
                  <a:lnTo>
                    <a:pt x="95" y="111"/>
                  </a:lnTo>
                  <a:lnTo>
                    <a:pt x="95" y="123"/>
                  </a:lnTo>
                  <a:lnTo>
                    <a:pt x="0" y="1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</p:spPr>
          <p:txBody>
            <a:bodyPr spcFirstLastPara="1" wrap="square" lIns="45713" tIns="22856" rIns="45713" bIns="22856" anchor="t" anchorCtr="0">
              <a:noAutofit/>
            </a:bodyPr>
            <a:lstStyle/>
            <a:p>
              <a:endParaRPr sz="900">
                <a:solidFill>
                  <a:schemeClr val="dk1"/>
                </a:solidFill>
              </a:endParaRPr>
            </a:p>
          </p:txBody>
        </p:sp>
        <p:sp>
          <p:nvSpPr>
            <p:cNvPr id="177" name="Google Shape;127;p16"/>
            <p:cNvSpPr/>
            <p:nvPr/>
          </p:nvSpPr>
          <p:spPr>
            <a:xfrm>
              <a:off x="6888" y="3383"/>
              <a:ext cx="29" cy="29"/>
            </a:xfrm>
            <a:custGeom>
              <a:avLst/>
              <a:gdLst/>
              <a:ahLst/>
              <a:cxnLst/>
              <a:rect l="l" t="t" r="r" b="b"/>
              <a:pathLst>
                <a:path w="127" h="123" extrusionOk="0">
                  <a:moveTo>
                    <a:pt x="92" y="73"/>
                  </a:moveTo>
                  <a:lnTo>
                    <a:pt x="64" y="10"/>
                  </a:lnTo>
                  <a:lnTo>
                    <a:pt x="35" y="73"/>
                  </a:lnTo>
                  <a:lnTo>
                    <a:pt x="92" y="73"/>
                  </a:lnTo>
                  <a:close/>
                  <a:moveTo>
                    <a:pt x="57" y="0"/>
                  </a:moveTo>
                  <a:lnTo>
                    <a:pt x="71" y="0"/>
                  </a:lnTo>
                  <a:lnTo>
                    <a:pt x="127" y="123"/>
                  </a:lnTo>
                  <a:lnTo>
                    <a:pt x="115" y="123"/>
                  </a:lnTo>
                  <a:lnTo>
                    <a:pt x="98" y="85"/>
                  </a:lnTo>
                  <a:lnTo>
                    <a:pt x="30" y="85"/>
                  </a:lnTo>
                  <a:lnTo>
                    <a:pt x="13" y="123"/>
                  </a:lnTo>
                  <a:lnTo>
                    <a:pt x="0" y="123"/>
                  </a:lnTo>
                  <a:lnTo>
                    <a:pt x="57" y="0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</p:spPr>
          <p:txBody>
            <a:bodyPr spcFirstLastPara="1" wrap="square" lIns="45713" tIns="22856" rIns="45713" bIns="22856" anchor="t" anchorCtr="0">
              <a:noAutofit/>
            </a:bodyPr>
            <a:lstStyle/>
            <a:p>
              <a:endParaRPr sz="900">
                <a:solidFill>
                  <a:schemeClr val="dk1"/>
                </a:solidFill>
              </a:endParaRPr>
            </a:p>
          </p:txBody>
        </p:sp>
        <p:sp>
          <p:nvSpPr>
            <p:cNvPr id="178" name="Google Shape;128;p16"/>
            <p:cNvSpPr/>
            <p:nvPr/>
          </p:nvSpPr>
          <p:spPr>
            <a:xfrm>
              <a:off x="6936" y="3383"/>
              <a:ext cx="25" cy="29"/>
            </a:xfrm>
            <a:custGeom>
              <a:avLst/>
              <a:gdLst/>
              <a:ahLst/>
              <a:cxnLst/>
              <a:rect l="l" t="t" r="r" b="b"/>
              <a:pathLst>
                <a:path w="108" h="123" extrusionOk="0">
                  <a:moveTo>
                    <a:pt x="48" y="11"/>
                  </a:moveTo>
                  <a:lnTo>
                    <a:pt x="0" y="11"/>
                  </a:lnTo>
                  <a:lnTo>
                    <a:pt x="0" y="0"/>
                  </a:lnTo>
                  <a:lnTo>
                    <a:pt x="108" y="0"/>
                  </a:lnTo>
                  <a:lnTo>
                    <a:pt x="108" y="11"/>
                  </a:lnTo>
                  <a:lnTo>
                    <a:pt x="60" y="11"/>
                  </a:lnTo>
                  <a:lnTo>
                    <a:pt x="60" y="123"/>
                  </a:lnTo>
                  <a:lnTo>
                    <a:pt x="48" y="123"/>
                  </a:lnTo>
                  <a:lnTo>
                    <a:pt x="48" y="11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</p:spPr>
          <p:txBody>
            <a:bodyPr spcFirstLastPara="1" wrap="square" lIns="45713" tIns="22856" rIns="45713" bIns="22856" anchor="t" anchorCtr="0">
              <a:noAutofit/>
            </a:bodyPr>
            <a:lstStyle/>
            <a:p>
              <a:endParaRPr sz="900">
                <a:solidFill>
                  <a:schemeClr val="dk1"/>
                </a:solidFill>
              </a:endParaRPr>
            </a:p>
          </p:txBody>
        </p:sp>
        <p:sp>
          <p:nvSpPr>
            <p:cNvPr id="179" name="Google Shape;129;p16"/>
            <p:cNvSpPr/>
            <p:nvPr/>
          </p:nvSpPr>
          <p:spPr>
            <a:xfrm>
              <a:off x="6967" y="3374"/>
              <a:ext cx="22" cy="38"/>
            </a:xfrm>
            <a:custGeom>
              <a:avLst/>
              <a:gdLst/>
              <a:ahLst/>
              <a:cxnLst/>
              <a:rect l="l" t="t" r="r" b="b"/>
              <a:pathLst>
                <a:path w="95" h="161" extrusionOk="0">
                  <a:moveTo>
                    <a:pt x="66" y="0"/>
                  </a:moveTo>
                  <a:lnTo>
                    <a:pt x="80" y="0"/>
                  </a:lnTo>
                  <a:lnTo>
                    <a:pt x="56" y="25"/>
                  </a:lnTo>
                  <a:lnTo>
                    <a:pt x="42" y="25"/>
                  </a:lnTo>
                  <a:lnTo>
                    <a:pt x="18" y="0"/>
                  </a:lnTo>
                  <a:lnTo>
                    <a:pt x="31" y="0"/>
                  </a:lnTo>
                  <a:lnTo>
                    <a:pt x="49" y="18"/>
                  </a:lnTo>
                  <a:lnTo>
                    <a:pt x="66" y="0"/>
                  </a:lnTo>
                  <a:close/>
                  <a:moveTo>
                    <a:pt x="0" y="38"/>
                  </a:moveTo>
                  <a:lnTo>
                    <a:pt x="95" y="38"/>
                  </a:lnTo>
                  <a:lnTo>
                    <a:pt x="95" y="49"/>
                  </a:lnTo>
                  <a:lnTo>
                    <a:pt x="13" y="49"/>
                  </a:lnTo>
                  <a:lnTo>
                    <a:pt x="13" y="92"/>
                  </a:lnTo>
                  <a:lnTo>
                    <a:pt x="89" y="92"/>
                  </a:lnTo>
                  <a:lnTo>
                    <a:pt x="89" y="104"/>
                  </a:lnTo>
                  <a:lnTo>
                    <a:pt x="13" y="104"/>
                  </a:lnTo>
                  <a:lnTo>
                    <a:pt x="13" y="149"/>
                  </a:lnTo>
                  <a:lnTo>
                    <a:pt x="95" y="149"/>
                  </a:lnTo>
                  <a:lnTo>
                    <a:pt x="95" y="161"/>
                  </a:lnTo>
                  <a:lnTo>
                    <a:pt x="0" y="161"/>
                  </a:lnTo>
                  <a:lnTo>
                    <a:pt x="0" y="38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</p:spPr>
          <p:txBody>
            <a:bodyPr spcFirstLastPara="1" wrap="square" lIns="45713" tIns="22856" rIns="45713" bIns="22856" anchor="t" anchorCtr="0">
              <a:noAutofit/>
            </a:bodyPr>
            <a:lstStyle/>
            <a:p>
              <a:endParaRPr sz="900">
                <a:solidFill>
                  <a:schemeClr val="dk1"/>
                </a:solidFill>
              </a:endParaRPr>
            </a:p>
          </p:txBody>
        </p:sp>
        <p:sp>
          <p:nvSpPr>
            <p:cNvPr id="180" name="Google Shape;130;p16"/>
            <p:cNvSpPr/>
            <p:nvPr/>
          </p:nvSpPr>
          <p:spPr>
            <a:xfrm>
              <a:off x="6998" y="3383"/>
              <a:ext cx="20" cy="29"/>
            </a:xfrm>
            <a:custGeom>
              <a:avLst/>
              <a:gdLst/>
              <a:ahLst/>
              <a:cxnLst/>
              <a:rect l="l" t="t" r="r" b="b"/>
              <a:pathLst>
                <a:path w="90" h="123" extrusionOk="0">
                  <a:moveTo>
                    <a:pt x="0" y="0"/>
                  </a:moveTo>
                  <a:lnTo>
                    <a:pt x="12" y="0"/>
                  </a:lnTo>
                  <a:lnTo>
                    <a:pt x="12" y="111"/>
                  </a:lnTo>
                  <a:lnTo>
                    <a:pt x="90" y="111"/>
                  </a:lnTo>
                  <a:lnTo>
                    <a:pt x="90" y="123"/>
                  </a:lnTo>
                  <a:lnTo>
                    <a:pt x="0" y="1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</p:spPr>
          <p:txBody>
            <a:bodyPr spcFirstLastPara="1" wrap="square" lIns="45713" tIns="22856" rIns="45713" bIns="22856" anchor="t" anchorCtr="0">
              <a:noAutofit/>
            </a:bodyPr>
            <a:lstStyle/>
            <a:p>
              <a:endParaRPr sz="900">
                <a:solidFill>
                  <a:schemeClr val="dk1"/>
                </a:solidFill>
              </a:endParaRPr>
            </a:p>
          </p:txBody>
        </p:sp>
        <p:sp>
          <p:nvSpPr>
            <p:cNvPr id="181" name="Google Shape;131;p16"/>
            <p:cNvSpPr/>
            <p:nvPr/>
          </p:nvSpPr>
          <p:spPr>
            <a:xfrm>
              <a:off x="7021" y="3382"/>
              <a:ext cx="30" cy="31"/>
            </a:xfrm>
            <a:custGeom>
              <a:avLst/>
              <a:gdLst/>
              <a:ahLst/>
              <a:cxnLst/>
              <a:rect l="l" t="t" r="r" b="b"/>
              <a:pathLst>
                <a:path w="130" h="130" extrusionOk="0">
                  <a:moveTo>
                    <a:pt x="117" y="65"/>
                  </a:moveTo>
                  <a:cubicBezTo>
                    <a:pt x="117" y="32"/>
                    <a:pt x="98" y="12"/>
                    <a:pt x="65" y="12"/>
                  </a:cubicBezTo>
                  <a:cubicBezTo>
                    <a:pt x="32" y="12"/>
                    <a:pt x="13" y="32"/>
                    <a:pt x="13" y="65"/>
                  </a:cubicBezTo>
                  <a:cubicBezTo>
                    <a:pt x="13" y="99"/>
                    <a:pt x="32" y="118"/>
                    <a:pt x="65" y="118"/>
                  </a:cubicBezTo>
                  <a:cubicBezTo>
                    <a:pt x="98" y="118"/>
                    <a:pt x="117" y="99"/>
                    <a:pt x="117" y="65"/>
                  </a:cubicBezTo>
                  <a:close/>
                  <a:moveTo>
                    <a:pt x="65" y="130"/>
                  </a:moveTo>
                  <a:cubicBezTo>
                    <a:pt x="24" y="130"/>
                    <a:pt x="0" y="106"/>
                    <a:pt x="0" y="65"/>
                  </a:cubicBezTo>
                  <a:cubicBezTo>
                    <a:pt x="0" y="25"/>
                    <a:pt x="24" y="0"/>
                    <a:pt x="65" y="0"/>
                  </a:cubicBezTo>
                  <a:cubicBezTo>
                    <a:pt x="105" y="0"/>
                    <a:pt x="130" y="25"/>
                    <a:pt x="130" y="65"/>
                  </a:cubicBezTo>
                  <a:cubicBezTo>
                    <a:pt x="130" y="106"/>
                    <a:pt x="105" y="130"/>
                    <a:pt x="65" y="130"/>
                  </a:cubicBez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</p:spPr>
          <p:txBody>
            <a:bodyPr spcFirstLastPara="1" wrap="square" lIns="45713" tIns="22856" rIns="45713" bIns="22856" anchor="t" anchorCtr="0">
              <a:noAutofit/>
            </a:bodyPr>
            <a:lstStyle/>
            <a:p>
              <a:endParaRPr sz="900">
                <a:solidFill>
                  <a:schemeClr val="dk1"/>
                </a:solidFill>
              </a:endParaRPr>
            </a:p>
          </p:txBody>
        </p:sp>
        <p:sp>
          <p:nvSpPr>
            <p:cNvPr id="182" name="Google Shape;132;p16"/>
            <p:cNvSpPr/>
            <p:nvPr/>
          </p:nvSpPr>
          <p:spPr>
            <a:xfrm>
              <a:off x="7056" y="3383"/>
              <a:ext cx="29" cy="29"/>
            </a:xfrm>
            <a:custGeom>
              <a:avLst/>
              <a:gdLst/>
              <a:ahLst/>
              <a:cxnLst/>
              <a:rect l="l" t="t" r="r" b="b"/>
              <a:pathLst>
                <a:path w="126" h="123" extrusionOk="0">
                  <a:moveTo>
                    <a:pt x="0" y="0"/>
                  </a:moveTo>
                  <a:lnTo>
                    <a:pt x="13" y="0"/>
                  </a:lnTo>
                  <a:lnTo>
                    <a:pt x="63" y="112"/>
                  </a:lnTo>
                  <a:lnTo>
                    <a:pt x="112" y="0"/>
                  </a:lnTo>
                  <a:lnTo>
                    <a:pt x="126" y="0"/>
                  </a:lnTo>
                  <a:lnTo>
                    <a:pt x="71" y="123"/>
                  </a:lnTo>
                  <a:lnTo>
                    <a:pt x="55" y="1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</p:spPr>
          <p:txBody>
            <a:bodyPr spcFirstLastPara="1" wrap="square" lIns="45713" tIns="22856" rIns="45713" bIns="22856" anchor="t" anchorCtr="0">
              <a:noAutofit/>
            </a:bodyPr>
            <a:lstStyle/>
            <a:p>
              <a:endParaRPr sz="900">
                <a:solidFill>
                  <a:schemeClr val="dk1"/>
                </a:solidFill>
              </a:endParaRPr>
            </a:p>
          </p:txBody>
        </p:sp>
        <p:sp>
          <p:nvSpPr>
            <p:cNvPr id="183" name="Google Shape;133;p16"/>
            <p:cNvSpPr/>
            <p:nvPr/>
          </p:nvSpPr>
          <p:spPr>
            <a:xfrm>
              <a:off x="7088" y="3374"/>
              <a:ext cx="27" cy="38"/>
            </a:xfrm>
            <a:custGeom>
              <a:avLst/>
              <a:gdLst/>
              <a:ahLst/>
              <a:cxnLst/>
              <a:rect l="l" t="t" r="r" b="b"/>
              <a:pathLst>
                <a:path w="118" h="161" extrusionOk="0">
                  <a:moveTo>
                    <a:pt x="71" y="0"/>
                  </a:moveTo>
                  <a:lnTo>
                    <a:pt x="86" y="0"/>
                  </a:lnTo>
                  <a:lnTo>
                    <a:pt x="66" y="25"/>
                  </a:lnTo>
                  <a:lnTo>
                    <a:pt x="56" y="25"/>
                  </a:lnTo>
                  <a:lnTo>
                    <a:pt x="71" y="0"/>
                  </a:lnTo>
                  <a:close/>
                  <a:moveTo>
                    <a:pt x="53" y="108"/>
                  </a:moveTo>
                  <a:lnTo>
                    <a:pt x="0" y="38"/>
                  </a:lnTo>
                  <a:lnTo>
                    <a:pt x="15" y="38"/>
                  </a:lnTo>
                  <a:lnTo>
                    <a:pt x="59" y="98"/>
                  </a:lnTo>
                  <a:lnTo>
                    <a:pt x="103" y="38"/>
                  </a:lnTo>
                  <a:lnTo>
                    <a:pt x="118" y="38"/>
                  </a:lnTo>
                  <a:lnTo>
                    <a:pt x="65" y="108"/>
                  </a:lnTo>
                  <a:lnTo>
                    <a:pt x="65" y="161"/>
                  </a:lnTo>
                  <a:lnTo>
                    <a:pt x="53" y="161"/>
                  </a:lnTo>
                  <a:lnTo>
                    <a:pt x="53" y="108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</p:spPr>
          <p:txBody>
            <a:bodyPr spcFirstLastPara="1" wrap="square" lIns="45713" tIns="22856" rIns="45713" bIns="22856" anchor="t" anchorCtr="0">
              <a:noAutofit/>
            </a:bodyPr>
            <a:lstStyle/>
            <a:p>
              <a:endParaRPr sz="900">
                <a:solidFill>
                  <a:schemeClr val="dk1"/>
                </a:solidFill>
              </a:endParaRPr>
            </a:p>
          </p:txBody>
        </p:sp>
        <p:sp>
          <p:nvSpPr>
            <p:cNvPr id="184" name="Google Shape;134;p16"/>
            <p:cNvSpPr/>
            <p:nvPr/>
          </p:nvSpPr>
          <p:spPr>
            <a:xfrm>
              <a:off x="7121" y="3382"/>
              <a:ext cx="29" cy="31"/>
            </a:xfrm>
            <a:custGeom>
              <a:avLst/>
              <a:gdLst/>
              <a:ahLst/>
              <a:cxnLst/>
              <a:rect l="l" t="t" r="r" b="b"/>
              <a:pathLst>
                <a:path w="124" h="130" extrusionOk="0">
                  <a:moveTo>
                    <a:pt x="64" y="12"/>
                  </a:moveTo>
                  <a:cubicBezTo>
                    <a:pt x="32" y="12"/>
                    <a:pt x="12" y="32"/>
                    <a:pt x="12" y="65"/>
                  </a:cubicBezTo>
                  <a:cubicBezTo>
                    <a:pt x="12" y="98"/>
                    <a:pt x="32" y="118"/>
                    <a:pt x="62" y="118"/>
                  </a:cubicBezTo>
                  <a:cubicBezTo>
                    <a:pt x="87" y="118"/>
                    <a:pt x="106" y="104"/>
                    <a:pt x="111" y="81"/>
                  </a:cubicBezTo>
                  <a:lnTo>
                    <a:pt x="124" y="81"/>
                  </a:lnTo>
                  <a:cubicBezTo>
                    <a:pt x="118" y="111"/>
                    <a:pt x="95" y="130"/>
                    <a:pt x="62" y="130"/>
                  </a:cubicBezTo>
                  <a:cubicBezTo>
                    <a:pt x="25" y="130"/>
                    <a:pt x="0" y="105"/>
                    <a:pt x="0" y="65"/>
                  </a:cubicBezTo>
                  <a:cubicBezTo>
                    <a:pt x="0" y="25"/>
                    <a:pt x="24" y="0"/>
                    <a:pt x="65" y="0"/>
                  </a:cubicBezTo>
                  <a:cubicBezTo>
                    <a:pt x="97" y="0"/>
                    <a:pt x="118" y="17"/>
                    <a:pt x="122" y="44"/>
                  </a:cubicBezTo>
                  <a:lnTo>
                    <a:pt x="109" y="44"/>
                  </a:lnTo>
                  <a:cubicBezTo>
                    <a:pt x="105" y="24"/>
                    <a:pt x="89" y="12"/>
                    <a:pt x="64" y="12"/>
                  </a:cubicBez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</p:spPr>
          <p:txBody>
            <a:bodyPr spcFirstLastPara="1" wrap="square" lIns="45713" tIns="22856" rIns="45713" bIns="22856" anchor="t" anchorCtr="0">
              <a:noAutofit/>
            </a:bodyPr>
            <a:lstStyle/>
            <a:p>
              <a:endParaRPr sz="900">
                <a:solidFill>
                  <a:schemeClr val="dk1"/>
                </a:solidFill>
              </a:endParaRPr>
            </a:p>
          </p:txBody>
        </p:sp>
        <p:sp>
          <p:nvSpPr>
            <p:cNvPr id="185" name="Google Shape;135;p16"/>
            <p:cNvSpPr/>
            <p:nvPr/>
          </p:nvSpPr>
          <p:spPr>
            <a:xfrm>
              <a:off x="7157" y="3383"/>
              <a:ext cx="24" cy="29"/>
            </a:xfrm>
            <a:custGeom>
              <a:avLst/>
              <a:gdLst/>
              <a:ahLst/>
              <a:cxnLst/>
              <a:rect l="l" t="t" r="r" b="b"/>
              <a:pathLst>
                <a:path w="105" h="123" extrusionOk="0">
                  <a:moveTo>
                    <a:pt x="0" y="0"/>
                  </a:moveTo>
                  <a:lnTo>
                    <a:pt x="12" y="0"/>
                  </a:lnTo>
                  <a:lnTo>
                    <a:pt x="12" y="51"/>
                  </a:lnTo>
                  <a:lnTo>
                    <a:pt x="93" y="51"/>
                  </a:lnTo>
                  <a:lnTo>
                    <a:pt x="93" y="0"/>
                  </a:lnTo>
                  <a:lnTo>
                    <a:pt x="105" y="0"/>
                  </a:lnTo>
                  <a:lnTo>
                    <a:pt x="105" y="123"/>
                  </a:lnTo>
                  <a:lnTo>
                    <a:pt x="93" y="123"/>
                  </a:lnTo>
                  <a:lnTo>
                    <a:pt x="93" y="63"/>
                  </a:lnTo>
                  <a:lnTo>
                    <a:pt x="12" y="63"/>
                  </a:lnTo>
                  <a:lnTo>
                    <a:pt x="12" y="123"/>
                  </a:lnTo>
                  <a:lnTo>
                    <a:pt x="0" y="1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</p:spPr>
          <p:txBody>
            <a:bodyPr spcFirstLastPara="1" wrap="square" lIns="45713" tIns="22856" rIns="45713" bIns="22856" anchor="t" anchorCtr="0">
              <a:noAutofit/>
            </a:bodyPr>
            <a:lstStyle/>
            <a:p>
              <a:endParaRPr sz="900">
                <a:solidFill>
                  <a:schemeClr val="dk1"/>
                </a:solidFill>
              </a:endParaRPr>
            </a:p>
          </p:txBody>
        </p:sp>
        <p:sp>
          <p:nvSpPr>
            <p:cNvPr id="186" name="Google Shape;136;p16"/>
            <p:cNvSpPr/>
            <p:nvPr/>
          </p:nvSpPr>
          <p:spPr>
            <a:xfrm>
              <a:off x="7190" y="3382"/>
              <a:ext cx="30" cy="31"/>
            </a:xfrm>
            <a:custGeom>
              <a:avLst/>
              <a:gdLst/>
              <a:ahLst/>
              <a:cxnLst/>
              <a:rect l="l" t="t" r="r" b="b"/>
              <a:pathLst>
                <a:path w="130" h="130" extrusionOk="0">
                  <a:moveTo>
                    <a:pt x="117" y="65"/>
                  </a:moveTo>
                  <a:cubicBezTo>
                    <a:pt x="117" y="32"/>
                    <a:pt x="98" y="12"/>
                    <a:pt x="65" y="12"/>
                  </a:cubicBezTo>
                  <a:cubicBezTo>
                    <a:pt x="32" y="12"/>
                    <a:pt x="13" y="32"/>
                    <a:pt x="13" y="65"/>
                  </a:cubicBezTo>
                  <a:cubicBezTo>
                    <a:pt x="13" y="99"/>
                    <a:pt x="32" y="118"/>
                    <a:pt x="65" y="118"/>
                  </a:cubicBezTo>
                  <a:cubicBezTo>
                    <a:pt x="98" y="118"/>
                    <a:pt x="117" y="99"/>
                    <a:pt x="117" y="65"/>
                  </a:cubicBezTo>
                  <a:close/>
                  <a:moveTo>
                    <a:pt x="65" y="130"/>
                  </a:moveTo>
                  <a:cubicBezTo>
                    <a:pt x="24" y="130"/>
                    <a:pt x="0" y="106"/>
                    <a:pt x="0" y="65"/>
                  </a:cubicBezTo>
                  <a:cubicBezTo>
                    <a:pt x="0" y="25"/>
                    <a:pt x="24" y="0"/>
                    <a:pt x="65" y="0"/>
                  </a:cubicBezTo>
                  <a:cubicBezTo>
                    <a:pt x="105" y="0"/>
                    <a:pt x="130" y="25"/>
                    <a:pt x="130" y="65"/>
                  </a:cubicBezTo>
                  <a:cubicBezTo>
                    <a:pt x="130" y="106"/>
                    <a:pt x="105" y="130"/>
                    <a:pt x="65" y="130"/>
                  </a:cubicBez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</p:spPr>
          <p:txBody>
            <a:bodyPr spcFirstLastPara="1" wrap="square" lIns="45713" tIns="22856" rIns="45713" bIns="22856" anchor="t" anchorCtr="0">
              <a:noAutofit/>
            </a:bodyPr>
            <a:lstStyle/>
            <a:p>
              <a:endParaRPr sz="900">
                <a:solidFill>
                  <a:schemeClr val="dk1"/>
                </a:solidFill>
              </a:endParaRPr>
            </a:p>
          </p:txBody>
        </p:sp>
        <p:sp>
          <p:nvSpPr>
            <p:cNvPr id="187" name="Google Shape;137;p16"/>
            <p:cNvSpPr/>
            <p:nvPr/>
          </p:nvSpPr>
          <p:spPr>
            <a:xfrm>
              <a:off x="7224" y="3383"/>
              <a:ext cx="29" cy="29"/>
            </a:xfrm>
            <a:custGeom>
              <a:avLst/>
              <a:gdLst/>
              <a:ahLst/>
              <a:cxnLst/>
              <a:rect l="l" t="t" r="r" b="b"/>
              <a:pathLst>
                <a:path w="126" h="123" extrusionOk="0">
                  <a:moveTo>
                    <a:pt x="0" y="0"/>
                  </a:moveTo>
                  <a:lnTo>
                    <a:pt x="13" y="0"/>
                  </a:lnTo>
                  <a:lnTo>
                    <a:pt x="63" y="112"/>
                  </a:lnTo>
                  <a:lnTo>
                    <a:pt x="113" y="0"/>
                  </a:lnTo>
                  <a:lnTo>
                    <a:pt x="126" y="0"/>
                  </a:lnTo>
                  <a:lnTo>
                    <a:pt x="71" y="123"/>
                  </a:lnTo>
                  <a:lnTo>
                    <a:pt x="55" y="1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</p:spPr>
          <p:txBody>
            <a:bodyPr spcFirstLastPara="1" wrap="square" lIns="45713" tIns="22856" rIns="45713" bIns="22856" anchor="t" anchorCtr="0">
              <a:noAutofit/>
            </a:bodyPr>
            <a:lstStyle/>
            <a:p>
              <a:endParaRPr sz="900">
                <a:solidFill>
                  <a:schemeClr val="dk1"/>
                </a:solidFill>
              </a:endParaRPr>
            </a:p>
          </p:txBody>
        </p:sp>
        <p:sp>
          <p:nvSpPr>
            <p:cNvPr id="188" name="Google Shape;138;p16"/>
            <p:cNvSpPr/>
            <p:nvPr/>
          </p:nvSpPr>
          <p:spPr>
            <a:xfrm>
              <a:off x="7257" y="3383"/>
              <a:ext cx="27" cy="29"/>
            </a:xfrm>
            <a:custGeom>
              <a:avLst/>
              <a:gdLst/>
              <a:ahLst/>
              <a:cxnLst/>
              <a:rect l="l" t="t" r="r" b="b"/>
              <a:pathLst>
                <a:path w="118" h="123" extrusionOk="0">
                  <a:moveTo>
                    <a:pt x="53" y="70"/>
                  </a:moveTo>
                  <a:lnTo>
                    <a:pt x="0" y="0"/>
                  </a:lnTo>
                  <a:lnTo>
                    <a:pt x="15" y="0"/>
                  </a:lnTo>
                  <a:lnTo>
                    <a:pt x="59" y="60"/>
                  </a:lnTo>
                  <a:lnTo>
                    <a:pt x="103" y="0"/>
                  </a:lnTo>
                  <a:lnTo>
                    <a:pt x="118" y="0"/>
                  </a:lnTo>
                  <a:lnTo>
                    <a:pt x="65" y="70"/>
                  </a:lnTo>
                  <a:lnTo>
                    <a:pt x="65" y="123"/>
                  </a:lnTo>
                  <a:lnTo>
                    <a:pt x="53" y="123"/>
                  </a:lnTo>
                  <a:lnTo>
                    <a:pt x="53" y="70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</p:spPr>
          <p:txBody>
            <a:bodyPr spcFirstLastPara="1" wrap="square" lIns="45713" tIns="22856" rIns="45713" bIns="22856" anchor="t" anchorCtr="0">
              <a:noAutofit/>
            </a:bodyPr>
            <a:lstStyle/>
            <a:p>
              <a:endParaRPr sz="900">
                <a:solidFill>
                  <a:schemeClr val="dk1"/>
                </a:solidFill>
              </a:endParaRPr>
            </a:p>
          </p:txBody>
        </p:sp>
        <p:sp>
          <p:nvSpPr>
            <p:cNvPr id="189" name="Google Shape;139;p16"/>
            <p:cNvSpPr/>
            <p:nvPr/>
          </p:nvSpPr>
          <p:spPr>
            <a:xfrm>
              <a:off x="4205" y="3032"/>
              <a:ext cx="604" cy="419"/>
            </a:xfrm>
            <a:prstGeom prst="rect">
              <a:avLst/>
            </a:prstGeom>
            <a:solidFill>
              <a:srgbClr val="FEFEFE"/>
            </a:solidFill>
            <a:ln>
              <a:noFill/>
            </a:ln>
          </p:spPr>
          <p:txBody>
            <a:bodyPr spcFirstLastPara="1" wrap="square" lIns="45713" tIns="22856" rIns="45713" bIns="22856" anchor="t" anchorCtr="0">
              <a:noAutofit/>
            </a:bodyPr>
            <a:lstStyle/>
            <a:p>
              <a:endParaRPr sz="900">
                <a:solidFill>
                  <a:schemeClr val="dk1"/>
                </a:solidFill>
              </a:endParaRPr>
            </a:p>
          </p:txBody>
        </p:sp>
        <p:sp>
          <p:nvSpPr>
            <p:cNvPr id="190" name="Google Shape;140;p16"/>
            <p:cNvSpPr/>
            <p:nvPr/>
          </p:nvSpPr>
          <p:spPr>
            <a:xfrm>
              <a:off x="4217" y="3043"/>
              <a:ext cx="580" cy="396"/>
            </a:xfrm>
            <a:prstGeom prst="rect">
              <a:avLst/>
            </a:prstGeom>
            <a:solidFill>
              <a:srgbClr val="044DA2"/>
            </a:solidFill>
            <a:ln>
              <a:noFill/>
            </a:ln>
          </p:spPr>
          <p:txBody>
            <a:bodyPr spcFirstLastPara="1" wrap="square" lIns="45713" tIns="22856" rIns="45713" bIns="22856" anchor="t" anchorCtr="0">
              <a:noAutofit/>
            </a:bodyPr>
            <a:lstStyle/>
            <a:p>
              <a:endParaRPr sz="900">
                <a:solidFill>
                  <a:schemeClr val="dk1"/>
                </a:solidFill>
              </a:endParaRPr>
            </a:p>
          </p:txBody>
        </p:sp>
        <p:sp>
          <p:nvSpPr>
            <p:cNvPr id="191" name="Google Shape;141;p16"/>
            <p:cNvSpPr/>
            <p:nvPr/>
          </p:nvSpPr>
          <p:spPr>
            <a:xfrm>
              <a:off x="4487" y="3091"/>
              <a:ext cx="40" cy="39"/>
            </a:xfrm>
            <a:custGeom>
              <a:avLst/>
              <a:gdLst/>
              <a:ahLst/>
              <a:cxnLst/>
              <a:rect l="l" t="t" r="r" b="b"/>
              <a:pathLst>
                <a:path w="174" h="166" extrusionOk="0">
                  <a:moveTo>
                    <a:pt x="33" y="166"/>
                  </a:moveTo>
                  <a:lnTo>
                    <a:pt x="87" y="127"/>
                  </a:lnTo>
                  <a:lnTo>
                    <a:pt x="140" y="166"/>
                  </a:lnTo>
                  <a:lnTo>
                    <a:pt x="120" y="103"/>
                  </a:lnTo>
                  <a:lnTo>
                    <a:pt x="174" y="64"/>
                  </a:lnTo>
                  <a:lnTo>
                    <a:pt x="107" y="64"/>
                  </a:lnTo>
                  <a:lnTo>
                    <a:pt x="87" y="0"/>
                  </a:lnTo>
                  <a:lnTo>
                    <a:pt x="66" y="64"/>
                  </a:lnTo>
                  <a:lnTo>
                    <a:pt x="0" y="64"/>
                  </a:lnTo>
                  <a:lnTo>
                    <a:pt x="54" y="103"/>
                  </a:lnTo>
                  <a:lnTo>
                    <a:pt x="33" y="166"/>
                  </a:lnTo>
                  <a:close/>
                </a:path>
              </a:pathLst>
            </a:custGeom>
            <a:solidFill>
              <a:srgbClr val="FFF100"/>
            </a:solidFill>
            <a:ln>
              <a:noFill/>
            </a:ln>
          </p:spPr>
          <p:txBody>
            <a:bodyPr spcFirstLastPara="1" wrap="square" lIns="45713" tIns="22856" rIns="45713" bIns="22856" anchor="t" anchorCtr="0">
              <a:noAutofit/>
            </a:bodyPr>
            <a:lstStyle/>
            <a:p>
              <a:endParaRPr sz="900">
                <a:solidFill>
                  <a:schemeClr val="dk1"/>
                </a:solidFill>
              </a:endParaRPr>
            </a:p>
          </p:txBody>
        </p:sp>
        <p:sp>
          <p:nvSpPr>
            <p:cNvPr id="192" name="Google Shape;142;p16"/>
            <p:cNvSpPr/>
            <p:nvPr/>
          </p:nvSpPr>
          <p:spPr>
            <a:xfrm>
              <a:off x="4423" y="3108"/>
              <a:ext cx="40" cy="39"/>
            </a:xfrm>
            <a:custGeom>
              <a:avLst/>
              <a:gdLst/>
              <a:ahLst/>
              <a:cxnLst/>
              <a:rect l="l" t="t" r="r" b="b"/>
              <a:pathLst>
                <a:path w="175" h="166" extrusionOk="0">
                  <a:moveTo>
                    <a:pt x="34" y="166"/>
                  </a:moveTo>
                  <a:lnTo>
                    <a:pt x="87" y="127"/>
                  </a:lnTo>
                  <a:lnTo>
                    <a:pt x="141" y="166"/>
                  </a:lnTo>
                  <a:lnTo>
                    <a:pt x="120" y="103"/>
                  </a:lnTo>
                  <a:lnTo>
                    <a:pt x="175" y="64"/>
                  </a:lnTo>
                  <a:lnTo>
                    <a:pt x="108" y="64"/>
                  </a:lnTo>
                  <a:lnTo>
                    <a:pt x="87" y="0"/>
                  </a:lnTo>
                  <a:lnTo>
                    <a:pt x="67" y="64"/>
                  </a:lnTo>
                  <a:lnTo>
                    <a:pt x="0" y="64"/>
                  </a:lnTo>
                  <a:lnTo>
                    <a:pt x="54" y="103"/>
                  </a:lnTo>
                  <a:lnTo>
                    <a:pt x="34" y="166"/>
                  </a:lnTo>
                  <a:close/>
                </a:path>
              </a:pathLst>
            </a:custGeom>
            <a:solidFill>
              <a:srgbClr val="FFF100"/>
            </a:solidFill>
            <a:ln>
              <a:noFill/>
            </a:ln>
          </p:spPr>
          <p:txBody>
            <a:bodyPr spcFirstLastPara="1" wrap="square" lIns="45713" tIns="22856" rIns="45713" bIns="22856" anchor="t" anchorCtr="0">
              <a:noAutofit/>
            </a:bodyPr>
            <a:lstStyle/>
            <a:p>
              <a:endParaRPr sz="900">
                <a:solidFill>
                  <a:schemeClr val="dk1"/>
                </a:solidFill>
              </a:endParaRPr>
            </a:p>
          </p:txBody>
        </p:sp>
        <p:sp>
          <p:nvSpPr>
            <p:cNvPr id="193" name="Google Shape;143;p16"/>
            <p:cNvSpPr/>
            <p:nvPr/>
          </p:nvSpPr>
          <p:spPr>
            <a:xfrm>
              <a:off x="4377" y="3156"/>
              <a:ext cx="40" cy="39"/>
            </a:xfrm>
            <a:custGeom>
              <a:avLst/>
              <a:gdLst/>
              <a:ahLst/>
              <a:cxnLst/>
              <a:rect l="l" t="t" r="r" b="b"/>
              <a:pathLst>
                <a:path w="175" h="166" extrusionOk="0">
                  <a:moveTo>
                    <a:pt x="88" y="0"/>
                  </a:moveTo>
                  <a:lnTo>
                    <a:pt x="67" y="64"/>
                  </a:lnTo>
                  <a:lnTo>
                    <a:pt x="0" y="64"/>
                  </a:lnTo>
                  <a:lnTo>
                    <a:pt x="55" y="103"/>
                  </a:lnTo>
                  <a:lnTo>
                    <a:pt x="34" y="166"/>
                  </a:lnTo>
                  <a:lnTo>
                    <a:pt x="88" y="127"/>
                  </a:lnTo>
                  <a:lnTo>
                    <a:pt x="141" y="166"/>
                  </a:lnTo>
                  <a:lnTo>
                    <a:pt x="121" y="103"/>
                  </a:lnTo>
                  <a:lnTo>
                    <a:pt x="175" y="64"/>
                  </a:lnTo>
                  <a:lnTo>
                    <a:pt x="108" y="64"/>
                  </a:lnTo>
                  <a:lnTo>
                    <a:pt x="88" y="0"/>
                  </a:lnTo>
                  <a:close/>
                </a:path>
              </a:pathLst>
            </a:custGeom>
            <a:solidFill>
              <a:srgbClr val="FFF100"/>
            </a:solidFill>
            <a:ln>
              <a:noFill/>
            </a:ln>
          </p:spPr>
          <p:txBody>
            <a:bodyPr spcFirstLastPara="1" wrap="square" lIns="45713" tIns="22856" rIns="45713" bIns="22856" anchor="t" anchorCtr="0">
              <a:noAutofit/>
            </a:bodyPr>
            <a:lstStyle/>
            <a:p>
              <a:endParaRPr sz="900">
                <a:solidFill>
                  <a:schemeClr val="dk1"/>
                </a:solidFill>
              </a:endParaRPr>
            </a:p>
          </p:txBody>
        </p:sp>
        <p:sp>
          <p:nvSpPr>
            <p:cNvPr id="194" name="Google Shape;144;p16"/>
            <p:cNvSpPr/>
            <p:nvPr/>
          </p:nvSpPr>
          <p:spPr>
            <a:xfrm>
              <a:off x="4360" y="3221"/>
              <a:ext cx="40" cy="38"/>
            </a:xfrm>
            <a:custGeom>
              <a:avLst/>
              <a:gdLst/>
              <a:ahLst/>
              <a:cxnLst/>
              <a:rect l="l" t="t" r="r" b="b"/>
              <a:pathLst>
                <a:path w="175" h="166" extrusionOk="0">
                  <a:moveTo>
                    <a:pt x="88" y="127"/>
                  </a:moveTo>
                  <a:lnTo>
                    <a:pt x="141" y="166"/>
                  </a:lnTo>
                  <a:lnTo>
                    <a:pt x="121" y="102"/>
                  </a:lnTo>
                  <a:lnTo>
                    <a:pt x="175" y="63"/>
                  </a:lnTo>
                  <a:lnTo>
                    <a:pt x="108" y="63"/>
                  </a:lnTo>
                  <a:lnTo>
                    <a:pt x="88" y="0"/>
                  </a:lnTo>
                  <a:lnTo>
                    <a:pt x="67" y="64"/>
                  </a:lnTo>
                  <a:lnTo>
                    <a:pt x="0" y="63"/>
                  </a:lnTo>
                  <a:lnTo>
                    <a:pt x="54" y="102"/>
                  </a:lnTo>
                  <a:lnTo>
                    <a:pt x="34" y="166"/>
                  </a:lnTo>
                  <a:lnTo>
                    <a:pt x="88" y="127"/>
                  </a:lnTo>
                  <a:close/>
                </a:path>
              </a:pathLst>
            </a:custGeom>
            <a:solidFill>
              <a:srgbClr val="FFF100"/>
            </a:solidFill>
            <a:ln>
              <a:noFill/>
            </a:ln>
          </p:spPr>
          <p:txBody>
            <a:bodyPr spcFirstLastPara="1" wrap="square" lIns="45713" tIns="22856" rIns="45713" bIns="22856" anchor="t" anchorCtr="0">
              <a:noAutofit/>
            </a:bodyPr>
            <a:lstStyle/>
            <a:p>
              <a:endParaRPr sz="900">
                <a:solidFill>
                  <a:schemeClr val="dk1"/>
                </a:solidFill>
              </a:endParaRPr>
            </a:p>
          </p:txBody>
        </p:sp>
        <p:sp>
          <p:nvSpPr>
            <p:cNvPr id="195" name="Google Shape;145;p16"/>
            <p:cNvSpPr/>
            <p:nvPr/>
          </p:nvSpPr>
          <p:spPr>
            <a:xfrm>
              <a:off x="4377" y="3285"/>
              <a:ext cx="40" cy="39"/>
            </a:xfrm>
            <a:custGeom>
              <a:avLst/>
              <a:gdLst/>
              <a:ahLst/>
              <a:cxnLst/>
              <a:rect l="l" t="t" r="r" b="b"/>
              <a:pathLst>
                <a:path w="175" h="166" extrusionOk="0">
                  <a:moveTo>
                    <a:pt x="108" y="64"/>
                  </a:moveTo>
                  <a:lnTo>
                    <a:pt x="88" y="0"/>
                  </a:lnTo>
                  <a:lnTo>
                    <a:pt x="67" y="64"/>
                  </a:lnTo>
                  <a:lnTo>
                    <a:pt x="0" y="64"/>
                  </a:lnTo>
                  <a:lnTo>
                    <a:pt x="55" y="103"/>
                  </a:lnTo>
                  <a:lnTo>
                    <a:pt x="34" y="166"/>
                  </a:lnTo>
                  <a:lnTo>
                    <a:pt x="88" y="127"/>
                  </a:lnTo>
                  <a:lnTo>
                    <a:pt x="141" y="166"/>
                  </a:lnTo>
                  <a:lnTo>
                    <a:pt x="121" y="103"/>
                  </a:lnTo>
                  <a:lnTo>
                    <a:pt x="175" y="64"/>
                  </a:lnTo>
                  <a:lnTo>
                    <a:pt x="108" y="64"/>
                  </a:lnTo>
                  <a:close/>
                </a:path>
              </a:pathLst>
            </a:custGeom>
            <a:solidFill>
              <a:srgbClr val="FFF100"/>
            </a:solidFill>
            <a:ln>
              <a:noFill/>
            </a:ln>
          </p:spPr>
          <p:txBody>
            <a:bodyPr spcFirstLastPara="1" wrap="square" lIns="45713" tIns="22856" rIns="45713" bIns="22856" anchor="t" anchorCtr="0">
              <a:noAutofit/>
            </a:bodyPr>
            <a:lstStyle/>
            <a:p>
              <a:endParaRPr sz="900">
                <a:solidFill>
                  <a:schemeClr val="dk1"/>
                </a:solidFill>
              </a:endParaRPr>
            </a:p>
          </p:txBody>
        </p:sp>
        <p:sp>
          <p:nvSpPr>
            <p:cNvPr id="196" name="Google Shape;146;p16"/>
            <p:cNvSpPr/>
            <p:nvPr/>
          </p:nvSpPr>
          <p:spPr>
            <a:xfrm>
              <a:off x="4423" y="3333"/>
              <a:ext cx="40" cy="39"/>
            </a:xfrm>
            <a:custGeom>
              <a:avLst/>
              <a:gdLst/>
              <a:ahLst/>
              <a:cxnLst/>
              <a:rect l="l" t="t" r="r" b="b"/>
              <a:pathLst>
                <a:path w="175" h="166" extrusionOk="0">
                  <a:moveTo>
                    <a:pt x="108" y="63"/>
                  </a:moveTo>
                  <a:lnTo>
                    <a:pt x="88" y="0"/>
                  </a:lnTo>
                  <a:lnTo>
                    <a:pt x="67" y="64"/>
                  </a:lnTo>
                  <a:lnTo>
                    <a:pt x="0" y="63"/>
                  </a:lnTo>
                  <a:lnTo>
                    <a:pt x="55" y="102"/>
                  </a:lnTo>
                  <a:lnTo>
                    <a:pt x="34" y="166"/>
                  </a:lnTo>
                  <a:lnTo>
                    <a:pt x="88" y="127"/>
                  </a:lnTo>
                  <a:lnTo>
                    <a:pt x="141" y="166"/>
                  </a:lnTo>
                  <a:lnTo>
                    <a:pt x="121" y="102"/>
                  </a:lnTo>
                  <a:lnTo>
                    <a:pt x="175" y="63"/>
                  </a:lnTo>
                  <a:lnTo>
                    <a:pt x="108" y="63"/>
                  </a:lnTo>
                  <a:close/>
                </a:path>
              </a:pathLst>
            </a:custGeom>
            <a:solidFill>
              <a:srgbClr val="FFF100"/>
            </a:solidFill>
            <a:ln>
              <a:noFill/>
            </a:ln>
          </p:spPr>
          <p:txBody>
            <a:bodyPr spcFirstLastPara="1" wrap="square" lIns="45713" tIns="22856" rIns="45713" bIns="22856" anchor="t" anchorCtr="0">
              <a:noAutofit/>
            </a:bodyPr>
            <a:lstStyle/>
            <a:p>
              <a:endParaRPr sz="900">
                <a:solidFill>
                  <a:schemeClr val="dk1"/>
                </a:solidFill>
              </a:endParaRPr>
            </a:p>
          </p:txBody>
        </p:sp>
        <p:sp>
          <p:nvSpPr>
            <p:cNvPr id="197" name="Google Shape;147;p16"/>
            <p:cNvSpPr/>
            <p:nvPr/>
          </p:nvSpPr>
          <p:spPr>
            <a:xfrm>
              <a:off x="4487" y="3350"/>
              <a:ext cx="40" cy="39"/>
            </a:xfrm>
            <a:custGeom>
              <a:avLst/>
              <a:gdLst/>
              <a:ahLst/>
              <a:cxnLst/>
              <a:rect l="l" t="t" r="r" b="b"/>
              <a:pathLst>
                <a:path w="174" h="166" extrusionOk="0">
                  <a:moveTo>
                    <a:pt x="107" y="64"/>
                  </a:moveTo>
                  <a:lnTo>
                    <a:pt x="87" y="0"/>
                  </a:lnTo>
                  <a:lnTo>
                    <a:pt x="66" y="64"/>
                  </a:lnTo>
                  <a:lnTo>
                    <a:pt x="0" y="64"/>
                  </a:lnTo>
                  <a:lnTo>
                    <a:pt x="54" y="103"/>
                  </a:lnTo>
                  <a:lnTo>
                    <a:pt x="34" y="166"/>
                  </a:lnTo>
                  <a:lnTo>
                    <a:pt x="87" y="127"/>
                  </a:lnTo>
                  <a:lnTo>
                    <a:pt x="140" y="166"/>
                  </a:lnTo>
                  <a:lnTo>
                    <a:pt x="120" y="103"/>
                  </a:lnTo>
                  <a:lnTo>
                    <a:pt x="174" y="64"/>
                  </a:lnTo>
                  <a:lnTo>
                    <a:pt x="107" y="64"/>
                  </a:lnTo>
                  <a:close/>
                </a:path>
              </a:pathLst>
            </a:custGeom>
            <a:solidFill>
              <a:srgbClr val="FFF100"/>
            </a:solidFill>
            <a:ln>
              <a:noFill/>
            </a:ln>
          </p:spPr>
          <p:txBody>
            <a:bodyPr spcFirstLastPara="1" wrap="square" lIns="45713" tIns="22856" rIns="45713" bIns="22856" anchor="t" anchorCtr="0">
              <a:noAutofit/>
            </a:bodyPr>
            <a:lstStyle/>
            <a:p>
              <a:endParaRPr sz="900">
                <a:solidFill>
                  <a:schemeClr val="dk1"/>
                </a:solidFill>
              </a:endParaRPr>
            </a:p>
          </p:txBody>
        </p:sp>
        <p:sp>
          <p:nvSpPr>
            <p:cNvPr id="198" name="Google Shape;148;p16"/>
            <p:cNvSpPr/>
            <p:nvPr/>
          </p:nvSpPr>
          <p:spPr>
            <a:xfrm>
              <a:off x="4550" y="3333"/>
              <a:ext cx="40" cy="39"/>
            </a:xfrm>
            <a:custGeom>
              <a:avLst/>
              <a:gdLst/>
              <a:ahLst/>
              <a:cxnLst/>
              <a:rect l="l" t="t" r="r" b="b"/>
              <a:pathLst>
                <a:path w="175" h="166" extrusionOk="0">
                  <a:moveTo>
                    <a:pt x="108" y="63"/>
                  </a:moveTo>
                  <a:lnTo>
                    <a:pt x="87" y="0"/>
                  </a:lnTo>
                  <a:lnTo>
                    <a:pt x="67" y="64"/>
                  </a:lnTo>
                  <a:lnTo>
                    <a:pt x="0" y="63"/>
                  </a:lnTo>
                  <a:lnTo>
                    <a:pt x="54" y="102"/>
                  </a:lnTo>
                  <a:lnTo>
                    <a:pt x="34" y="166"/>
                  </a:lnTo>
                  <a:lnTo>
                    <a:pt x="87" y="127"/>
                  </a:lnTo>
                  <a:lnTo>
                    <a:pt x="141" y="166"/>
                  </a:lnTo>
                  <a:lnTo>
                    <a:pt x="120" y="102"/>
                  </a:lnTo>
                  <a:lnTo>
                    <a:pt x="175" y="63"/>
                  </a:lnTo>
                  <a:lnTo>
                    <a:pt x="108" y="63"/>
                  </a:lnTo>
                  <a:close/>
                </a:path>
              </a:pathLst>
            </a:custGeom>
            <a:solidFill>
              <a:srgbClr val="FFF100"/>
            </a:solidFill>
            <a:ln>
              <a:noFill/>
            </a:ln>
          </p:spPr>
          <p:txBody>
            <a:bodyPr spcFirstLastPara="1" wrap="square" lIns="45713" tIns="22856" rIns="45713" bIns="22856" anchor="t" anchorCtr="0">
              <a:noAutofit/>
            </a:bodyPr>
            <a:lstStyle/>
            <a:p>
              <a:endParaRPr sz="900">
                <a:solidFill>
                  <a:schemeClr val="dk1"/>
                </a:solidFill>
              </a:endParaRPr>
            </a:p>
          </p:txBody>
        </p:sp>
        <p:sp>
          <p:nvSpPr>
            <p:cNvPr id="199" name="Google Shape;149;p16"/>
            <p:cNvSpPr/>
            <p:nvPr/>
          </p:nvSpPr>
          <p:spPr>
            <a:xfrm>
              <a:off x="4596" y="3285"/>
              <a:ext cx="40" cy="39"/>
            </a:xfrm>
            <a:custGeom>
              <a:avLst/>
              <a:gdLst/>
              <a:ahLst/>
              <a:cxnLst/>
              <a:rect l="l" t="t" r="r" b="b"/>
              <a:pathLst>
                <a:path w="174" h="166" extrusionOk="0">
                  <a:moveTo>
                    <a:pt x="108" y="64"/>
                  </a:moveTo>
                  <a:lnTo>
                    <a:pt x="87" y="0"/>
                  </a:lnTo>
                  <a:lnTo>
                    <a:pt x="67" y="64"/>
                  </a:lnTo>
                  <a:lnTo>
                    <a:pt x="0" y="64"/>
                  </a:lnTo>
                  <a:lnTo>
                    <a:pt x="54" y="103"/>
                  </a:lnTo>
                  <a:lnTo>
                    <a:pt x="34" y="166"/>
                  </a:lnTo>
                  <a:lnTo>
                    <a:pt x="87" y="127"/>
                  </a:lnTo>
                  <a:lnTo>
                    <a:pt x="141" y="166"/>
                  </a:lnTo>
                  <a:lnTo>
                    <a:pt x="120" y="103"/>
                  </a:lnTo>
                  <a:lnTo>
                    <a:pt x="174" y="64"/>
                  </a:lnTo>
                  <a:lnTo>
                    <a:pt x="108" y="64"/>
                  </a:lnTo>
                  <a:close/>
                </a:path>
              </a:pathLst>
            </a:custGeom>
            <a:solidFill>
              <a:srgbClr val="FFF100"/>
            </a:solidFill>
            <a:ln>
              <a:noFill/>
            </a:ln>
          </p:spPr>
          <p:txBody>
            <a:bodyPr spcFirstLastPara="1" wrap="square" lIns="45713" tIns="22856" rIns="45713" bIns="22856" anchor="t" anchorCtr="0">
              <a:noAutofit/>
            </a:bodyPr>
            <a:lstStyle/>
            <a:p>
              <a:endParaRPr sz="900">
                <a:solidFill>
                  <a:schemeClr val="dk1"/>
                </a:solidFill>
              </a:endParaRPr>
            </a:p>
          </p:txBody>
        </p:sp>
        <p:sp>
          <p:nvSpPr>
            <p:cNvPr id="200" name="Google Shape;150;p16"/>
            <p:cNvSpPr/>
            <p:nvPr/>
          </p:nvSpPr>
          <p:spPr>
            <a:xfrm>
              <a:off x="4613" y="3220"/>
              <a:ext cx="40" cy="39"/>
            </a:xfrm>
            <a:custGeom>
              <a:avLst/>
              <a:gdLst/>
              <a:ahLst/>
              <a:cxnLst/>
              <a:rect l="l" t="t" r="r" b="b"/>
              <a:pathLst>
                <a:path w="175" h="166" extrusionOk="0">
                  <a:moveTo>
                    <a:pt x="175" y="64"/>
                  </a:moveTo>
                  <a:lnTo>
                    <a:pt x="108" y="64"/>
                  </a:lnTo>
                  <a:lnTo>
                    <a:pt x="88" y="0"/>
                  </a:lnTo>
                  <a:lnTo>
                    <a:pt x="67" y="64"/>
                  </a:lnTo>
                  <a:lnTo>
                    <a:pt x="0" y="64"/>
                  </a:lnTo>
                  <a:lnTo>
                    <a:pt x="54" y="103"/>
                  </a:lnTo>
                  <a:lnTo>
                    <a:pt x="34" y="166"/>
                  </a:lnTo>
                  <a:lnTo>
                    <a:pt x="88" y="127"/>
                  </a:lnTo>
                  <a:lnTo>
                    <a:pt x="141" y="166"/>
                  </a:lnTo>
                  <a:lnTo>
                    <a:pt x="121" y="103"/>
                  </a:lnTo>
                  <a:lnTo>
                    <a:pt x="175" y="64"/>
                  </a:lnTo>
                  <a:close/>
                </a:path>
              </a:pathLst>
            </a:custGeom>
            <a:solidFill>
              <a:srgbClr val="FFF100"/>
            </a:solidFill>
            <a:ln>
              <a:noFill/>
            </a:ln>
          </p:spPr>
          <p:txBody>
            <a:bodyPr spcFirstLastPara="1" wrap="square" lIns="45713" tIns="22856" rIns="45713" bIns="22856" anchor="t" anchorCtr="0">
              <a:noAutofit/>
            </a:bodyPr>
            <a:lstStyle/>
            <a:p>
              <a:endParaRPr sz="900">
                <a:solidFill>
                  <a:schemeClr val="dk1"/>
                </a:solidFill>
              </a:endParaRPr>
            </a:p>
          </p:txBody>
        </p:sp>
        <p:sp>
          <p:nvSpPr>
            <p:cNvPr id="201" name="Google Shape;151;p16"/>
            <p:cNvSpPr/>
            <p:nvPr/>
          </p:nvSpPr>
          <p:spPr>
            <a:xfrm>
              <a:off x="4596" y="3156"/>
              <a:ext cx="40" cy="38"/>
            </a:xfrm>
            <a:custGeom>
              <a:avLst/>
              <a:gdLst/>
              <a:ahLst/>
              <a:cxnLst/>
              <a:rect l="l" t="t" r="r" b="b"/>
              <a:pathLst>
                <a:path w="174" h="165" extrusionOk="0">
                  <a:moveTo>
                    <a:pt x="34" y="165"/>
                  </a:moveTo>
                  <a:lnTo>
                    <a:pt x="87" y="126"/>
                  </a:lnTo>
                  <a:lnTo>
                    <a:pt x="141" y="165"/>
                  </a:lnTo>
                  <a:lnTo>
                    <a:pt x="120" y="102"/>
                  </a:lnTo>
                  <a:lnTo>
                    <a:pt x="174" y="63"/>
                  </a:lnTo>
                  <a:lnTo>
                    <a:pt x="108" y="63"/>
                  </a:lnTo>
                  <a:lnTo>
                    <a:pt x="87" y="0"/>
                  </a:lnTo>
                  <a:lnTo>
                    <a:pt x="67" y="64"/>
                  </a:lnTo>
                  <a:lnTo>
                    <a:pt x="0" y="63"/>
                  </a:lnTo>
                  <a:lnTo>
                    <a:pt x="54" y="102"/>
                  </a:lnTo>
                  <a:lnTo>
                    <a:pt x="34" y="165"/>
                  </a:lnTo>
                  <a:close/>
                </a:path>
              </a:pathLst>
            </a:custGeom>
            <a:solidFill>
              <a:srgbClr val="FFF100"/>
            </a:solidFill>
            <a:ln>
              <a:noFill/>
            </a:ln>
          </p:spPr>
          <p:txBody>
            <a:bodyPr spcFirstLastPara="1" wrap="square" lIns="45713" tIns="22856" rIns="45713" bIns="22856" anchor="t" anchorCtr="0">
              <a:noAutofit/>
            </a:bodyPr>
            <a:lstStyle/>
            <a:p>
              <a:endParaRPr sz="900">
                <a:solidFill>
                  <a:schemeClr val="dk1"/>
                </a:solidFill>
              </a:endParaRPr>
            </a:p>
          </p:txBody>
        </p:sp>
        <p:sp>
          <p:nvSpPr>
            <p:cNvPr id="202" name="Google Shape;152;p16"/>
            <p:cNvSpPr/>
            <p:nvPr/>
          </p:nvSpPr>
          <p:spPr>
            <a:xfrm>
              <a:off x="4550" y="3108"/>
              <a:ext cx="40" cy="39"/>
            </a:xfrm>
            <a:custGeom>
              <a:avLst/>
              <a:gdLst/>
              <a:ahLst/>
              <a:cxnLst/>
              <a:rect l="l" t="t" r="r" b="b"/>
              <a:pathLst>
                <a:path w="175" h="166" extrusionOk="0">
                  <a:moveTo>
                    <a:pt x="87" y="0"/>
                  </a:moveTo>
                  <a:lnTo>
                    <a:pt x="67" y="64"/>
                  </a:lnTo>
                  <a:lnTo>
                    <a:pt x="0" y="64"/>
                  </a:lnTo>
                  <a:lnTo>
                    <a:pt x="54" y="103"/>
                  </a:lnTo>
                  <a:lnTo>
                    <a:pt x="34" y="166"/>
                  </a:lnTo>
                  <a:lnTo>
                    <a:pt x="87" y="127"/>
                  </a:lnTo>
                  <a:lnTo>
                    <a:pt x="141" y="166"/>
                  </a:lnTo>
                  <a:lnTo>
                    <a:pt x="120" y="103"/>
                  </a:lnTo>
                  <a:lnTo>
                    <a:pt x="175" y="64"/>
                  </a:lnTo>
                  <a:lnTo>
                    <a:pt x="107" y="64"/>
                  </a:lnTo>
                  <a:lnTo>
                    <a:pt x="87" y="0"/>
                  </a:lnTo>
                  <a:close/>
                </a:path>
              </a:pathLst>
            </a:custGeom>
            <a:solidFill>
              <a:srgbClr val="FFF100"/>
            </a:solidFill>
            <a:ln>
              <a:noFill/>
            </a:ln>
          </p:spPr>
          <p:txBody>
            <a:bodyPr spcFirstLastPara="1" wrap="square" lIns="45713" tIns="22856" rIns="45713" bIns="22856" anchor="t" anchorCtr="0">
              <a:noAutofit/>
            </a:bodyPr>
            <a:lstStyle/>
            <a:p>
              <a:endParaRPr sz="900">
                <a:solidFill>
                  <a:schemeClr val="dk1"/>
                </a:solidFill>
              </a:endParaRPr>
            </a:p>
          </p:txBody>
        </p:sp>
        <p:sp>
          <p:nvSpPr>
            <p:cNvPr id="203" name="Google Shape;153;p16"/>
            <p:cNvSpPr/>
            <p:nvPr/>
          </p:nvSpPr>
          <p:spPr>
            <a:xfrm>
              <a:off x="4859" y="3103"/>
              <a:ext cx="38" cy="56"/>
            </a:xfrm>
            <a:custGeom>
              <a:avLst/>
              <a:gdLst/>
              <a:ahLst/>
              <a:cxnLst/>
              <a:rect l="l" t="t" r="r" b="b"/>
              <a:pathLst>
                <a:path w="166" h="240" extrusionOk="0">
                  <a:moveTo>
                    <a:pt x="38" y="29"/>
                  </a:moveTo>
                  <a:lnTo>
                    <a:pt x="38" y="96"/>
                  </a:lnTo>
                  <a:lnTo>
                    <a:pt x="130" y="96"/>
                  </a:lnTo>
                  <a:lnTo>
                    <a:pt x="130" y="124"/>
                  </a:lnTo>
                  <a:lnTo>
                    <a:pt x="38" y="124"/>
                  </a:lnTo>
                  <a:lnTo>
                    <a:pt x="38" y="211"/>
                  </a:lnTo>
                  <a:lnTo>
                    <a:pt x="164" y="211"/>
                  </a:lnTo>
                  <a:lnTo>
                    <a:pt x="164" y="240"/>
                  </a:lnTo>
                  <a:lnTo>
                    <a:pt x="0" y="240"/>
                  </a:lnTo>
                  <a:lnTo>
                    <a:pt x="0" y="0"/>
                  </a:lnTo>
                  <a:lnTo>
                    <a:pt x="166" y="0"/>
                  </a:lnTo>
                  <a:lnTo>
                    <a:pt x="166" y="29"/>
                  </a:lnTo>
                  <a:lnTo>
                    <a:pt x="38" y="2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13" tIns="22856" rIns="45713" bIns="22856" anchor="t" anchorCtr="0">
              <a:noAutofit/>
            </a:bodyPr>
            <a:lstStyle/>
            <a:p>
              <a:endParaRPr sz="900">
                <a:solidFill>
                  <a:schemeClr val="dk1"/>
                </a:solidFill>
              </a:endParaRPr>
            </a:p>
          </p:txBody>
        </p:sp>
        <p:sp>
          <p:nvSpPr>
            <p:cNvPr id="204" name="Google Shape;154;p16"/>
            <p:cNvSpPr/>
            <p:nvPr/>
          </p:nvSpPr>
          <p:spPr>
            <a:xfrm>
              <a:off x="4901" y="3103"/>
              <a:ext cx="51" cy="57"/>
            </a:xfrm>
            <a:custGeom>
              <a:avLst/>
              <a:gdLst/>
              <a:ahLst/>
              <a:cxnLst/>
              <a:rect l="l" t="t" r="r" b="b"/>
              <a:pathLst>
                <a:path w="223" h="244" extrusionOk="0">
                  <a:moveTo>
                    <a:pt x="123" y="244"/>
                  </a:moveTo>
                  <a:lnTo>
                    <a:pt x="104" y="244"/>
                  </a:lnTo>
                  <a:lnTo>
                    <a:pt x="0" y="0"/>
                  </a:lnTo>
                  <a:lnTo>
                    <a:pt x="42" y="0"/>
                  </a:lnTo>
                  <a:lnTo>
                    <a:pt x="114" y="177"/>
                  </a:lnTo>
                  <a:lnTo>
                    <a:pt x="183" y="0"/>
                  </a:lnTo>
                  <a:lnTo>
                    <a:pt x="223" y="0"/>
                  </a:lnTo>
                  <a:lnTo>
                    <a:pt x="123" y="24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13" tIns="22856" rIns="45713" bIns="22856" anchor="t" anchorCtr="0">
              <a:noAutofit/>
            </a:bodyPr>
            <a:lstStyle/>
            <a:p>
              <a:endParaRPr sz="900">
                <a:solidFill>
                  <a:schemeClr val="dk1"/>
                </a:solidFill>
              </a:endParaRPr>
            </a:p>
          </p:txBody>
        </p:sp>
        <p:sp>
          <p:nvSpPr>
            <p:cNvPr id="205" name="Google Shape;155;p16"/>
            <p:cNvSpPr/>
            <p:nvPr/>
          </p:nvSpPr>
          <p:spPr>
            <a:xfrm>
              <a:off x="4960" y="3102"/>
              <a:ext cx="45" cy="57"/>
            </a:xfrm>
            <a:custGeom>
              <a:avLst/>
              <a:gdLst/>
              <a:ahLst/>
              <a:cxnLst/>
              <a:rect l="l" t="t" r="r" b="b"/>
              <a:pathLst>
                <a:path w="196" h="243" extrusionOk="0">
                  <a:moveTo>
                    <a:pt x="152" y="243"/>
                  </a:moveTo>
                  <a:lnTo>
                    <a:pt x="78" y="140"/>
                  </a:lnTo>
                  <a:cubicBezTo>
                    <a:pt x="70" y="140"/>
                    <a:pt x="56" y="140"/>
                    <a:pt x="38" y="138"/>
                  </a:cubicBezTo>
                  <a:lnTo>
                    <a:pt x="38" y="243"/>
                  </a:lnTo>
                  <a:lnTo>
                    <a:pt x="0" y="243"/>
                  </a:lnTo>
                  <a:lnTo>
                    <a:pt x="0" y="3"/>
                  </a:lnTo>
                  <a:cubicBezTo>
                    <a:pt x="1" y="3"/>
                    <a:pt x="11" y="2"/>
                    <a:pt x="30" y="2"/>
                  </a:cubicBezTo>
                  <a:cubicBezTo>
                    <a:pt x="48" y="1"/>
                    <a:pt x="61" y="0"/>
                    <a:pt x="69" y="0"/>
                  </a:cubicBezTo>
                  <a:cubicBezTo>
                    <a:pt x="136" y="0"/>
                    <a:pt x="169" y="23"/>
                    <a:pt x="169" y="69"/>
                  </a:cubicBezTo>
                  <a:cubicBezTo>
                    <a:pt x="169" y="84"/>
                    <a:pt x="164" y="98"/>
                    <a:pt x="153" y="110"/>
                  </a:cubicBezTo>
                  <a:cubicBezTo>
                    <a:pt x="143" y="122"/>
                    <a:pt x="130" y="130"/>
                    <a:pt x="115" y="133"/>
                  </a:cubicBezTo>
                  <a:lnTo>
                    <a:pt x="196" y="243"/>
                  </a:lnTo>
                  <a:lnTo>
                    <a:pt x="152" y="243"/>
                  </a:lnTo>
                  <a:close/>
                  <a:moveTo>
                    <a:pt x="38" y="32"/>
                  </a:moveTo>
                  <a:lnTo>
                    <a:pt x="38" y="111"/>
                  </a:lnTo>
                  <a:cubicBezTo>
                    <a:pt x="47" y="112"/>
                    <a:pt x="56" y="112"/>
                    <a:pt x="65" y="112"/>
                  </a:cubicBezTo>
                  <a:cubicBezTo>
                    <a:pt x="87" y="112"/>
                    <a:pt x="104" y="109"/>
                    <a:pt x="114" y="103"/>
                  </a:cubicBezTo>
                  <a:cubicBezTo>
                    <a:pt x="125" y="96"/>
                    <a:pt x="130" y="85"/>
                    <a:pt x="130" y="69"/>
                  </a:cubicBezTo>
                  <a:cubicBezTo>
                    <a:pt x="130" y="55"/>
                    <a:pt x="124" y="46"/>
                    <a:pt x="113" y="40"/>
                  </a:cubicBezTo>
                  <a:cubicBezTo>
                    <a:pt x="102" y="34"/>
                    <a:pt x="84" y="31"/>
                    <a:pt x="60" y="31"/>
                  </a:cubicBezTo>
                  <a:cubicBezTo>
                    <a:pt x="57" y="31"/>
                    <a:pt x="49" y="31"/>
                    <a:pt x="38" y="3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13" tIns="22856" rIns="45713" bIns="22856" anchor="t" anchorCtr="0">
              <a:noAutofit/>
            </a:bodyPr>
            <a:lstStyle/>
            <a:p>
              <a:endParaRPr sz="900">
                <a:solidFill>
                  <a:schemeClr val="dk1"/>
                </a:solidFill>
              </a:endParaRPr>
            </a:p>
          </p:txBody>
        </p:sp>
        <p:sp>
          <p:nvSpPr>
            <p:cNvPr id="206" name="Google Shape;156;p16"/>
            <p:cNvSpPr/>
            <p:nvPr/>
          </p:nvSpPr>
          <p:spPr>
            <a:xfrm>
              <a:off x="5008" y="3102"/>
              <a:ext cx="53" cy="58"/>
            </a:xfrm>
            <a:custGeom>
              <a:avLst/>
              <a:gdLst/>
              <a:ahLst/>
              <a:cxnLst/>
              <a:rect l="l" t="t" r="r" b="b"/>
              <a:pathLst>
                <a:path w="231" h="248" extrusionOk="0">
                  <a:moveTo>
                    <a:pt x="0" y="122"/>
                  </a:moveTo>
                  <a:cubicBezTo>
                    <a:pt x="0" y="87"/>
                    <a:pt x="10" y="58"/>
                    <a:pt x="30" y="35"/>
                  </a:cubicBezTo>
                  <a:cubicBezTo>
                    <a:pt x="50" y="11"/>
                    <a:pt x="77" y="0"/>
                    <a:pt x="112" y="0"/>
                  </a:cubicBezTo>
                  <a:cubicBezTo>
                    <a:pt x="150" y="0"/>
                    <a:pt x="180" y="10"/>
                    <a:pt x="200" y="32"/>
                  </a:cubicBezTo>
                  <a:cubicBezTo>
                    <a:pt x="221" y="53"/>
                    <a:pt x="231" y="84"/>
                    <a:pt x="231" y="122"/>
                  </a:cubicBezTo>
                  <a:cubicBezTo>
                    <a:pt x="231" y="162"/>
                    <a:pt x="221" y="193"/>
                    <a:pt x="200" y="215"/>
                  </a:cubicBezTo>
                  <a:cubicBezTo>
                    <a:pt x="179" y="237"/>
                    <a:pt x="150" y="248"/>
                    <a:pt x="112" y="248"/>
                  </a:cubicBezTo>
                  <a:cubicBezTo>
                    <a:pt x="77" y="248"/>
                    <a:pt x="49" y="237"/>
                    <a:pt x="29" y="213"/>
                  </a:cubicBezTo>
                  <a:cubicBezTo>
                    <a:pt x="10" y="189"/>
                    <a:pt x="0" y="159"/>
                    <a:pt x="0" y="122"/>
                  </a:cubicBezTo>
                  <a:close/>
                  <a:moveTo>
                    <a:pt x="40" y="122"/>
                  </a:moveTo>
                  <a:cubicBezTo>
                    <a:pt x="40" y="150"/>
                    <a:pt x="46" y="173"/>
                    <a:pt x="58" y="191"/>
                  </a:cubicBezTo>
                  <a:cubicBezTo>
                    <a:pt x="71" y="210"/>
                    <a:pt x="89" y="219"/>
                    <a:pt x="112" y="219"/>
                  </a:cubicBezTo>
                  <a:cubicBezTo>
                    <a:pt x="137" y="219"/>
                    <a:pt x="157" y="210"/>
                    <a:pt x="171" y="193"/>
                  </a:cubicBezTo>
                  <a:cubicBezTo>
                    <a:pt x="184" y="177"/>
                    <a:pt x="191" y="153"/>
                    <a:pt x="191" y="122"/>
                  </a:cubicBezTo>
                  <a:cubicBezTo>
                    <a:pt x="191" y="60"/>
                    <a:pt x="165" y="29"/>
                    <a:pt x="112" y="29"/>
                  </a:cubicBezTo>
                  <a:cubicBezTo>
                    <a:pt x="88" y="29"/>
                    <a:pt x="70" y="37"/>
                    <a:pt x="58" y="54"/>
                  </a:cubicBezTo>
                  <a:cubicBezTo>
                    <a:pt x="46" y="71"/>
                    <a:pt x="40" y="93"/>
                    <a:pt x="40" y="12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13" tIns="22856" rIns="45713" bIns="22856" anchor="t" anchorCtr="0">
              <a:noAutofit/>
            </a:bodyPr>
            <a:lstStyle/>
            <a:p>
              <a:endParaRPr sz="900">
                <a:solidFill>
                  <a:schemeClr val="dk1"/>
                </a:solidFill>
              </a:endParaRPr>
            </a:p>
          </p:txBody>
        </p:sp>
        <p:sp>
          <p:nvSpPr>
            <p:cNvPr id="207" name="Google Shape;157;p16"/>
            <p:cNvSpPr/>
            <p:nvPr/>
          </p:nvSpPr>
          <p:spPr>
            <a:xfrm>
              <a:off x="5071" y="3103"/>
              <a:ext cx="39" cy="56"/>
            </a:xfrm>
            <a:custGeom>
              <a:avLst/>
              <a:gdLst/>
              <a:ahLst/>
              <a:cxnLst/>
              <a:rect l="l" t="t" r="r" b="b"/>
              <a:pathLst>
                <a:path w="173" h="242" extrusionOk="0">
                  <a:moveTo>
                    <a:pt x="38" y="150"/>
                  </a:moveTo>
                  <a:lnTo>
                    <a:pt x="38" y="242"/>
                  </a:lnTo>
                  <a:lnTo>
                    <a:pt x="0" y="242"/>
                  </a:lnTo>
                  <a:lnTo>
                    <a:pt x="0" y="2"/>
                  </a:lnTo>
                  <a:cubicBezTo>
                    <a:pt x="29" y="1"/>
                    <a:pt x="46" y="0"/>
                    <a:pt x="52" y="0"/>
                  </a:cubicBezTo>
                  <a:cubicBezTo>
                    <a:pt x="133" y="0"/>
                    <a:pt x="173" y="24"/>
                    <a:pt x="173" y="70"/>
                  </a:cubicBezTo>
                  <a:cubicBezTo>
                    <a:pt x="173" y="124"/>
                    <a:pt x="138" y="151"/>
                    <a:pt x="66" y="151"/>
                  </a:cubicBezTo>
                  <a:cubicBezTo>
                    <a:pt x="62" y="151"/>
                    <a:pt x="53" y="151"/>
                    <a:pt x="38" y="150"/>
                  </a:cubicBezTo>
                  <a:close/>
                  <a:moveTo>
                    <a:pt x="38" y="31"/>
                  </a:moveTo>
                  <a:lnTo>
                    <a:pt x="38" y="120"/>
                  </a:lnTo>
                  <a:cubicBezTo>
                    <a:pt x="54" y="121"/>
                    <a:pt x="63" y="122"/>
                    <a:pt x="64" y="122"/>
                  </a:cubicBezTo>
                  <a:cubicBezTo>
                    <a:pt x="111" y="122"/>
                    <a:pt x="134" y="106"/>
                    <a:pt x="134" y="74"/>
                  </a:cubicBezTo>
                  <a:cubicBezTo>
                    <a:pt x="134" y="44"/>
                    <a:pt x="109" y="30"/>
                    <a:pt x="59" y="30"/>
                  </a:cubicBezTo>
                  <a:cubicBezTo>
                    <a:pt x="54" y="30"/>
                    <a:pt x="47" y="30"/>
                    <a:pt x="38" y="3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13" tIns="22856" rIns="45713" bIns="22856" anchor="t" anchorCtr="0">
              <a:noAutofit/>
            </a:bodyPr>
            <a:lstStyle/>
            <a:p>
              <a:endParaRPr sz="900">
                <a:solidFill>
                  <a:schemeClr val="dk1"/>
                </a:solidFill>
              </a:endParaRPr>
            </a:p>
          </p:txBody>
        </p:sp>
        <p:sp>
          <p:nvSpPr>
            <p:cNvPr id="208" name="Google Shape;158;p16"/>
            <p:cNvSpPr/>
            <p:nvPr/>
          </p:nvSpPr>
          <p:spPr>
            <a:xfrm>
              <a:off x="5118" y="3102"/>
              <a:ext cx="35" cy="58"/>
            </a:xfrm>
            <a:custGeom>
              <a:avLst/>
              <a:gdLst/>
              <a:ahLst/>
              <a:cxnLst/>
              <a:rect l="l" t="t" r="r" b="b"/>
              <a:pathLst>
                <a:path w="156" h="248" extrusionOk="0">
                  <a:moveTo>
                    <a:pt x="0" y="233"/>
                  </a:moveTo>
                  <a:lnTo>
                    <a:pt x="14" y="203"/>
                  </a:lnTo>
                  <a:cubicBezTo>
                    <a:pt x="21" y="208"/>
                    <a:pt x="30" y="211"/>
                    <a:pt x="41" y="214"/>
                  </a:cubicBezTo>
                  <a:cubicBezTo>
                    <a:pt x="51" y="217"/>
                    <a:pt x="61" y="219"/>
                    <a:pt x="69" y="219"/>
                  </a:cubicBezTo>
                  <a:cubicBezTo>
                    <a:pt x="84" y="219"/>
                    <a:pt x="96" y="215"/>
                    <a:pt x="105" y="208"/>
                  </a:cubicBezTo>
                  <a:cubicBezTo>
                    <a:pt x="114" y="201"/>
                    <a:pt x="118" y="192"/>
                    <a:pt x="118" y="182"/>
                  </a:cubicBezTo>
                  <a:cubicBezTo>
                    <a:pt x="118" y="174"/>
                    <a:pt x="116" y="166"/>
                    <a:pt x="111" y="159"/>
                  </a:cubicBezTo>
                  <a:cubicBezTo>
                    <a:pt x="106" y="152"/>
                    <a:pt x="93" y="145"/>
                    <a:pt x="73" y="136"/>
                  </a:cubicBezTo>
                  <a:lnTo>
                    <a:pt x="51" y="127"/>
                  </a:lnTo>
                  <a:cubicBezTo>
                    <a:pt x="32" y="120"/>
                    <a:pt x="18" y="111"/>
                    <a:pt x="11" y="100"/>
                  </a:cubicBezTo>
                  <a:cubicBezTo>
                    <a:pt x="3" y="90"/>
                    <a:pt x="0" y="77"/>
                    <a:pt x="0" y="62"/>
                  </a:cubicBezTo>
                  <a:cubicBezTo>
                    <a:pt x="0" y="44"/>
                    <a:pt x="7" y="29"/>
                    <a:pt x="22" y="17"/>
                  </a:cubicBezTo>
                  <a:cubicBezTo>
                    <a:pt x="36" y="6"/>
                    <a:pt x="55" y="0"/>
                    <a:pt x="78" y="0"/>
                  </a:cubicBezTo>
                  <a:cubicBezTo>
                    <a:pt x="109" y="0"/>
                    <a:pt x="130" y="4"/>
                    <a:pt x="142" y="13"/>
                  </a:cubicBezTo>
                  <a:lnTo>
                    <a:pt x="131" y="41"/>
                  </a:lnTo>
                  <a:cubicBezTo>
                    <a:pt x="126" y="38"/>
                    <a:pt x="118" y="35"/>
                    <a:pt x="108" y="32"/>
                  </a:cubicBezTo>
                  <a:cubicBezTo>
                    <a:pt x="97" y="29"/>
                    <a:pt x="88" y="28"/>
                    <a:pt x="79" y="28"/>
                  </a:cubicBezTo>
                  <a:cubicBezTo>
                    <a:pt x="66" y="28"/>
                    <a:pt x="56" y="31"/>
                    <a:pt x="49" y="37"/>
                  </a:cubicBezTo>
                  <a:cubicBezTo>
                    <a:pt x="41" y="44"/>
                    <a:pt x="37" y="52"/>
                    <a:pt x="37" y="62"/>
                  </a:cubicBezTo>
                  <a:cubicBezTo>
                    <a:pt x="37" y="68"/>
                    <a:pt x="39" y="73"/>
                    <a:pt x="41" y="78"/>
                  </a:cubicBezTo>
                  <a:cubicBezTo>
                    <a:pt x="44" y="83"/>
                    <a:pt x="48" y="88"/>
                    <a:pt x="53" y="91"/>
                  </a:cubicBezTo>
                  <a:cubicBezTo>
                    <a:pt x="57" y="94"/>
                    <a:pt x="67" y="99"/>
                    <a:pt x="82" y="105"/>
                  </a:cubicBezTo>
                  <a:lnTo>
                    <a:pt x="104" y="115"/>
                  </a:lnTo>
                  <a:cubicBezTo>
                    <a:pt x="123" y="122"/>
                    <a:pt x="137" y="132"/>
                    <a:pt x="144" y="142"/>
                  </a:cubicBezTo>
                  <a:cubicBezTo>
                    <a:pt x="152" y="153"/>
                    <a:pt x="156" y="167"/>
                    <a:pt x="156" y="184"/>
                  </a:cubicBezTo>
                  <a:cubicBezTo>
                    <a:pt x="156" y="202"/>
                    <a:pt x="147" y="217"/>
                    <a:pt x="131" y="230"/>
                  </a:cubicBezTo>
                  <a:cubicBezTo>
                    <a:pt x="114" y="242"/>
                    <a:pt x="91" y="248"/>
                    <a:pt x="63" y="248"/>
                  </a:cubicBezTo>
                  <a:cubicBezTo>
                    <a:pt x="39" y="248"/>
                    <a:pt x="18" y="243"/>
                    <a:pt x="0" y="23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13" tIns="22856" rIns="45713" bIns="22856" anchor="t" anchorCtr="0">
              <a:noAutofit/>
            </a:bodyPr>
            <a:lstStyle/>
            <a:p>
              <a:endParaRPr sz="900">
                <a:solidFill>
                  <a:schemeClr val="dk1"/>
                </a:solidFill>
              </a:endParaRPr>
            </a:p>
          </p:txBody>
        </p:sp>
        <p:sp>
          <p:nvSpPr>
            <p:cNvPr id="209" name="Google Shape;159;p16"/>
            <p:cNvSpPr/>
            <p:nvPr/>
          </p:nvSpPr>
          <p:spPr>
            <a:xfrm>
              <a:off x="5163" y="3103"/>
              <a:ext cx="45" cy="56"/>
            </a:xfrm>
            <a:custGeom>
              <a:avLst/>
              <a:gdLst/>
              <a:ahLst/>
              <a:cxnLst/>
              <a:rect l="l" t="t" r="r" b="b"/>
              <a:pathLst>
                <a:path w="195" h="240" extrusionOk="0">
                  <a:moveTo>
                    <a:pt x="154" y="240"/>
                  </a:moveTo>
                  <a:lnTo>
                    <a:pt x="75" y="130"/>
                  </a:lnTo>
                  <a:lnTo>
                    <a:pt x="38" y="175"/>
                  </a:lnTo>
                  <a:lnTo>
                    <a:pt x="38" y="240"/>
                  </a:lnTo>
                  <a:lnTo>
                    <a:pt x="0" y="240"/>
                  </a:lnTo>
                  <a:lnTo>
                    <a:pt x="0" y="0"/>
                  </a:lnTo>
                  <a:lnTo>
                    <a:pt x="38" y="0"/>
                  </a:lnTo>
                  <a:lnTo>
                    <a:pt x="38" y="131"/>
                  </a:lnTo>
                  <a:lnTo>
                    <a:pt x="141" y="0"/>
                  </a:lnTo>
                  <a:lnTo>
                    <a:pt x="184" y="0"/>
                  </a:lnTo>
                  <a:lnTo>
                    <a:pt x="101" y="104"/>
                  </a:lnTo>
                  <a:lnTo>
                    <a:pt x="195" y="240"/>
                  </a:lnTo>
                  <a:lnTo>
                    <a:pt x="154" y="24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13" tIns="22856" rIns="45713" bIns="22856" anchor="t" anchorCtr="0">
              <a:noAutofit/>
            </a:bodyPr>
            <a:lstStyle/>
            <a:p>
              <a:endParaRPr sz="900">
                <a:solidFill>
                  <a:schemeClr val="dk1"/>
                </a:solidFill>
              </a:endParaRPr>
            </a:p>
          </p:txBody>
        </p:sp>
        <p:sp>
          <p:nvSpPr>
            <p:cNvPr id="210" name="Google Shape;160;p16"/>
            <p:cNvSpPr/>
            <p:nvPr/>
          </p:nvSpPr>
          <p:spPr>
            <a:xfrm>
              <a:off x="5208" y="3086"/>
              <a:ext cx="52" cy="73"/>
            </a:xfrm>
            <a:custGeom>
              <a:avLst/>
              <a:gdLst/>
              <a:ahLst/>
              <a:cxnLst/>
              <a:rect l="l" t="t" r="r" b="b"/>
              <a:pathLst>
                <a:path w="228" h="315" extrusionOk="0">
                  <a:moveTo>
                    <a:pt x="185" y="315"/>
                  </a:moveTo>
                  <a:lnTo>
                    <a:pt x="166" y="265"/>
                  </a:lnTo>
                  <a:lnTo>
                    <a:pt x="63" y="265"/>
                  </a:lnTo>
                  <a:lnTo>
                    <a:pt x="43" y="315"/>
                  </a:lnTo>
                  <a:lnTo>
                    <a:pt x="0" y="315"/>
                  </a:lnTo>
                  <a:lnTo>
                    <a:pt x="113" y="72"/>
                  </a:lnTo>
                  <a:lnTo>
                    <a:pt x="123" y="72"/>
                  </a:lnTo>
                  <a:lnTo>
                    <a:pt x="228" y="315"/>
                  </a:lnTo>
                  <a:lnTo>
                    <a:pt x="185" y="315"/>
                  </a:lnTo>
                  <a:close/>
                  <a:moveTo>
                    <a:pt x="116" y="135"/>
                  </a:moveTo>
                  <a:lnTo>
                    <a:pt x="73" y="240"/>
                  </a:lnTo>
                  <a:lnTo>
                    <a:pt x="156" y="240"/>
                  </a:lnTo>
                  <a:lnTo>
                    <a:pt x="116" y="135"/>
                  </a:lnTo>
                  <a:close/>
                  <a:moveTo>
                    <a:pt x="162" y="0"/>
                  </a:moveTo>
                  <a:lnTo>
                    <a:pt x="119" y="55"/>
                  </a:lnTo>
                  <a:lnTo>
                    <a:pt x="93" y="55"/>
                  </a:lnTo>
                  <a:lnTo>
                    <a:pt x="125" y="0"/>
                  </a:lnTo>
                  <a:lnTo>
                    <a:pt x="16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13" tIns="22856" rIns="45713" bIns="22856" anchor="t" anchorCtr="0">
              <a:noAutofit/>
            </a:bodyPr>
            <a:lstStyle/>
            <a:p>
              <a:endParaRPr sz="900">
                <a:solidFill>
                  <a:schemeClr val="dk1"/>
                </a:solidFill>
              </a:endParaRPr>
            </a:p>
          </p:txBody>
        </p:sp>
        <p:sp>
          <p:nvSpPr>
            <p:cNvPr id="211" name="Google Shape;161;p16"/>
            <p:cNvSpPr/>
            <p:nvPr/>
          </p:nvSpPr>
          <p:spPr>
            <a:xfrm>
              <a:off x="5294" y="3103"/>
              <a:ext cx="44" cy="57"/>
            </a:xfrm>
            <a:custGeom>
              <a:avLst/>
              <a:gdLst/>
              <a:ahLst/>
              <a:cxnLst/>
              <a:rect l="l" t="t" r="r" b="b"/>
              <a:pathLst>
                <a:path w="194" h="244" extrusionOk="0">
                  <a:moveTo>
                    <a:pt x="0" y="0"/>
                  </a:moveTo>
                  <a:lnTo>
                    <a:pt x="38" y="0"/>
                  </a:lnTo>
                  <a:lnTo>
                    <a:pt x="38" y="164"/>
                  </a:lnTo>
                  <a:cubicBezTo>
                    <a:pt x="38" y="179"/>
                    <a:pt x="43" y="191"/>
                    <a:pt x="54" y="201"/>
                  </a:cubicBezTo>
                  <a:cubicBezTo>
                    <a:pt x="64" y="210"/>
                    <a:pt x="79" y="215"/>
                    <a:pt x="96" y="215"/>
                  </a:cubicBezTo>
                  <a:cubicBezTo>
                    <a:pt x="115" y="215"/>
                    <a:pt x="130" y="210"/>
                    <a:pt x="140" y="201"/>
                  </a:cubicBezTo>
                  <a:cubicBezTo>
                    <a:pt x="151" y="192"/>
                    <a:pt x="156" y="179"/>
                    <a:pt x="156" y="164"/>
                  </a:cubicBezTo>
                  <a:lnTo>
                    <a:pt x="156" y="0"/>
                  </a:lnTo>
                  <a:lnTo>
                    <a:pt x="194" y="0"/>
                  </a:lnTo>
                  <a:lnTo>
                    <a:pt x="194" y="167"/>
                  </a:lnTo>
                  <a:cubicBezTo>
                    <a:pt x="194" y="191"/>
                    <a:pt x="186" y="210"/>
                    <a:pt x="168" y="224"/>
                  </a:cubicBezTo>
                  <a:cubicBezTo>
                    <a:pt x="151" y="238"/>
                    <a:pt x="127" y="244"/>
                    <a:pt x="97" y="244"/>
                  </a:cubicBezTo>
                  <a:cubicBezTo>
                    <a:pt x="66" y="244"/>
                    <a:pt x="42" y="238"/>
                    <a:pt x="25" y="224"/>
                  </a:cubicBezTo>
                  <a:cubicBezTo>
                    <a:pt x="8" y="211"/>
                    <a:pt x="0" y="192"/>
                    <a:pt x="0" y="167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13" tIns="22856" rIns="45713" bIns="22856" anchor="t" anchorCtr="0">
              <a:noAutofit/>
            </a:bodyPr>
            <a:lstStyle/>
            <a:p>
              <a:endParaRPr sz="900">
                <a:solidFill>
                  <a:schemeClr val="dk1"/>
                </a:solidFill>
              </a:endParaRPr>
            </a:p>
          </p:txBody>
        </p:sp>
        <p:sp>
          <p:nvSpPr>
            <p:cNvPr id="212" name="Google Shape;162;p16"/>
            <p:cNvSpPr/>
            <p:nvPr/>
          </p:nvSpPr>
          <p:spPr>
            <a:xfrm>
              <a:off x="5351" y="3103"/>
              <a:ext cx="44" cy="57"/>
            </a:xfrm>
            <a:custGeom>
              <a:avLst/>
              <a:gdLst/>
              <a:ahLst/>
              <a:cxnLst/>
              <a:rect l="l" t="t" r="r" b="b"/>
              <a:pathLst>
                <a:path w="191" h="244" extrusionOk="0">
                  <a:moveTo>
                    <a:pt x="180" y="244"/>
                  </a:moveTo>
                  <a:lnTo>
                    <a:pt x="36" y="68"/>
                  </a:lnTo>
                  <a:lnTo>
                    <a:pt x="36" y="240"/>
                  </a:lnTo>
                  <a:lnTo>
                    <a:pt x="0" y="240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5" y="166"/>
                  </a:lnTo>
                  <a:lnTo>
                    <a:pt x="155" y="0"/>
                  </a:lnTo>
                  <a:lnTo>
                    <a:pt x="191" y="0"/>
                  </a:lnTo>
                  <a:lnTo>
                    <a:pt x="191" y="244"/>
                  </a:lnTo>
                  <a:lnTo>
                    <a:pt x="180" y="24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13" tIns="22856" rIns="45713" bIns="22856" anchor="t" anchorCtr="0">
              <a:noAutofit/>
            </a:bodyPr>
            <a:lstStyle/>
            <a:p>
              <a:endParaRPr sz="900">
                <a:solidFill>
                  <a:schemeClr val="dk1"/>
                </a:solidFill>
              </a:endParaRPr>
            </a:p>
          </p:txBody>
        </p:sp>
        <p:sp>
          <p:nvSpPr>
            <p:cNvPr id="213" name="Google Shape;163;p16"/>
            <p:cNvSpPr/>
            <p:nvPr/>
          </p:nvSpPr>
          <p:spPr>
            <a:xfrm>
              <a:off x="5410" y="3103"/>
              <a:ext cx="8" cy="5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45713" tIns="22856" rIns="45713" bIns="22856" anchor="t" anchorCtr="0">
              <a:noAutofit/>
            </a:bodyPr>
            <a:lstStyle/>
            <a:p>
              <a:endParaRPr sz="900">
                <a:solidFill>
                  <a:schemeClr val="dk1"/>
                </a:solidFill>
              </a:endParaRPr>
            </a:p>
          </p:txBody>
        </p:sp>
        <p:sp>
          <p:nvSpPr>
            <p:cNvPr id="214" name="Google Shape;164;p16"/>
            <p:cNvSpPr/>
            <p:nvPr/>
          </p:nvSpPr>
          <p:spPr>
            <a:xfrm>
              <a:off x="5433" y="3103"/>
              <a:ext cx="38" cy="56"/>
            </a:xfrm>
            <a:custGeom>
              <a:avLst/>
              <a:gdLst/>
              <a:ahLst/>
              <a:cxnLst/>
              <a:rect l="l" t="t" r="r" b="b"/>
              <a:pathLst>
                <a:path w="166" h="240" extrusionOk="0">
                  <a:moveTo>
                    <a:pt x="38" y="29"/>
                  </a:moveTo>
                  <a:lnTo>
                    <a:pt x="38" y="96"/>
                  </a:lnTo>
                  <a:lnTo>
                    <a:pt x="129" y="96"/>
                  </a:lnTo>
                  <a:lnTo>
                    <a:pt x="129" y="124"/>
                  </a:lnTo>
                  <a:lnTo>
                    <a:pt x="38" y="124"/>
                  </a:lnTo>
                  <a:lnTo>
                    <a:pt x="38" y="211"/>
                  </a:lnTo>
                  <a:lnTo>
                    <a:pt x="164" y="211"/>
                  </a:lnTo>
                  <a:lnTo>
                    <a:pt x="164" y="240"/>
                  </a:lnTo>
                  <a:lnTo>
                    <a:pt x="0" y="240"/>
                  </a:lnTo>
                  <a:lnTo>
                    <a:pt x="0" y="0"/>
                  </a:lnTo>
                  <a:lnTo>
                    <a:pt x="166" y="0"/>
                  </a:lnTo>
                  <a:lnTo>
                    <a:pt x="166" y="29"/>
                  </a:lnTo>
                  <a:lnTo>
                    <a:pt x="38" y="2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13" tIns="22856" rIns="45713" bIns="22856" anchor="t" anchorCtr="0">
              <a:noAutofit/>
            </a:bodyPr>
            <a:lstStyle/>
            <a:p>
              <a:endParaRPr sz="900">
                <a:solidFill>
                  <a:schemeClr val="dk1"/>
                </a:solidFill>
              </a:endParaRPr>
            </a:p>
          </p:txBody>
        </p:sp>
        <p:sp>
          <p:nvSpPr>
            <p:cNvPr id="215" name="Google Shape;165;p16"/>
            <p:cNvSpPr/>
            <p:nvPr/>
          </p:nvSpPr>
          <p:spPr>
            <a:xfrm>
              <a:off x="4859" y="3198"/>
              <a:ext cx="32" cy="56"/>
            </a:xfrm>
            <a:custGeom>
              <a:avLst/>
              <a:gdLst/>
              <a:ahLst/>
              <a:cxnLst/>
              <a:rect l="l" t="t" r="r" b="b"/>
              <a:pathLst>
                <a:path w="143" h="240" extrusionOk="0">
                  <a:moveTo>
                    <a:pt x="33" y="29"/>
                  </a:moveTo>
                  <a:lnTo>
                    <a:pt x="33" y="96"/>
                  </a:lnTo>
                  <a:lnTo>
                    <a:pt x="112" y="96"/>
                  </a:lnTo>
                  <a:lnTo>
                    <a:pt x="112" y="124"/>
                  </a:lnTo>
                  <a:lnTo>
                    <a:pt x="33" y="124"/>
                  </a:lnTo>
                  <a:lnTo>
                    <a:pt x="33" y="211"/>
                  </a:lnTo>
                  <a:lnTo>
                    <a:pt x="142" y="211"/>
                  </a:lnTo>
                  <a:lnTo>
                    <a:pt x="142" y="240"/>
                  </a:lnTo>
                  <a:lnTo>
                    <a:pt x="0" y="240"/>
                  </a:lnTo>
                  <a:lnTo>
                    <a:pt x="0" y="0"/>
                  </a:lnTo>
                  <a:lnTo>
                    <a:pt x="143" y="0"/>
                  </a:lnTo>
                  <a:lnTo>
                    <a:pt x="143" y="29"/>
                  </a:lnTo>
                  <a:lnTo>
                    <a:pt x="33" y="2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13" tIns="22856" rIns="45713" bIns="22856" anchor="t" anchorCtr="0">
              <a:noAutofit/>
            </a:bodyPr>
            <a:lstStyle/>
            <a:p>
              <a:endParaRPr sz="900">
                <a:solidFill>
                  <a:schemeClr val="dk1"/>
                </a:solidFill>
              </a:endParaRPr>
            </a:p>
          </p:txBody>
        </p:sp>
        <p:sp>
          <p:nvSpPr>
            <p:cNvPr id="216" name="Google Shape;166;p16"/>
            <p:cNvSpPr/>
            <p:nvPr/>
          </p:nvSpPr>
          <p:spPr>
            <a:xfrm>
              <a:off x="4894" y="3213"/>
              <a:ext cx="36" cy="42"/>
            </a:xfrm>
            <a:custGeom>
              <a:avLst/>
              <a:gdLst/>
              <a:ahLst/>
              <a:cxnLst/>
              <a:rect l="l" t="t" r="r" b="b"/>
              <a:pathLst>
                <a:path w="160" h="180" extrusionOk="0">
                  <a:moveTo>
                    <a:pt x="83" y="180"/>
                  </a:moveTo>
                  <a:lnTo>
                    <a:pt x="75" y="180"/>
                  </a:lnTo>
                  <a:lnTo>
                    <a:pt x="0" y="0"/>
                  </a:lnTo>
                  <a:lnTo>
                    <a:pt x="34" y="0"/>
                  </a:lnTo>
                  <a:lnTo>
                    <a:pt x="80" y="123"/>
                  </a:lnTo>
                  <a:lnTo>
                    <a:pt x="128" y="0"/>
                  </a:lnTo>
                  <a:lnTo>
                    <a:pt x="160" y="0"/>
                  </a:lnTo>
                  <a:lnTo>
                    <a:pt x="83" y="18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13" tIns="22856" rIns="45713" bIns="22856" anchor="t" anchorCtr="0">
              <a:noAutofit/>
            </a:bodyPr>
            <a:lstStyle/>
            <a:p>
              <a:endParaRPr sz="900">
                <a:solidFill>
                  <a:schemeClr val="dk1"/>
                </a:solidFill>
              </a:endParaRPr>
            </a:p>
          </p:txBody>
        </p:sp>
        <p:sp>
          <p:nvSpPr>
            <p:cNvPr id="217" name="Google Shape;167;p16"/>
            <p:cNvSpPr/>
            <p:nvPr/>
          </p:nvSpPr>
          <p:spPr>
            <a:xfrm>
              <a:off x="4935" y="3212"/>
              <a:ext cx="24" cy="42"/>
            </a:xfrm>
            <a:custGeom>
              <a:avLst/>
              <a:gdLst/>
              <a:ahLst/>
              <a:cxnLst/>
              <a:rect l="l" t="t" r="r" b="b"/>
              <a:pathLst>
                <a:path w="106" h="179" extrusionOk="0">
                  <a:moveTo>
                    <a:pt x="93" y="34"/>
                  </a:moveTo>
                  <a:cubicBezTo>
                    <a:pt x="86" y="29"/>
                    <a:pt x="79" y="27"/>
                    <a:pt x="72" y="27"/>
                  </a:cubicBezTo>
                  <a:cubicBezTo>
                    <a:pt x="61" y="27"/>
                    <a:pt x="51" y="32"/>
                    <a:pt x="43" y="42"/>
                  </a:cubicBezTo>
                  <a:cubicBezTo>
                    <a:pt x="35" y="52"/>
                    <a:pt x="31" y="64"/>
                    <a:pt x="31" y="79"/>
                  </a:cubicBezTo>
                  <a:lnTo>
                    <a:pt x="31" y="179"/>
                  </a:lnTo>
                  <a:lnTo>
                    <a:pt x="0" y="179"/>
                  </a:lnTo>
                  <a:lnTo>
                    <a:pt x="0" y="4"/>
                  </a:lnTo>
                  <a:lnTo>
                    <a:pt x="31" y="4"/>
                  </a:lnTo>
                  <a:lnTo>
                    <a:pt x="31" y="32"/>
                  </a:lnTo>
                  <a:cubicBezTo>
                    <a:pt x="42" y="11"/>
                    <a:pt x="59" y="0"/>
                    <a:pt x="82" y="0"/>
                  </a:cubicBezTo>
                  <a:cubicBezTo>
                    <a:pt x="87" y="0"/>
                    <a:pt x="95" y="1"/>
                    <a:pt x="106" y="3"/>
                  </a:cubicBezTo>
                  <a:lnTo>
                    <a:pt x="93" y="3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13" tIns="22856" rIns="45713" bIns="22856" anchor="t" anchorCtr="0">
              <a:noAutofit/>
            </a:bodyPr>
            <a:lstStyle/>
            <a:p>
              <a:endParaRPr sz="900">
                <a:solidFill>
                  <a:schemeClr val="dk1"/>
                </a:solidFill>
              </a:endParaRPr>
            </a:p>
          </p:txBody>
        </p:sp>
        <p:sp>
          <p:nvSpPr>
            <p:cNvPr id="218" name="Google Shape;168;p16"/>
            <p:cNvSpPr/>
            <p:nvPr/>
          </p:nvSpPr>
          <p:spPr>
            <a:xfrm>
              <a:off x="4961" y="3212"/>
              <a:ext cx="36" cy="43"/>
            </a:xfrm>
            <a:custGeom>
              <a:avLst/>
              <a:gdLst/>
              <a:ahLst/>
              <a:cxnLst/>
              <a:rect l="l" t="t" r="r" b="b"/>
              <a:pathLst>
                <a:path w="159" h="183" extrusionOk="0">
                  <a:moveTo>
                    <a:pt x="0" y="91"/>
                  </a:moveTo>
                  <a:cubicBezTo>
                    <a:pt x="0" y="64"/>
                    <a:pt x="7" y="42"/>
                    <a:pt x="22" y="25"/>
                  </a:cubicBezTo>
                  <a:cubicBezTo>
                    <a:pt x="36" y="9"/>
                    <a:pt x="56" y="0"/>
                    <a:pt x="80" y="0"/>
                  </a:cubicBezTo>
                  <a:cubicBezTo>
                    <a:pt x="105" y="0"/>
                    <a:pt x="124" y="8"/>
                    <a:pt x="138" y="24"/>
                  </a:cubicBezTo>
                  <a:cubicBezTo>
                    <a:pt x="152" y="40"/>
                    <a:pt x="159" y="63"/>
                    <a:pt x="159" y="91"/>
                  </a:cubicBezTo>
                  <a:cubicBezTo>
                    <a:pt x="159" y="119"/>
                    <a:pt x="152" y="142"/>
                    <a:pt x="138" y="158"/>
                  </a:cubicBezTo>
                  <a:cubicBezTo>
                    <a:pt x="123" y="175"/>
                    <a:pt x="104" y="183"/>
                    <a:pt x="80" y="183"/>
                  </a:cubicBezTo>
                  <a:cubicBezTo>
                    <a:pt x="55" y="183"/>
                    <a:pt x="35" y="174"/>
                    <a:pt x="21" y="158"/>
                  </a:cubicBezTo>
                  <a:cubicBezTo>
                    <a:pt x="7" y="141"/>
                    <a:pt x="0" y="119"/>
                    <a:pt x="0" y="91"/>
                  </a:cubicBezTo>
                  <a:close/>
                  <a:moveTo>
                    <a:pt x="33" y="91"/>
                  </a:moveTo>
                  <a:cubicBezTo>
                    <a:pt x="33" y="135"/>
                    <a:pt x="48" y="157"/>
                    <a:pt x="80" y="157"/>
                  </a:cubicBezTo>
                  <a:cubicBezTo>
                    <a:pt x="94" y="157"/>
                    <a:pt x="106" y="151"/>
                    <a:pt x="114" y="140"/>
                  </a:cubicBezTo>
                  <a:cubicBezTo>
                    <a:pt x="122" y="128"/>
                    <a:pt x="126" y="112"/>
                    <a:pt x="126" y="91"/>
                  </a:cubicBezTo>
                  <a:cubicBezTo>
                    <a:pt x="126" y="48"/>
                    <a:pt x="111" y="26"/>
                    <a:pt x="80" y="26"/>
                  </a:cubicBezTo>
                  <a:cubicBezTo>
                    <a:pt x="65" y="26"/>
                    <a:pt x="54" y="32"/>
                    <a:pt x="45" y="43"/>
                  </a:cubicBezTo>
                  <a:cubicBezTo>
                    <a:pt x="37" y="55"/>
                    <a:pt x="33" y="71"/>
                    <a:pt x="33" y="9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13" tIns="22856" rIns="45713" bIns="22856" anchor="t" anchorCtr="0">
              <a:noAutofit/>
            </a:bodyPr>
            <a:lstStyle/>
            <a:p>
              <a:endParaRPr sz="900">
                <a:solidFill>
                  <a:schemeClr val="dk1"/>
                </a:solidFill>
              </a:endParaRPr>
            </a:p>
          </p:txBody>
        </p:sp>
        <p:sp>
          <p:nvSpPr>
            <p:cNvPr id="219" name="Google Shape;169;p16"/>
            <p:cNvSpPr/>
            <p:nvPr/>
          </p:nvSpPr>
          <p:spPr>
            <a:xfrm>
              <a:off x="5003" y="3212"/>
              <a:ext cx="36" cy="58"/>
            </a:xfrm>
            <a:custGeom>
              <a:avLst/>
              <a:gdLst/>
              <a:ahLst/>
              <a:cxnLst/>
              <a:rect l="l" t="t" r="r" b="b"/>
              <a:pathLst>
                <a:path w="154" h="248" extrusionOk="0">
                  <a:moveTo>
                    <a:pt x="32" y="170"/>
                  </a:moveTo>
                  <a:lnTo>
                    <a:pt x="32" y="248"/>
                  </a:lnTo>
                  <a:lnTo>
                    <a:pt x="0" y="248"/>
                  </a:lnTo>
                  <a:lnTo>
                    <a:pt x="0" y="4"/>
                  </a:lnTo>
                  <a:lnTo>
                    <a:pt x="32" y="4"/>
                  </a:lnTo>
                  <a:lnTo>
                    <a:pt x="32" y="18"/>
                  </a:lnTo>
                  <a:cubicBezTo>
                    <a:pt x="43" y="6"/>
                    <a:pt x="58" y="0"/>
                    <a:pt x="74" y="0"/>
                  </a:cubicBezTo>
                  <a:cubicBezTo>
                    <a:pt x="99" y="0"/>
                    <a:pt x="119" y="8"/>
                    <a:pt x="133" y="24"/>
                  </a:cubicBezTo>
                  <a:cubicBezTo>
                    <a:pt x="147" y="39"/>
                    <a:pt x="154" y="62"/>
                    <a:pt x="154" y="92"/>
                  </a:cubicBezTo>
                  <a:cubicBezTo>
                    <a:pt x="154" y="119"/>
                    <a:pt x="147" y="140"/>
                    <a:pt x="133" y="157"/>
                  </a:cubicBezTo>
                  <a:cubicBezTo>
                    <a:pt x="119" y="174"/>
                    <a:pt x="98" y="183"/>
                    <a:pt x="72" y="183"/>
                  </a:cubicBezTo>
                  <a:cubicBezTo>
                    <a:pt x="64" y="183"/>
                    <a:pt x="56" y="181"/>
                    <a:pt x="48" y="179"/>
                  </a:cubicBezTo>
                  <a:cubicBezTo>
                    <a:pt x="39" y="176"/>
                    <a:pt x="34" y="173"/>
                    <a:pt x="32" y="170"/>
                  </a:cubicBezTo>
                  <a:close/>
                  <a:moveTo>
                    <a:pt x="32" y="42"/>
                  </a:moveTo>
                  <a:lnTo>
                    <a:pt x="32" y="144"/>
                  </a:lnTo>
                  <a:cubicBezTo>
                    <a:pt x="34" y="147"/>
                    <a:pt x="38" y="150"/>
                    <a:pt x="44" y="152"/>
                  </a:cubicBezTo>
                  <a:cubicBezTo>
                    <a:pt x="50" y="155"/>
                    <a:pt x="57" y="156"/>
                    <a:pt x="63" y="156"/>
                  </a:cubicBezTo>
                  <a:cubicBezTo>
                    <a:pt x="101" y="156"/>
                    <a:pt x="121" y="135"/>
                    <a:pt x="121" y="91"/>
                  </a:cubicBezTo>
                  <a:cubicBezTo>
                    <a:pt x="121" y="69"/>
                    <a:pt x="116" y="52"/>
                    <a:pt x="107" y="42"/>
                  </a:cubicBezTo>
                  <a:cubicBezTo>
                    <a:pt x="98" y="32"/>
                    <a:pt x="83" y="27"/>
                    <a:pt x="63" y="27"/>
                  </a:cubicBezTo>
                  <a:cubicBezTo>
                    <a:pt x="58" y="27"/>
                    <a:pt x="53" y="28"/>
                    <a:pt x="47" y="31"/>
                  </a:cubicBezTo>
                  <a:cubicBezTo>
                    <a:pt x="40" y="34"/>
                    <a:pt x="35" y="38"/>
                    <a:pt x="32" y="4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13" tIns="22856" rIns="45713" bIns="22856" anchor="t" anchorCtr="0">
              <a:noAutofit/>
            </a:bodyPr>
            <a:lstStyle/>
            <a:p>
              <a:endParaRPr sz="900">
                <a:solidFill>
                  <a:schemeClr val="dk1"/>
                </a:solidFill>
              </a:endParaRPr>
            </a:p>
          </p:txBody>
        </p:sp>
        <p:sp>
          <p:nvSpPr>
            <p:cNvPr id="220" name="Google Shape;170;p16"/>
            <p:cNvSpPr/>
            <p:nvPr/>
          </p:nvSpPr>
          <p:spPr>
            <a:xfrm>
              <a:off x="5042" y="3212"/>
              <a:ext cx="27" cy="43"/>
            </a:xfrm>
            <a:custGeom>
              <a:avLst/>
              <a:gdLst/>
              <a:ahLst/>
              <a:cxnLst/>
              <a:rect l="l" t="t" r="r" b="b"/>
              <a:pathLst>
                <a:path w="115" h="183" extrusionOk="0">
                  <a:moveTo>
                    <a:pt x="0" y="169"/>
                  </a:moveTo>
                  <a:lnTo>
                    <a:pt x="11" y="139"/>
                  </a:lnTo>
                  <a:cubicBezTo>
                    <a:pt x="28" y="151"/>
                    <a:pt x="42" y="156"/>
                    <a:pt x="53" y="156"/>
                  </a:cubicBezTo>
                  <a:cubicBezTo>
                    <a:pt x="72" y="156"/>
                    <a:pt x="82" y="148"/>
                    <a:pt x="82" y="132"/>
                  </a:cubicBezTo>
                  <a:cubicBezTo>
                    <a:pt x="82" y="121"/>
                    <a:pt x="73" y="111"/>
                    <a:pt x="54" y="102"/>
                  </a:cubicBezTo>
                  <a:cubicBezTo>
                    <a:pt x="40" y="96"/>
                    <a:pt x="30" y="91"/>
                    <a:pt x="25" y="87"/>
                  </a:cubicBezTo>
                  <a:cubicBezTo>
                    <a:pt x="20" y="84"/>
                    <a:pt x="16" y="80"/>
                    <a:pt x="12" y="76"/>
                  </a:cubicBezTo>
                  <a:cubicBezTo>
                    <a:pt x="8" y="71"/>
                    <a:pt x="6" y="67"/>
                    <a:pt x="4" y="62"/>
                  </a:cubicBezTo>
                  <a:cubicBezTo>
                    <a:pt x="2" y="57"/>
                    <a:pt x="1" y="52"/>
                    <a:pt x="1" y="46"/>
                  </a:cubicBezTo>
                  <a:cubicBezTo>
                    <a:pt x="1" y="32"/>
                    <a:pt x="6" y="21"/>
                    <a:pt x="17" y="12"/>
                  </a:cubicBezTo>
                  <a:cubicBezTo>
                    <a:pt x="27" y="4"/>
                    <a:pt x="41" y="0"/>
                    <a:pt x="58" y="0"/>
                  </a:cubicBezTo>
                  <a:cubicBezTo>
                    <a:pt x="71" y="0"/>
                    <a:pt x="87" y="4"/>
                    <a:pt x="106" y="12"/>
                  </a:cubicBezTo>
                  <a:lnTo>
                    <a:pt x="98" y="41"/>
                  </a:lnTo>
                  <a:cubicBezTo>
                    <a:pt x="85" y="31"/>
                    <a:pt x="73" y="27"/>
                    <a:pt x="60" y="27"/>
                  </a:cubicBezTo>
                  <a:cubicBezTo>
                    <a:pt x="53" y="27"/>
                    <a:pt x="47" y="28"/>
                    <a:pt x="41" y="32"/>
                  </a:cubicBezTo>
                  <a:cubicBezTo>
                    <a:pt x="36" y="35"/>
                    <a:pt x="34" y="40"/>
                    <a:pt x="34" y="45"/>
                  </a:cubicBezTo>
                  <a:cubicBezTo>
                    <a:pt x="34" y="56"/>
                    <a:pt x="40" y="65"/>
                    <a:pt x="53" y="71"/>
                  </a:cubicBezTo>
                  <a:lnTo>
                    <a:pt x="75" y="81"/>
                  </a:lnTo>
                  <a:cubicBezTo>
                    <a:pt x="89" y="87"/>
                    <a:pt x="99" y="94"/>
                    <a:pt x="105" y="102"/>
                  </a:cubicBezTo>
                  <a:cubicBezTo>
                    <a:pt x="112" y="110"/>
                    <a:pt x="115" y="120"/>
                    <a:pt x="115" y="132"/>
                  </a:cubicBezTo>
                  <a:cubicBezTo>
                    <a:pt x="115" y="148"/>
                    <a:pt x="109" y="160"/>
                    <a:pt x="98" y="169"/>
                  </a:cubicBezTo>
                  <a:cubicBezTo>
                    <a:pt x="87" y="178"/>
                    <a:pt x="72" y="183"/>
                    <a:pt x="52" y="183"/>
                  </a:cubicBezTo>
                  <a:cubicBezTo>
                    <a:pt x="34" y="183"/>
                    <a:pt x="16" y="178"/>
                    <a:pt x="0" y="16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13" tIns="22856" rIns="45713" bIns="22856" anchor="t" anchorCtr="0">
              <a:noAutofit/>
            </a:bodyPr>
            <a:lstStyle/>
            <a:p>
              <a:endParaRPr sz="900">
                <a:solidFill>
                  <a:schemeClr val="dk1"/>
                </a:solidFill>
              </a:endParaRPr>
            </a:p>
          </p:txBody>
        </p:sp>
        <p:sp>
          <p:nvSpPr>
            <p:cNvPr id="221" name="Google Shape;171;p16"/>
            <p:cNvSpPr/>
            <p:nvPr/>
          </p:nvSpPr>
          <p:spPr>
            <a:xfrm>
              <a:off x="5075" y="3196"/>
              <a:ext cx="34" cy="58"/>
            </a:xfrm>
            <a:custGeom>
              <a:avLst/>
              <a:gdLst/>
              <a:ahLst/>
              <a:cxnLst/>
              <a:rect l="l" t="t" r="r" b="b"/>
              <a:pathLst>
                <a:path w="147" h="248" extrusionOk="0">
                  <a:moveTo>
                    <a:pt x="114" y="248"/>
                  </a:moveTo>
                  <a:lnTo>
                    <a:pt x="58" y="160"/>
                  </a:lnTo>
                  <a:lnTo>
                    <a:pt x="31" y="189"/>
                  </a:lnTo>
                  <a:lnTo>
                    <a:pt x="31" y="248"/>
                  </a:lnTo>
                  <a:lnTo>
                    <a:pt x="0" y="248"/>
                  </a:lnTo>
                  <a:lnTo>
                    <a:pt x="0" y="0"/>
                  </a:lnTo>
                  <a:lnTo>
                    <a:pt x="31" y="0"/>
                  </a:lnTo>
                  <a:lnTo>
                    <a:pt x="31" y="154"/>
                  </a:lnTo>
                  <a:lnTo>
                    <a:pt x="99" y="73"/>
                  </a:lnTo>
                  <a:lnTo>
                    <a:pt x="135" y="73"/>
                  </a:lnTo>
                  <a:lnTo>
                    <a:pt x="79" y="139"/>
                  </a:lnTo>
                  <a:lnTo>
                    <a:pt x="147" y="248"/>
                  </a:lnTo>
                  <a:lnTo>
                    <a:pt x="114" y="24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13" tIns="22856" rIns="45713" bIns="22856" anchor="t" anchorCtr="0">
              <a:noAutofit/>
            </a:bodyPr>
            <a:lstStyle/>
            <a:p>
              <a:endParaRPr sz="900">
                <a:solidFill>
                  <a:schemeClr val="dk1"/>
                </a:solidFill>
              </a:endParaRPr>
            </a:p>
          </p:txBody>
        </p:sp>
        <p:sp>
          <p:nvSpPr>
            <p:cNvPr id="222" name="Google Shape;172;p16"/>
            <p:cNvSpPr/>
            <p:nvPr/>
          </p:nvSpPr>
          <p:spPr>
            <a:xfrm>
              <a:off x="5110" y="3192"/>
              <a:ext cx="37" cy="63"/>
            </a:xfrm>
            <a:custGeom>
              <a:avLst/>
              <a:gdLst/>
              <a:ahLst/>
              <a:cxnLst/>
              <a:rect l="l" t="t" r="r" b="b"/>
              <a:pathLst>
                <a:path w="162" h="269" extrusionOk="0">
                  <a:moveTo>
                    <a:pt x="159" y="181"/>
                  </a:moveTo>
                  <a:lnTo>
                    <a:pt x="33" y="181"/>
                  </a:lnTo>
                  <a:cubicBezTo>
                    <a:pt x="33" y="201"/>
                    <a:pt x="38" y="217"/>
                    <a:pt x="49" y="228"/>
                  </a:cubicBezTo>
                  <a:cubicBezTo>
                    <a:pt x="59" y="238"/>
                    <a:pt x="72" y="242"/>
                    <a:pt x="88" y="242"/>
                  </a:cubicBezTo>
                  <a:cubicBezTo>
                    <a:pt x="106" y="242"/>
                    <a:pt x="121" y="237"/>
                    <a:pt x="133" y="227"/>
                  </a:cubicBezTo>
                  <a:lnTo>
                    <a:pt x="146" y="249"/>
                  </a:lnTo>
                  <a:cubicBezTo>
                    <a:pt x="141" y="254"/>
                    <a:pt x="133" y="258"/>
                    <a:pt x="124" y="262"/>
                  </a:cubicBezTo>
                  <a:cubicBezTo>
                    <a:pt x="111" y="266"/>
                    <a:pt x="97" y="269"/>
                    <a:pt x="82" y="269"/>
                  </a:cubicBezTo>
                  <a:cubicBezTo>
                    <a:pt x="60" y="269"/>
                    <a:pt x="41" y="261"/>
                    <a:pt x="25" y="246"/>
                  </a:cubicBezTo>
                  <a:cubicBezTo>
                    <a:pt x="8" y="230"/>
                    <a:pt x="0" y="207"/>
                    <a:pt x="0" y="180"/>
                  </a:cubicBezTo>
                  <a:cubicBezTo>
                    <a:pt x="0" y="151"/>
                    <a:pt x="9" y="127"/>
                    <a:pt x="26" y="110"/>
                  </a:cubicBezTo>
                  <a:cubicBezTo>
                    <a:pt x="42" y="94"/>
                    <a:pt x="61" y="86"/>
                    <a:pt x="82" y="86"/>
                  </a:cubicBezTo>
                  <a:cubicBezTo>
                    <a:pt x="107" y="86"/>
                    <a:pt x="127" y="93"/>
                    <a:pt x="141" y="108"/>
                  </a:cubicBezTo>
                  <a:cubicBezTo>
                    <a:pt x="155" y="121"/>
                    <a:pt x="162" y="139"/>
                    <a:pt x="162" y="161"/>
                  </a:cubicBezTo>
                  <a:cubicBezTo>
                    <a:pt x="162" y="168"/>
                    <a:pt x="161" y="175"/>
                    <a:pt x="159" y="181"/>
                  </a:cubicBezTo>
                  <a:close/>
                  <a:moveTo>
                    <a:pt x="84" y="113"/>
                  </a:moveTo>
                  <a:cubicBezTo>
                    <a:pt x="70" y="113"/>
                    <a:pt x="58" y="117"/>
                    <a:pt x="49" y="126"/>
                  </a:cubicBezTo>
                  <a:cubicBezTo>
                    <a:pt x="40" y="135"/>
                    <a:pt x="35" y="145"/>
                    <a:pt x="33" y="158"/>
                  </a:cubicBezTo>
                  <a:lnTo>
                    <a:pt x="131" y="158"/>
                  </a:lnTo>
                  <a:cubicBezTo>
                    <a:pt x="131" y="145"/>
                    <a:pt x="127" y="135"/>
                    <a:pt x="119" y="126"/>
                  </a:cubicBezTo>
                  <a:cubicBezTo>
                    <a:pt x="110" y="117"/>
                    <a:pt x="99" y="113"/>
                    <a:pt x="84" y="113"/>
                  </a:cubicBezTo>
                  <a:close/>
                  <a:moveTo>
                    <a:pt x="124" y="0"/>
                  </a:moveTo>
                  <a:lnTo>
                    <a:pt x="87" y="54"/>
                  </a:lnTo>
                  <a:lnTo>
                    <a:pt x="64" y="54"/>
                  </a:lnTo>
                  <a:lnTo>
                    <a:pt x="92" y="0"/>
                  </a:lnTo>
                  <a:lnTo>
                    <a:pt x="124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13" tIns="22856" rIns="45713" bIns="22856" anchor="t" anchorCtr="0">
              <a:noAutofit/>
            </a:bodyPr>
            <a:lstStyle/>
            <a:p>
              <a:endParaRPr sz="900">
                <a:solidFill>
                  <a:schemeClr val="dk1"/>
                </a:solidFill>
              </a:endParaRPr>
            </a:p>
          </p:txBody>
        </p:sp>
        <p:sp>
          <p:nvSpPr>
            <p:cNvPr id="223" name="Google Shape;173;p16"/>
            <p:cNvSpPr/>
            <p:nvPr/>
          </p:nvSpPr>
          <p:spPr>
            <a:xfrm>
              <a:off x="5174" y="3212"/>
              <a:ext cx="26" cy="43"/>
            </a:xfrm>
            <a:custGeom>
              <a:avLst/>
              <a:gdLst/>
              <a:ahLst/>
              <a:cxnLst/>
              <a:rect l="l" t="t" r="r" b="b"/>
              <a:pathLst>
                <a:path w="115" h="183" extrusionOk="0">
                  <a:moveTo>
                    <a:pt x="0" y="169"/>
                  </a:moveTo>
                  <a:lnTo>
                    <a:pt x="11" y="139"/>
                  </a:lnTo>
                  <a:cubicBezTo>
                    <a:pt x="28" y="151"/>
                    <a:pt x="42" y="156"/>
                    <a:pt x="53" y="156"/>
                  </a:cubicBezTo>
                  <a:cubicBezTo>
                    <a:pt x="72" y="156"/>
                    <a:pt x="82" y="148"/>
                    <a:pt x="82" y="132"/>
                  </a:cubicBezTo>
                  <a:cubicBezTo>
                    <a:pt x="82" y="121"/>
                    <a:pt x="73" y="111"/>
                    <a:pt x="54" y="102"/>
                  </a:cubicBezTo>
                  <a:cubicBezTo>
                    <a:pt x="40" y="96"/>
                    <a:pt x="30" y="91"/>
                    <a:pt x="25" y="87"/>
                  </a:cubicBezTo>
                  <a:cubicBezTo>
                    <a:pt x="20" y="84"/>
                    <a:pt x="16" y="80"/>
                    <a:pt x="12" y="76"/>
                  </a:cubicBezTo>
                  <a:cubicBezTo>
                    <a:pt x="8" y="71"/>
                    <a:pt x="6" y="67"/>
                    <a:pt x="4" y="62"/>
                  </a:cubicBezTo>
                  <a:cubicBezTo>
                    <a:pt x="2" y="57"/>
                    <a:pt x="1" y="52"/>
                    <a:pt x="1" y="46"/>
                  </a:cubicBezTo>
                  <a:cubicBezTo>
                    <a:pt x="1" y="32"/>
                    <a:pt x="6" y="21"/>
                    <a:pt x="17" y="12"/>
                  </a:cubicBezTo>
                  <a:cubicBezTo>
                    <a:pt x="27" y="4"/>
                    <a:pt x="41" y="0"/>
                    <a:pt x="58" y="0"/>
                  </a:cubicBezTo>
                  <a:cubicBezTo>
                    <a:pt x="71" y="0"/>
                    <a:pt x="87" y="4"/>
                    <a:pt x="107" y="12"/>
                  </a:cubicBezTo>
                  <a:lnTo>
                    <a:pt x="98" y="41"/>
                  </a:lnTo>
                  <a:cubicBezTo>
                    <a:pt x="85" y="31"/>
                    <a:pt x="73" y="27"/>
                    <a:pt x="60" y="27"/>
                  </a:cubicBezTo>
                  <a:cubicBezTo>
                    <a:pt x="53" y="27"/>
                    <a:pt x="47" y="28"/>
                    <a:pt x="42" y="32"/>
                  </a:cubicBezTo>
                  <a:cubicBezTo>
                    <a:pt x="37" y="35"/>
                    <a:pt x="34" y="40"/>
                    <a:pt x="34" y="45"/>
                  </a:cubicBezTo>
                  <a:cubicBezTo>
                    <a:pt x="34" y="56"/>
                    <a:pt x="40" y="65"/>
                    <a:pt x="53" y="71"/>
                  </a:cubicBezTo>
                  <a:lnTo>
                    <a:pt x="76" y="81"/>
                  </a:lnTo>
                  <a:cubicBezTo>
                    <a:pt x="89" y="87"/>
                    <a:pt x="99" y="94"/>
                    <a:pt x="105" y="102"/>
                  </a:cubicBezTo>
                  <a:cubicBezTo>
                    <a:pt x="112" y="110"/>
                    <a:pt x="115" y="120"/>
                    <a:pt x="115" y="132"/>
                  </a:cubicBezTo>
                  <a:cubicBezTo>
                    <a:pt x="115" y="148"/>
                    <a:pt x="109" y="160"/>
                    <a:pt x="98" y="169"/>
                  </a:cubicBezTo>
                  <a:cubicBezTo>
                    <a:pt x="87" y="178"/>
                    <a:pt x="72" y="183"/>
                    <a:pt x="52" y="183"/>
                  </a:cubicBezTo>
                  <a:cubicBezTo>
                    <a:pt x="34" y="183"/>
                    <a:pt x="16" y="178"/>
                    <a:pt x="0" y="16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13" tIns="22856" rIns="45713" bIns="22856" anchor="t" anchorCtr="0">
              <a:noAutofit/>
            </a:bodyPr>
            <a:lstStyle/>
            <a:p>
              <a:endParaRPr sz="900">
                <a:solidFill>
                  <a:schemeClr val="dk1"/>
                </a:solidFill>
              </a:endParaRPr>
            </a:p>
          </p:txBody>
        </p:sp>
        <p:sp>
          <p:nvSpPr>
            <p:cNvPr id="224" name="Google Shape;174;p16"/>
            <p:cNvSpPr/>
            <p:nvPr/>
          </p:nvSpPr>
          <p:spPr>
            <a:xfrm>
              <a:off x="5204" y="3202"/>
              <a:ext cx="26" cy="53"/>
            </a:xfrm>
            <a:custGeom>
              <a:avLst/>
              <a:gdLst/>
              <a:ahLst/>
              <a:cxnLst/>
              <a:rect l="l" t="t" r="r" b="b"/>
              <a:pathLst>
                <a:path w="112" h="228" extrusionOk="0">
                  <a:moveTo>
                    <a:pt x="20" y="73"/>
                  </a:moveTo>
                  <a:lnTo>
                    <a:pt x="0" y="73"/>
                  </a:lnTo>
                  <a:lnTo>
                    <a:pt x="0" y="49"/>
                  </a:lnTo>
                  <a:lnTo>
                    <a:pt x="20" y="49"/>
                  </a:lnTo>
                  <a:lnTo>
                    <a:pt x="20" y="12"/>
                  </a:lnTo>
                  <a:lnTo>
                    <a:pt x="52" y="0"/>
                  </a:lnTo>
                  <a:lnTo>
                    <a:pt x="52" y="49"/>
                  </a:lnTo>
                  <a:lnTo>
                    <a:pt x="100" y="49"/>
                  </a:lnTo>
                  <a:lnTo>
                    <a:pt x="100" y="73"/>
                  </a:lnTo>
                  <a:lnTo>
                    <a:pt x="52" y="73"/>
                  </a:lnTo>
                  <a:lnTo>
                    <a:pt x="52" y="161"/>
                  </a:lnTo>
                  <a:cubicBezTo>
                    <a:pt x="52" y="175"/>
                    <a:pt x="54" y="186"/>
                    <a:pt x="59" y="192"/>
                  </a:cubicBezTo>
                  <a:cubicBezTo>
                    <a:pt x="64" y="198"/>
                    <a:pt x="72" y="201"/>
                    <a:pt x="83" y="201"/>
                  </a:cubicBezTo>
                  <a:cubicBezTo>
                    <a:pt x="91" y="201"/>
                    <a:pt x="99" y="199"/>
                    <a:pt x="108" y="195"/>
                  </a:cubicBezTo>
                  <a:lnTo>
                    <a:pt x="112" y="223"/>
                  </a:lnTo>
                  <a:cubicBezTo>
                    <a:pt x="100" y="226"/>
                    <a:pt x="85" y="228"/>
                    <a:pt x="70" y="228"/>
                  </a:cubicBezTo>
                  <a:cubicBezTo>
                    <a:pt x="56" y="228"/>
                    <a:pt x="44" y="223"/>
                    <a:pt x="35" y="212"/>
                  </a:cubicBezTo>
                  <a:cubicBezTo>
                    <a:pt x="25" y="202"/>
                    <a:pt x="20" y="189"/>
                    <a:pt x="20" y="173"/>
                  </a:cubicBezTo>
                  <a:lnTo>
                    <a:pt x="20" y="7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13" tIns="22856" rIns="45713" bIns="22856" anchor="t" anchorCtr="0">
              <a:noAutofit/>
            </a:bodyPr>
            <a:lstStyle/>
            <a:p>
              <a:endParaRPr sz="900">
                <a:solidFill>
                  <a:schemeClr val="dk1"/>
                </a:solidFill>
              </a:endParaRPr>
            </a:p>
          </p:txBody>
        </p:sp>
        <p:sp>
          <p:nvSpPr>
            <p:cNvPr id="225" name="Google Shape;175;p16"/>
            <p:cNvSpPr/>
            <p:nvPr/>
          </p:nvSpPr>
          <p:spPr>
            <a:xfrm>
              <a:off x="5236" y="3212"/>
              <a:ext cx="25" cy="42"/>
            </a:xfrm>
            <a:custGeom>
              <a:avLst/>
              <a:gdLst/>
              <a:ahLst/>
              <a:cxnLst/>
              <a:rect l="l" t="t" r="r" b="b"/>
              <a:pathLst>
                <a:path w="106" h="179" extrusionOk="0">
                  <a:moveTo>
                    <a:pt x="93" y="34"/>
                  </a:moveTo>
                  <a:cubicBezTo>
                    <a:pt x="86" y="29"/>
                    <a:pt x="79" y="27"/>
                    <a:pt x="72" y="27"/>
                  </a:cubicBezTo>
                  <a:cubicBezTo>
                    <a:pt x="61" y="27"/>
                    <a:pt x="51" y="32"/>
                    <a:pt x="43" y="42"/>
                  </a:cubicBezTo>
                  <a:cubicBezTo>
                    <a:pt x="35" y="52"/>
                    <a:pt x="31" y="64"/>
                    <a:pt x="31" y="79"/>
                  </a:cubicBezTo>
                  <a:lnTo>
                    <a:pt x="31" y="179"/>
                  </a:lnTo>
                  <a:lnTo>
                    <a:pt x="0" y="179"/>
                  </a:lnTo>
                  <a:lnTo>
                    <a:pt x="0" y="4"/>
                  </a:lnTo>
                  <a:lnTo>
                    <a:pt x="31" y="4"/>
                  </a:lnTo>
                  <a:lnTo>
                    <a:pt x="31" y="32"/>
                  </a:lnTo>
                  <a:cubicBezTo>
                    <a:pt x="42" y="11"/>
                    <a:pt x="59" y="0"/>
                    <a:pt x="81" y="0"/>
                  </a:cubicBezTo>
                  <a:cubicBezTo>
                    <a:pt x="87" y="0"/>
                    <a:pt x="95" y="1"/>
                    <a:pt x="106" y="3"/>
                  </a:cubicBezTo>
                  <a:lnTo>
                    <a:pt x="93" y="3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13" tIns="22856" rIns="45713" bIns="22856" anchor="t" anchorCtr="0">
              <a:noAutofit/>
            </a:bodyPr>
            <a:lstStyle/>
            <a:p>
              <a:endParaRPr sz="900">
                <a:solidFill>
                  <a:schemeClr val="dk1"/>
                </a:solidFill>
              </a:endParaRPr>
            </a:p>
          </p:txBody>
        </p:sp>
        <p:sp>
          <p:nvSpPr>
            <p:cNvPr id="226" name="Google Shape;176;p16"/>
            <p:cNvSpPr/>
            <p:nvPr/>
          </p:nvSpPr>
          <p:spPr>
            <a:xfrm>
              <a:off x="5264" y="3213"/>
              <a:ext cx="33" cy="42"/>
            </a:xfrm>
            <a:custGeom>
              <a:avLst/>
              <a:gdLst/>
              <a:ahLst/>
              <a:cxnLst/>
              <a:rect l="l" t="t" r="r" b="b"/>
              <a:pathLst>
                <a:path w="143" h="179" extrusionOk="0">
                  <a:moveTo>
                    <a:pt x="31" y="0"/>
                  </a:moveTo>
                  <a:lnTo>
                    <a:pt x="31" y="112"/>
                  </a:lnTo>
                  <a:cubicBezTo>
                    <a:pt x="31" y="139"/>
                    <a:pt x="43" y="152"/>
                    <a:pt x="66" y="152"/>
                  </a:cubicBezTo>
                  <a:cubicBezTo>
                    <a:pt x="76" y="152"/>
                    <a:pt x="86" y="149"/>
                    <a:pt x="94" y="144"/>
                  </a:cubicBezTo>
                  <a:cubicBezTo>
                    <a:pt x="103" y="138"/>
                    <a:pt x="109" y="131"/>
                    <a:pt x="111" y="123"/>
                  </a:cubicBezTo>
                  <a:lnTo>
                    <a:pt x="111" y="0"/>
                  </a:lnTo>
                  <a:lnTo>
                    <a:pt x="143" y="0"/>
                  </a:lnTo>
                  <a:lnTo>
                    <a:pt x="143" y="175"/>
                  </a:lnTo>
                  <a:lnTo>
                    <a:pt x="111" y="175"/>
                  </a:lnTo>
                  <a:lnTo>
                    <a:pt x="111" y="151"/>
                  </a:lnTo>
                  <a:cubicBezTo>
                    <a:pt x="108" y="158"/>
                    <a:pt x="101" y="164"/>
                    <a:pt x="90" y="170"/>
                  </a:cubicBezTo>
                  <a:cubicBezTo>
                    <a:pt x="80" y="176"/>
                    <a:pt x="69" y="179"/>
                    <a:pt x="59" y="179"/>
                  </a:cubicBezTo>
                  <a:cubicBezTo>
                    <a:pt x="40" y="179"/>
                    <a:pt x="25" y="173"/>
                    <a:pt x="15" y="162"/>
                  </a:cubicBezTo>
                  <a:cubicBezTo>
                    <a:pt x="5" y="151"/>
                    <a:pt x="0" y="135"/>
                    <a:pt x="0" y="115"/>
                  </a:cubicBezTo>
                  <a:lnTo>
                    <a:pt x="0" y="0"/>
                  </a:lnTo>
                  <a:lnTo>
                    <a:pt x="31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13" tIns="22856" rIns="45713" bIns="22856" anchor="t" anchorCtr="0">
              <a:noAutofit/>
            </a:bodyPr>
            <a:lstStyle/>
            <a:p>
              <a:endParaRPr sz="900">
                <a:solidFill>
                  <a:schemeClr val="dk1"/>
                </a:solidFill>
              </a:endParaRPr>
            </a:p>
          </p:txBody>
        </p:sp>
        <p:sp>
          <p:nvSpPr>
            <p:cNvPr id="227" name="Google Shape;177;p16"/>
            <p:cNvSpPr/>
            <p:nvPr/>
          </p:nvSpPr>
          <p:spPr>
            <a:xfrm>
              <a:off x="5305" y="3196"/>
              <a:ext cx="34" cy="58"/>
            </a:xfrm>
            <a:custGeom>
              <a:avLst/>
              <a:gdLst/>
              <a:ahLst/>
              <a:cxnLst/>
              <a:rect l="l" t="t" r="r" b="b"/>
              <a:pathLst>
                <a:path w="147" h="248" extrusionOk="0">
                  <a:moveTo>
                    <a:pt x="113" y="248"/>
                  </a:moveTo>
                  <a:lnTo>
                    <a:pt x="58" y="160"/>
                  </a:lnTo>
                  <a:lnTo>
                    <a:pt x="31" y="189"/>
                  </a:lnTo>
                  <a:lnTo>
                    <a:pt x="31" y="248"/>
                  </a:lnTo>
                  <a:lnTo>
                    <a:pt x="0" y="248"/>
                  </a:lnTo>
                  <a:lnTo>
                    <a:pt x="0" y="0"/>
                  </a:lnTo>
                  <a:lnTo>
                    <a:pt x="31" y="0"/>
                  </a:lnTo>
                  <a:lnTo>
                    <a:pt x="31" y="154"/>
                  </a:lnTo>
                  <a:lnTo>
                    <a:pt x="98" y="73"/>
                  </a:lnTo>
                  <a:lnTo>
                    <a:pt x="135" y="73"/>
                  </a:lnTo>
                  <a:lnTo>
                    <a:pt x="78" y="139"/>
                  </a:lnTo>
                  <a:lnTo>
                    <a:pt x="147" y="248"/>
                  </a:lnTo>
                  <a:lnTo>
                    <a:pt x="113" y="24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13" tIns="22856" rIns="45713" bIns="22856" anchor="t" anchorCtr="0">
              <a:noAutofit/>
            </a:bodyPr>
            <a:lstStyle/>
            <a:p>
              <a:endParaRPr sz="900">
                <a:solidFill>
                  <a:schemeClr val="dk1"/>
                </a:solidFill>
              </a:endParaRPr>
            </a:p>
          </p:txBody>
        </p:sp>
        <p:sp>
          <p:nvSpPr>
            <p:cNvPr id="228" name="Google Shape;178;p16"/>
            <p:cNvSpPr/>
            <p:nvPr/>
          </p:nvSpPr>
          <p:spPr>
            <a:xfrm>
              <a:off x="5341" y="3202"/>
              <a:ext cx="25" cy="53"/>
            </a:xfrm>
            <a:custGeom>
              <a:avLst/>
              <a:gdLst/>
              <a:ahLst/>
              <a:cxnLst/>
              <a:rect l="l" t="t" r="r" b="b"/>
              <a:pathLst>
                <a:path w="112" h="228" extrusionOk="0">
                  <a:moveTo>
                    <a:pt x="20" y="73"/>
                  </a:moveTo>
                  <a:lnTo>
                    <a:pt x="0" y="73"/>
                  </a:lnTo>
                  <a:lnTo>
                    <a:pt x="0" y="49"/>
                  </a:lnTo>
                  <a:lnTo>
                    <a:pt x="20" y="49"/>
                  </a:lnTo>
                  <a:lnTo>
                    <a:pt x="20" y="12"/>
                  </a:lnTo>
                  <a:lnTo>
                    <a:pt x="51" y="0"/>
                  </a:lnTo>
                  <a:lnTo>
                    <a:pt x="51" y="49"/>
                  </a:lnTo>
                  <a:lnTo>
                    <a:pt x="99" y="49"/>
                  </a:lnTo>
                  <a:lnTo>
                    <a:pt x="99" y="73"/>
                  </a:lnTo>
                  <a:lnTo>
                    <a:pt x="51" y="73"/>
                  </a:lnTo>
                  <a:lnTo>
                    <a:pt x="51" y="161"/>
                  </a:lnTo>
                  <a:cubicBezTo>
                    <a:pt x="51" y="175"/>
                    <a:pt x="54" y="186"/>
                    <a:pt x="59" y="192"/>
                  </a:cubicBezTo>
                  <a:cubicBezTo>
                    <a:pt x="64" y="198"/>
                    <a:pt x="72" y="201"/>
                    <a:pt x="83" y="201"/>
                  </a:cubicBezTo>
                  <a:cubicBezTo>
                    <a:pt x="91" y="201"/>
                    <a:pt x="99" y="199"/>
                    <a:pt x="107" y="195"/>
                  </a:cubicBezTo>
                  <a:lnTo>
                    <a:pt x="112" y="223"/>
                  </a:lnTo>
                  <a:cubicBezTo>
                    <a:pt x="99" y="226"/>
                    <a:pt x="85" y="228"/>
                    <a:pt x="70" y="228"/>
                  </a:cubicBezTo>
                  <a:cubicBezTo>
                    <a:pt x="56" y="228"/>
                    <a:pt x="44" y="223"/>
                    <a:pt x="34" y="212"/>
                  </a:cubicBezTo>
                  <a:cubicBezTo>
                    <a:pt x="25" y="202"/>
                    <a:pt x="20" y="189"/>
                    <a:pt x="20" y="173"/>
                  </a:cubicBezTo>
                  <a:lnTo>
                    <a:pt x="20" y="7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13" tIns="22856" rIns="45713" bIns="22856" anchor="t" anchorCtr="0">
              <a:noAutofit/>
            </a:bodyPr>
            <a:lstStyle/>
            <a:p>
              <a:endParaRPr sz="900">
                <a:solidFill>
                  <a:schemeClr val="dk1"/>
                </a:solidFill>
              </a:endParaRPr>
            </a:p>
          </p:txBody>
        </p:sp>
        <p:sp>
          <p:nvSpPr>
            <p:cNvPr id="229" name="Google Shape;179;p16"/>
            <p:cNvSpPr/>
            <p:nvPr/>
          </p:nvSpPr>
          <p:spPr>
            <a:xfrm>
              <a:off x="5372" y="3213"/>
              <a:ext cx="33" cy="42"/>
            </a:xfrm>
            <a:custGeom>
              <a:avLst/>
              <a:gdLst/>
              <a:ahLst/>
              <a:cxnLst/>
              <a:rect l="l" t="t" r="r" b="b"/>
              <a:pathLst>
                <a:path w="143" h="179" extrusionOk="0">
                  <a:moveTo>
                    <a:pt x="31" y="0"/>
                  </a:moveTo>
                  <a:lnTo>
                    <a:pt x="31" y="112"/>
                  </a:lnTo>
                  <a:cubicBezTo>
                    <a:pt x="31" y="139"/>
                    <a:pt x="43" y="152"/>
                    <a:pt x="67" y="152"/>
                  </a:cubicBezTo>
                  <a:cubicBezTo>
                    <a:pt x="77" y="152"/>
                    <a:pt x="86" y="149"/>
                    <a:pt x="95" y="144"/>
                  </a:cubicBezTo>
                  <a:cubicBezTo>
                    <a:pt x="103" y="138"/>
                    <a:pt x="109" y="131"/>
                    <a:pt x="112" y="123"/>
                  </a:cubicBezTo>
                  <a:lnTo>
                    <a:pt x="112" y="0"/>
                  </a:lnTo>
                  <a:lnTo>
                    <a:pt x="143" y="0"/>
                  </a:lnTo>
                  <a:lnTo>
                    <a:pt x="143" y="175"/>
                  </a:lnTo>
                  <a:lnTo>
                    <a:pt x="112" y="175"/>
                  </a:lnTo>
                  <a:lnTo>
                    <a:pt x="112" y="151"/>
                  </a:lnTo>
                  <a:cubicBezTo>
                    <a:pt x="108" y="158"/>
                    <a:pt x="101" y="164"/>
                    <a:pt x="91" y="170"/>
                  </a:cubicBezTo>
                  <a:cubicBezTo>
                    <a:pt x="80" y="176"/>
                    <a:pt x="70" y="179"/>
                    <a:pt x="60" y="179"/>
                  </a:cubicBezTo>
                  <a:cubicBezTo>
                    <a:pt x="40" y="179"/>
                    <a:pt x="26" y="173"/>
                    <a:pt x="15" y="162"/>
                  </a:cubicBezTo>
                  <a:cubicBezTo>
                    <a:pt x="5" y="151"/>
                    <a:pt x="0" y="135"/>
                    <a:pt x="0" y="115"/>
                  </a:cubicBezTo>
                  <a:lnTo>
                    <a:pt x="0" y="0"/>
                  </a:lnTo>
                  <a:lnTo>
                    <a:pt x="31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13" tIns="22856" rIns="45713" bIns="22856" anchor="t" anchorCtr="0">
              <a:noAutofit/>
            </a:bodyPr>
            <a:lstStyle/>
            <a:p>
              <a:endParaRPr sz="900">
                <a:solidFill>
                  <a:schemeClr val="dk1"/>
                </a:solidFill>
              </a:endParaRPr>
            </a:p>
          </p:txBody>
        </p:sp>
        <p:sp>
          <p:nvSpPr>
            <p:cNvPr id="230" name="Google Shape;180;p16"/>
            <p:cNvSpPr/>
            <p:nvPr/>
          </p:nvSpPr>
          <p:spPr>
            <a:xfrm>
              <a:off x="5413" y="3212"/>
              <a:ext cx="25" cy="42"/>
            </a:xfrm>
            <a:custGeom>
              <a:avLst/>
              <a:gdLst/>
              <a:ahLst/>
              <a:cxnLst/>
              <a:rect l="l" t="t" r="r" b="b"/>
              <a:pathLst>
                <a:path w="107" h="179" extrusionOk="0">
                  <a:moveTo>
                    <a:pt x="94" y="34"/>
                  </a:moveTo>
                  <a:cubicBezTo>
                    <a:pt x="87" y="29"/>
                    <a:pt x="80" y="27"/>
                    <a:pt x="73" y="27"/>
                  </a:cubicBezTo>
                  <a:cubicBezTo>
                    <a:pt x="62" y="27"/>
                    <a:pt x="52" y="32"/>
                    <a:pt x="44" y="42"/>
                  </a:cubicBezTo>
                  <a:cubicBezTo>
                    <a:pt x="36" y="52"/>
                    <a:pt x="32" y="64"/>
                    <a:pt x="32" y="79"/>
                  </a:cubicBezTo>
                  <a:lnTo>
                    <a:pt x="32" y="179"/>
                  </a:lnTo>
                  <a:lnTo>
                    <a:pt x="0" y="179"/>
                  </a:lnTo>
                  <a:lnTo>
                    <a:pt x="0" y="4"/>
                  </a:lnTo>
                  <a:lnTo>
                    <a:pt x="32" y="4"/>
                  </a:lnTo>
                  <a:lnTo>
                    <a:pt x="32" y="32"/>
                  </a:lnTo>
                  <a:cubicBezTo>
                    <a:pt x="43" y="11"/>
                    <a:pt x="60" y="0"/>
                    <a:pt x="82" y="0"/>
                  </a:cubicBezTo>
                  <a:cubicBezTo>
                    <a:pt x="88" y="0"/>
                    <a:pt x="96" y="1"/>
                    <a:pt x="107" y="3"/>
                  </a:cubicBezTo>
                  <a:lnTo>
                    <a:pt x="94" y="3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13" tIns="22856" rIns="45713" bIns="22856" anchor="t" anchorCtr="0">
              <a:noAutofit/>
            </a:bodyPr>
            <a:lstStyle/>
            <a:p>
              <a:endParaRPr sz="900">
                <a:solidFill>
                  <a:schemeClr val="dk1"/>
                </a:solidFill>
              </a:endParaRPr>
            </a:p>
          </p:txBody>
        </p:sp>
        <p:sp>
          <p:nvSpPr>
            <p:cNvPr id="231" name="Google Shape;181;p16"/>
            <p:cNvSpPr/>
            <p:nvPr/>
          </p:nvSpPr>
          <p:spPr>
            <a:xfrm>
              <a:off x="5440" y="3192"/>
              <a:ext cx="34" cy="63"/>
            </a:xfrm>
            <a:custGeom>
              <a:avLst/>
              <a:gdLst/>
              <a:ahLst/>
              <a:cxnLst/>
              <a:rect l="l" t="t" r="r" b="b"/>
              <a:pathLst>
                <a:path w="151" h="269" extrusionOk="0">
                  <a:moveTo>
                    <a:pt x="109" y="245"/>
                  </a:moveTo>
                  <a:cubicBezTo>
                    <a:pt x="96" y="261"/>
                    <a:pt x="77" y="269"/>
                    <a:pt x="51" y="269"/>
                  </a:cubicBezTo>
                  <a:cubicBezTo>
                    <a:pt x="37" y="269"/>
                    <a:pt x="26" y="264"/>
                    <a:pt x="15" y="254"/>
                  </a:cubicBezTo>
                  <a:cubicBezTo>
                    <a:pt x="5" y="244"/>
                    <a:pt x="0" y="231"/>
                    <a:pt x="0" y="216"/>
                  </a:cubicBezTo>
                  <a:cubicBezTo>
                    <a:pt x="0" y="199"/>
                    <a:pt x="8" y="183"/>
                    <a:pt x="24" y="171"/>
                  </a:cubicBezTo>
                  <a:cubicBezTo>
                    <a:pt x="39" y="159"/>
                    <a:pt x="59" y="153"/>
                    <a:pt x="83" y="153"/>
                  </a:cubicBezTo>
                  <a:cubicBezTo>
                    <a:pt x="90" y="153"/>
                    <a:pt x="97" y="154"/>
                    <a:pt x="106" y="157"/>
                  </a:cubicBezTo>
                  <a:cubicBezTo>
                    <a:pt x="106" y="128"/>
                    <a:pt x="93" y="114"/>
                    <a:pt x="68" y="114"/>
                  </a:cubicBezTo>
                  <a:cubicBezTo>
                    <a:pt x="48" y="114"/>
                    <a:pt x="33" y="119"/>
                    <a:pt x="23" y="130"/>
                  </a:cubicBezTo>
                  <a:lnTo>
                    <a:pt x="9" y="104"/>
                  </a:lnTo>
                  <a:cubicBezTo>
                    <a:pt x="15" y="99"/>
                    <a:pt x="24" y="95"/>
                    <a:pt x="34" y="91"/>
                  </a:cubicBezTo>
                  <a:cubicBezTo>
                    <a:pt x="44" y="88"/>
                    <a:pt x="54" y="86"/>
                    <a:pt x="64" y="86"/>
                  </a:cubicBezTo>
                  <a:cubicBezTo>
                    <a:pt x="89" y="86"/>
                    <a:pt x="108" y="92"/>
                    <a:pt x="120" y="104"/>
                  </a:cubicBezTo>
                  <a:cubicBezTo>
                    <a:pt x="131" y="115"/>
                    <a:pt x="137" y="134"/>
                    <a:pt x="137" y="159"/>
                  </a:cubicBezTo>
                  <a:lnTo>
                    <a:pt x="137" y="222"/>
                  </a:lnTo>
                  <a:cubicBezTo>
                    <a:pt x="137" y="238"/>
                    <a:pt x="141" y="248"/>
                    <a:pt x="151" y="253"/>
                  </a:cubicBezTo>
                  <a:lnTo>
                    <a:pt x="151" y="269"/>
                  </a:lnTo>
                  <a:cubicBezTo>
                    <a:pt x="138" y="269"/>
                    <a:pt x="128" y="267"/>
                    <a:pt x="122" y="263"/>
                  </a:cubicBezTo>
                  <a:cubicBezTo>
                    <a:pt x="116" y="260"/>
                    <a:pt x="111" y="254"/>
                    <a:pt x="109" y="245"/>
                  </a:cubicBezTo>
                  <a:close/>
                  <a:moveTo>
                    <a:pt x="106" y="179"/>
                  </a:moveTo>
                  <a:cubicBezTo>
                    <a:pt x="96" y="177"/>
                    <a:pt x="89" y="176"/>
                    <a:pt x="85" y="176"/>
                  </a:cubicBezTo>
                  <a:cubicBezTo>
                    <a:pt x="69" y="176"/>
                    <a:pt x="56" y="180"/>
                    <a:pt x="46" y="188"/>
                  </a:cubicBezTo>
                  <a:cubicBezTo>
                    <a:pt x="36" y="196"/>
                    <a:pt x="31" y="206"/>
                    <a:pt x="31" y="217"/>
                  </a:cubicBezTo>
                  <a:cubicBezTo>
                    <a:pt x="31" y="235"/>
                    <a:pt x="42" y="244"/>
                    <a:pt x="64" y="244"/>
                  </a:cubicBezTo>
                  <a:cubicBezTo>
                    <a:pt x="79" y="244"/>
                    <a:pt x="93" y="237"/>
                    <a:pt x="106" y="222"/>
                  </a:cubicBezTo>
                  <a:lnTo>
                    <a:pt x="106" y="179"/>
                  </a:lnTo>
                  <a:close/>
                  <a:moveTo>
                    <a:pt x="113" y="0"/>
                  </a:moveTo>
                  <a:lnTo>
                    <a:pt x="76" y="54"/>
                  </a:lnTo>
                  <a:lnTo>
                    <a:pt x="53" y="54"/>
                  </a:lnTo>
                  <a:lnTo>
                    <a:pt x="80" y="0"/>
                  </a:lnTo>
                  <a:lnTo>
                    <a:pt x="113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13" tIns="22856" rIns="45713" bIns="22856" anchor="t" anchorCtr="0">
              <a:noAutofit/>
            </a:bodyPr>
            <a:lstStyle/>
            <a:p>
              <a:endParaRPr sz="900">
                <a:solidFill>
                  <a:schemeClr val="dk1"/>
                </a:solidFill>
              </a:endParaRPr>
            </a:p>
          </p:txBody>
        </p:sp>
        <p:sp>
          <p:nvSpPr>
            <p:cNvPr id="232" name="Google Shape;182;p16"/>
            <p:cNvSpPr/>
            <p:nvPr/>
          </p:nvSpPr>
          <p:spPr>
            <a:xfrm>
              <a:off x="5481" y="3196"/>
              <a:ext cx="14" cy="59"/>
            </a:xfrm>
            <a:custGeom>
              <a:avLst/>
              <a:gdLst/>
              <a:ahLst/>
              <a:cxnLst/>
              <a:rect l="l" t="t" r="r" b="b"/>
              <a:pathLst>
                <a:path w="61" h="252" extrusionOk="0">
                  <a:moveTo>
                    <a:pt x="0" y="199"/>
                  </a:moveTo>
                  <a:lnTo>
                    <a:pt x="0" y="0"/>
                  </a:lnTo>
                  <a:lnTo>
                    <a:pt x="31" y="0"/>
                  </a:lnTo>
                  <a:lnTo>
                    <a:pt x="31" y="193"/>
                  </a:lnTo>
                  <a:cubicBezTo>
                    <a:pt x="31" y="203"/>
                    <a:pt x="34" y="210"/>
                    <a:pt x="39" y="216"/>
                  </a:cubicBezTo>
                  <a:cubicBezTo>
                    <a:pt x="45" y="221"/>
                    <a:pt x="52" y="224"/>
                    <a:pt x="61" y="224"/>
                  </a:cubicBezTo>
                  <a:lnTo>
                    <a:pt x="61" y="252"/>
                  </a:lnTo>
                  <a:cubicBezTo>
                    <a:pt x="20" y="252"/>
                    <a:pt x="0" y="234"/>
                    <a:pt x="0" y="19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13" tIns="22856" rIns="45713" bIns="22856" anchor="t" anchorCtr="0">
              <a:noAutofit/>
            </a:bodyPr>
            <a:lstStyle/>
            <a:p>
              <a:endParaRPr sz="900">
                <a:solidFill>
                  <a:schemeClr val="dk1"/>
                </a:solidFill>
              </a:endParaRPr>
            </a:p>
          </p:txBody>
        </p:sp>
        <p:sp>
          <p:nvSpPr>
            <p:cNvPr id="233" name="Google Shape;183;p16"/>
            <p:cNvSpPr/>
            <p:nvPr/>
          </p:nvSpPr>
          <p:spPr>
            <a:xfrm>
              <a:off x="5502" y="3212"/>
              <a:ext cx="32" cy="42"/>
            </a:xfrm>
            <a:custGeom>
              <a:avLst/>
              <a:gdLst/>
              <a:ahLst/>
              <a:cxnLst/>
              <a:rect l="l" t="t" r="r" b="b"/>
              <a:pathLst>
                <a:path w="140" h="179" extrusionOk="0">
                  <a:moveTo>
                    <a:pt x="108" y="179"/>
                  </a:moveTo>
                  <a:lnTo>
                    <a:pt x="108" y="77"/>
                  </a:lnTo>
                  <a:cubicBezTo>
                    <a:pt x="108" y="58"/>
                    <a:pt x="106" y="45"/>
                    <a:pt x="100" y="38"/>
                  </a:cubicBezTo>
                  <a:cubicBezTo>
                    <a:pt x="94" y="30"/>
                    <a:pt x="85" y="27"/>
                    <a:pt x="72" y="27"/>
                  </a:cubicBezTo>
                  <a:cubicBezTo>
                    <a:pt x="65" y="27"/>
                    <a:pt x="57" y="29"/>
                    <a:pt x="49" y="33"/>
                  </a:cubicBezTo>
                  <a:cubicBezTo>
                    <a:pt x="42" y="37"/>
                    <a:pt x="36" y="43"/>
                    <a:pt x="31" y="49"/>
                  </a:cubicBezTo>
                  <a:lnTo>
                    <a:pt x="31" y="179"/>
                  </a:lnTo>
                  <a:lnTo>
                    <a:pt x="0" y="179"/>
                  </a:lnTo>
                  <a:lnTo>
                    <a:pt x="0" y="4"/>
                  </a:lnTo>
                  <a:lnTo>
                    <a:pt x="22" y="4"/>
                  </a:lnTo>
                  <a:lnTo>
                    <a:pt x="31" y="26"/>
                  </a:lnTo>
                  <a:cubicBezTo>
                    <a:pt x="42" y="9"/>
                    <a:pt x="59" y="0"/>
                    <a:pt x="82" y="0"/>
                  </a:cubicBezTo>
                  <a:cubicBezTo>
                    <a:pt x="120" y="0"/>
                    <a:pt x="140" y="24"/>
                    <a:pt x="140" y="71"/>
                  </a:cubicBezTo>
                  <a:lnTo>
                    <a:pt x="140" y="179"/>
                  </a:lnTo>
                  <a:lnTo>
                    <a:pt x="108" y="17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13" tIns="22856" rIns="45713" bIns="22856" anchor="t" anchorCtr="0">
              <a:noAutofit/>
            </a:bodyPr>
            <a:lstStyle/>
            <a:p>
              <a:endParaRPr sz="900">
                <a:solidFill>
                  <a:schemeClr val="dk1"/>
                </a:solidFill>
              </a:endParaRPr>
            </a:p>
          </p:txBody>
        </p:sp>
        <p:sp>
          <p:nvSpPr>
            <p:cNvPr id="234" name="Google Shape;184;p16"/>
            <p:cNvSpPr/>
            <p:nvPr/>
          </p:nvSpPr>
          <p:spPr>
            <a:xfrm>
              <a:off x="5541" y="3192"/>
              <a:ext cx="17" cy="62"/>
            </a:xfrm>
            <a:custGeom>
              <a:avLst/>
              <a:gdLst/>
              <a:ahLst/>
              <a:cxnLst/>
              <a:rect l="l" t="t" r="r" b="b"/>
              <a:pathLst>
                <a:path w="76" h="265" extrusionOk="0">
                  <a:moveTo>
                    <a:pt x="25" y="265"/>
                  </a:moveTo>
                  <a:lnTo>
                    <a:pt x="25" y="116"/>
                  </a:lnTo>
                  <a:lnTo>
                    <a:pt x="0" y="116"/>
                  </a:lnTo>
                  <a:lnTo>
                    <a:pt x="0" y="90"/>
                  </a:lnTo>
                  <a:lnTo>
                    <a:pt x="56" y="90"/>
                  </a:lnTo>
                  <a:lnTo>
                    <a:pt x="56" y="265"/>
                  </a:lnTo>
                  <a:lnTo>
                    <a:pt x="25" y="265"/>
                  </a:lnTo>
                  <a:close/>
                  <a:moveTo>
                    <a:pt x="76" y="0"/>
                  </a:moveTo>
                  <a:lnTo>
                    <a:pt x="39" y="54"/>
                  </a:lnTo>
                  <a:lnTo>
                    <a:pt x="16" y="54"/>
                  </a:lnTo>
                  <a:lnTo>
                    <a:pt x="44" y="0"/>
                  </a:lnTo>
                  <a:lnTo>
                    <a:pt x="76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13" tIns="22856" rIns="45713" bIns="22856" anchor="t" anchorCtr="0">
              <a:noAutofit/>
            </a:bodyPr>
            <a:lstStyle/>
            <a:p>
              <a:endParaRPr sz="900">
                <a:solidFill>
                  <a:schemeClr val="dk1"/>
                </a:solidFill>
              </a:endParaRPr>
            </a:p>
          </p:txBody>
        </p:sp>
        <p:sp>
          <p:nvSpPr>
            <p:cNvPr id="235" name="Google Shape;185;p16"/>
            <p:cNvSpPr/>
            <p:nvPr/>
          </p:nvSpPr>
          <p:spPr>
            <a:xfrm>
              <a:off x="5585" y="3212"/>
              <a:ext cx="35" cy="43"/>
            </a:xfrm>
            <a:custGeom>
              <a:avLst/>
              <a:gdLst/>
              <a:ahLst/>
              <a:cxnLst/>
              <a:rect l="l" t="t" r="r" b="b"/>
              <a:pathLst>
                <a:path w="151" h="183" extrusionOk="0">
                  <a:moveTo>
                    <a:pt x="109" y="159"/>
                  </a:moveTo>
                  <a:cubicBezTo>
                    <a:pt x="96" y="175"/>
                    <a:pt x="77" y="183"/>
                    <a:pt x="51" y="183"/>
                  </a:cubicBezTo>
                  <a:cubicBezTo>
                    <a:pt x="38" y="183"/>
                    <a:pt x="26" y="178"/>
                    <a:pt x="15" y="168"/>
                  </a:cubicBezTo>
                  <a:cubicBezTo>
                    <a:pt x="5" y="158"/>
                    <a:pt x="0" y="145"/>
                    <a:pt x="0" y="130"/>
                  </a:cubicBezTo>
                  <a:cubicBezTo>
                    <a:pt x="0" y="113"/>
                    <a:pt x="8" y="97"/>
                    <a:pt x="24" y="85"/>
                  </a:cubicBezTo>
                  <a:cubicBezTo>
                    <a:pt x="39" y="73"/>
                    <a:pt x="59" y="67"/>
                    <a:pt x="83" y="67"/>
                  </a:cubicBezTo>
                  <a:cubicBezTo>
                    <a:pt x="90" y="67"/>
                    <a:pt x="97" y="68"/>
                    <a:pt x="106" y="71"/>
                  </a:cubicBezTo>
                  <a:cubicBezTo>
                    <a:pt x="106" y="42"/>
                    <a:pt x="93" y="28"/>
                    <a:pt x="68" y="28"/>
                  </a:cubicBezTo>
                  <a:cubicBezTo>
                    <a:pt x="48" y="28"/>
                    <a:pt x="33" y="33"/>
                    <a:pt x="23" y="44"/>
                  </a:cubicBezTo>
                  <a:lnTo>
                    <a:pt x="9" y="18"/>
                  </a:lnTo>
                  <a:cubicBezTo>
                    <a:pt x="15" y="13"/>
                    <a:pt x="24" y="9"/>
                    <a:pt x="34" y="5"/>
                  </a:cubicBezTo>
                  <a:cubicBezTo>
                    <a:pt x="44" y="2"/>
                    <a:pt x="54" y="0"/>
                    <a:pt x="64" y="0"/>
                  </a:cubicBezTo>
                  <a:cubicBezTo>
                    <a:pt x="89" y="0"/>
                    <a:pt x="108" y="6"/>
                    <a:pt x="120" y="18"/>
                  </a:cubicBezTo>
                  <a:cubicBezTo>
                    <a:pt x="131" y="29"/>
                    <a:pt x="137" y="48"/>
                    <a:pt x="137" y="73"/>
                  </a:cubicBezTo>
                  <a:lnTo>
                    <a:pt x="137" y="136"/>
                  </a:lnTo>
                  <a:cubicBezTo>
                    <a:pt x="137" y="152"/>
                    <a:pt x="141" y="162"/>
                    <a:pt x="151" y="167"/>
                  </a:cubicBezTo>
                  <a:lnTo>
                    <a:pt x="151" y="183"/>
                  </a:lnTo>
                  <a:cubicBezTo>
                    <a:pt x="138" y="183"/>
                    <a:pt x="128" y="181"/>
                    <a:pt x="122" y="177"/>
                  </a:cubicBezTo>
                  <a:cubicBezTo>
                    <a:pt x="116" y="174"/>
                    <a:pt x="111" y="168"/>
                    <a:pt x="109" y="159"/>
                  </a:cubicBezTo>
                  <a:close/>
                  <a:moveTo>
                    <a:pt x="106" y="93"/>
                  </a:moveTo>
                  <a:cubicBezTo>
                    <a:pt x="96" y="91"/>
                    <a:pt x="89" y="90"/>
                    <a:pt x="85" y="90"/>
                  </a:cubicBezTo>
                  <a:cubicBezTo>
                    <a:pt x="69" y="90"/>
                    <a:pt x="56" y="94"/>
                    <a:pt x="46" y="102"/>
                  </a:cubicBezTo>
                  <a:cubicBezTo>
                    <a:pt x="36" y="110"/>
                    <a:pt x="31" y="120"/>
                    <a:pt x="31" y="131"/>
                  </a:cubicBezTo>
                  <a:cubicBezTo>
                    <a:pt x="31" y="149"/>
                    <a:pt x="42" y="158"/>
                    <a:pt x="64" y="158"/>
                  </a:cubicBezTo>
                  <a:cubicBezTo>
                    <a:pt x="80" y="158"/>
                    <a:pt x="94" y="151"/>
                    <a:pt x="106" y="136"/>
                  </a:cubicBezTo>
                  <a:lnTo>
                    <a:pt x="106" y="9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13" tIns="22856" rIns="45713" bIns="22856" anchor="t" anchorCtr="0">
              <a:noAutofit/>
            </a:bodyPr>
            <a:lstStyle/>
            <a:p>
              <a:endParaRPr sz="900">
                <a:solidFill>
                  <a:schemeClr val="dk1"/>
                </a:solidFill>
              </a:endParaRPr>
            </a:p>
          </p:txBody>
        </p:sp>
        <p:sp>
          <p:nvSpPr>
            <p:cNvPr id="236" name="Google Shape;186;p16"/>
            <p:cNvSpPr/>
            <p:nvPr/>
          </p:nvSpPr>
          <p:spPr>
            <a:xfrm>
              <a:off x="5648" y="3198"/>
              <a:ext cx="13" cy="56"/>
            </a:xfrm>
            <a:custGeom>
              <a:avLst/>
              <a:gdLst/>
              <a:ahLst/>
              <a:cxnLst/>
              <a:rect l="l" t="t" r="r" b="b"/>
              <a:pathLst>
                <a:path w="60" h="242" extrusionOk="0">
                  <a:moveTo>
                    <a:pt x="41" y="0"/>
                  </a:moveTo>
                  <a:cubicBezTo>
                    <a:pt x="46" y="0"/>
                    <a:pt x="51" y="2"/>
                    <a:pt x="55" y="6"/>
                  </a:cubicBezTo>
                  <a:cubicBezTo>
                    <a:pt x="59" y="10"/>
                    <a:pt x="60" y="14"/>
                    <a:pt x="60" y="19"/>
                  </a:cubicBezTo>
                  <a:cubicBezTo>
                    <a:pt x="60" y="25"/>
                    <a:pt x="59" y="29"/>
                    <a:pt x="55" y="33"/>
                  </a:cubicBezTo>
                  <a:cubicBezTo>
                    <a:pt x="51" y="37"/>
                    <a:pt x="46" y="39"/>
                    <a:pt x="41" y="39"/>
                  </a:cubicBezTo>
                  <a:cubicBezTo>
                    <a:pt x="36" y="39"/>
                    <a:pt x="31" y="37"/>
                    <a:pt x="27" y="33"/>
                  </a:cubicBezTo>
                  <a:cubicBezTo>
                    <a:pt x="24" y="29"/>
                    <a:pt x="22" y="25"/>
                    <a:pt x="22" y="19"/>
                  </a:cubicBezTo>
                  <a:cubicBezTo>
                    <a:pt x="22" y="14"/>
                    <a:pt x="24" y="9"/>
                    <a:pt x="27" y="6"/>
                  </a:cubicBezTo>
                  <a:cubicBezTo>
                    <a:pt x="31" y="2"/>
                    <a:pt x="36" y="0"/>
                    <a:pt x="41" y="0"/>
                  </a:cubicBezTo>
                  <a:close/>
                  <a:moveTo>
                    <a:pt x="24" y="242"/>
                  </a:moveTo>
                  <a:lnTo>
                    <a:pt x="24" y="93"/>
                  </a:lnTo>
                  <a:lnTo>
                    <a:pt x="0" y="93"/>
                  </a:lnTo>
                  <a:lnTo>
                    <a:pt x="0" y="67"/>
                  </a:lnTo>
                  <a:lnTo>
                    <a:pt x="55" y="67"/>
                  </a:lnTo>
                  <a:lnTo>
                    <a:pt x="55" y="242"/>
                  </a:lnTo>
                  <a:lnTo>
                    <a:pt x="24" y="24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13" tIns="22856" rIns="45713" bIns="22856" anchor="t" anchorCtr="0">
              <a:noAutofit/>
            </a:bodyPr>
            <a:lstStyle/>
            <a:p>
              <a:endParaRPr sz="900">
                <a:solidFill>
                  <a:schemeClr val="dk1"/>
                </a:solidFill>
              </a:endParaRPr>
            </a:p>
          </p:txBody>
        </p:sp>
        <p:sp>
          <p:nvSpPr>
            <p:cNvPr id="237" name="Google Shape;187;p16"/>
            <p:cNvSpPr/>
            <p:nvPr/>
          </p:nvSpPr>
          <p:spPr>
            <a:xfrm>
              <a:off x="5670" y="3212"/>
              <a:ext cx="32" cy="42"/>
            </a:xfrm>
            <a:custGeom>
              <a:avLst/>
              <a:gdLst/>
              <a:ahLst/>
              <a:cxnLst/>
              <a:rect l="l" t="t" r="r" b="b"/>
              <a:pathLst>
                <a:path w="140" h="179" extrusionOk="0">
                  <a:moveTo>
                    <a:pt x="109" y="179"/>
                  </a:moveTo>
                  <a:lnTo>
                    <a:pt x="109" y="77"/>
                  </a:lnTo>
                  <a:cubicBezTo>
                    <a:pt x="109" y="58"/>
                    <a:pt x="106" y="45"/>
                    <a:pt x="100" y="38"/>
                  </a:cubicBezTo>
                  <a:cubicBezTo>
                    <a:pt x="94" y="30"/>
                    <a:pt x="85" y="27"/>
                    <a:pt x="72" y="27"/>
                  </a:cubicBezTo>
                  <a:cubicBezTo>
                    <a:pt x="65" y="27"/>
                    <a:pt x="57" y="29"/>
                    <a:pt x="49" y="33"/>
                  </a:cubicBezTo>
                  <a:cubicBezTo>
                    <a:pt x="42" y="37"/>
                    <a:pt x="36" y="43"/>
                    <a:pt x="31" y="49"/>
                  </a:cubicBezTo>
                  <a:lnTo>
                    <a:pt x="31" y="179"/>
                  </a:lnTo>
                  <a:lnTo>
                    <a:pt x="0" y="179"/>
                  </a:lnTo>
                  <a:lnTo>
                    <a:pt x="0" y="4"/>
                  </a:lnTo>
                  <a:lnTo>
                    <a:pt x="22" y="4"/>
                  </a:lnTo>
                  <a:lnTo>
                    <a:pt x="31" y="26"/>
                  </a:lnTo>
                  <a:cubicBezTo>
                    <a:pt x="42" y="9"/>
                    <a:pt x="59" y="0"/>
                    <a:pt x="82" y="0"/>
                  </a:cubicBezTo>
                  <a:cubicBezTo>
                    <a:pt x="120" y="0"/>
                    <a:pt x="140" y="24"/>
                    <a:pt x="140" y="71"/>
                  </a:cubicBezTo>
                  <a:lnTo>
                    <a:pt x="140" y="179"/>
                  </a:lnTo>
                  <a:lnTo>
                    <a:pt x="109" y="17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13" tIns="22856" rIns="45713" bIns="22856" anchor="t" anchorCtr="0">
              <a:noAutofit/>
            </a:bodyPr>
            <a:lstStyle/>
            <a:p>
              <a:endParaRPr sz="900">
                <a:solidFill>
                  <a:schemeClr val="dk1"/>
                </a:solidFill>
              </a:endParaRPr>
            </a:p>
          </p:txBody>
        </p:sp>
        <p:sp>
          <p:nvSpPr>
            <p:cNvPr id="238" name="Google Shape;188;p16"/>
            <p:cNvSpPr/>
            <p:nvPr/>
          </p:nvSpPr>
          <p:spPr>
            <a:xfrm>
              <a:off x="5706" y="3213"/>
              <a:ext cx="37" cy="42"/>
            </a:xfrm>
            <a:custGeom>
              <a:avLst/>
              <a:gdLst/>
              <a:ahLst/>
              <a:cxnLst/>
              <a:rect l="l" t="t" r="r" b="b"/>
              <a:pathLst>
                <a:path w="161" h="180" extrusionOk="0">
                  <a:moveTo>
                    <a:pt x="84" y="180"/>
                  </a:moveTo>
                  <a:lnTo>
                    <a:pt x="76" y="180"/>
                  </a:lnTo>
                  <a:lnTo>
                    <a:pt x="0" y="0"/>
                  </a:lnTo>
                  <a:lnTo>
                    <a:pt x="35" y="0"/>
                  </a:lnTo>
                  <a:lnTo>
                    <a:pt x="81" y="123"/>
                  </a:lnTo>
                  <a:lnTo>
                    <a:pt x="128" y="0"/>
                  </a:lnTo>
                  <a:lnTo>
                    <a:pt x="161" y="0"/>
                  </a:lnTo>
                  <a:lnTo>
                    <a:pt x="84" y="18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13" tIns="22856" rIns="45713" bIns="22856" anchor="t" anchorCtr="0">
              <a:noAutofit/>
            </a:bodyPr>
            <a:lstStyle/>
            <a:p>
              <a:endParaRPr sz="900">
                <a:solidFill>
                  <a:schemeClr val="dk1"/>
                </a:solidFill>
              </a:endParaRPr>
            </a:p>
          </p:txBody>
        </p:sp>
        <p:sp>
          <p:nvSpPr>
            <p:cNvPr id="239" name="Google Shape;189;p16"/>
            <p:cNvSpPr/>
            <p:nvPr/>
          </p:nvSpPr>
          <p:spPr>
            <a:xfrm>
              <a:off x="5745" y="3212"/>
              <a:ext cx="37" cy="43"/>
            </a:xfrm>
            <a:custGeom>
              <a:avLst/>
              <a:gdLst/>
              <a:ahLst/>
              <a:cxnLst/>
              <a:rect l="l" t="t" r="r" b="b"/>
              <a:pathLst>
                <a:path w="162" h="183" extrusionOk="0">
                  <a:moveTo>
                    <a:pt x="160" y="95"/>
                  </a:moveTo>
                  <a:lnTo>
                    <a:pt x="33" y="95"/>
                  </a:lnTo>
                  <a:cubicBezTo>
                    <a:pt x="33" y="115"/>
                    <a:pt x="39" y="131"/>
                    <a:pt x="50" y="142"/>
                  </a:cubicBezTo>
                  <a:cubicBezTo>
                    <a:pt x="60" y="152"/>
                    <a:pt x="73" y="156"/>
                    <a:pt x="88" y="156"/>
                  </a:cubicBezTo>
                  <a:cubicBezTo>
                    <a:pt x="106" y="156"/>
                    <a:pt x="121" y="151"/>
                    <a:pt x="133" y="141"/>
                  </a:cubicBezTo>
                  <a:lnTo>
                    <a:pt x="146" y="163"/>
                  </a:lnTo>
                  <a:cubicBezTo>
                    <a:pt x="141" y="168"/>
                    <a:pt x="134" y="172"/>
                    <a:pt x="124" y="176"/>
                  </a:cubicBezTo>
                  <a:cubicBezTo>
                    <a:pt x="112" y="180"/>
                    <a:pt x="98" y="183"/>
                    <a:pt x="82" y="183"/>
                  </a:cubicBezTo>
                  <a:cubicBezTo>
                    <a:pt x="60" y="183"/>
                    <a:pt x="42" y="175"/>
                    <a:pt x="26" y="160"/>
                  </a:cubicBezTo>
                  <a:cubicBezTo>
                    <a:pt x="9" y="144"/>
                    <a:pt x="0" y="121"/>
                    <a:pt x="0" y="94"/>
                  </a:cubicBezTo>
                  <a:cubicBezTo>
                    <a:pt x="0" y="65"/>
                    <a:pt x="9" y="41"/>
                    <a:pt x="27" y="24"/>
                  </a:cubicBezTo>
                  <a:cubicBezTo>
                    <a:pt x="42" y="8"/>
                    <a:pt x="61" y="0"/>
                    <a:pt x="83" y="0"/>
                  </a:cubicBezTo>
                  <a:cubicBezTo>
                    <a:pt x="108" y="0"/>
                    <a:pt x="127" y="7"/>
                    <a:pt x="142" y="22"/>
                  </a:cubicBezTo>
                  <a:cubicBezTo>
                    <a:pt x="155" y="35"/>
                    <a:pt x="162" y="53"/>
                    <a:pt x="162" y="75"/>
                  </a:cubicBezTo>
                  <a:cubicBezTo>
                    <a:pt x="162" y="82"/>
                    <a:pt x="162" y="89"/>
                    <a:pt x="160" y="95"/>
                  </a:cubicBezTo>
                  <a:close/>
                  <a:moveTo>
                    <a:pt x="84" y="27"/>
                  </a:moveTo>
                  <a:cubicBezTo>
                    <a:pt x="70" y="27"/>
                    <a:pt x="59" y="31"/>
                    <a:pt x="49" y="40"/>
                  </a:cubicBezTo>
                  <a:cubicBezTo>
                    <a:pt x="40" y="49"/>
                    <a:pt x="35" y="59"/>
                    <a:pt x="34" y="72"/>
                  </a:cubicBezTo>
                  <a:lnTo>
                    <a:pt x="131" y="72"/>
                  </a:lnTo>
                  <a:cubicBezTo>
                    <a:pt x="131" y="59"/>
                    <a:pt x="127" y="49"/>
                    <a:pt x="120" y="40"/>
                  </a:cubicBezTo>
                  <a:cubicBezTo>
                    <a:pt x="111" y="31"/>
                    <a:pt x="99" y="27"/>
                    <a:pt x="84" y="2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13" tIns="22856" rIns="45713" bIns="22856" anchor="t" anchorCtr="0">
              <a:noAutofit/>
            </a:bodyPr>
            <a:lstStyle/>
            <a:p>
              <a:endParaRPr sz="900">
                <a:solidFill>
                  <a:schemeClr val="dk1"/>
                </a:solidFill>
              </a:endParaRPr>
            </a:p>
          </p:txBody>
        </p:sp>
        <p:sp>
          <p:nvSpPr>
            <p:cNvPr id="240" name="Google Shape;190;p16"/>
            <p:cNvSpPr/>
            <p:nvPr/>
          </p:nvSpPr>
          <p:spPr>
            <a:xfrm>
              <a:off x="5786" y="3212"/>
              <a:ext cx="26" cy="43"/>
            </a:xfrm>
            <a:custGeom>
              <a:avLst/>
              <a:gdLst/>
              <a:ahLst/>
              <a:cxnLst/>
              <a:rect l="l" t="t" r="r" b="b"/>
              <a:pathLst>
                <a:path w="115" h="183" extrusionOk="0">
                  <a:moveTo>
                    <a:pt x="0" y="169"/>
                  </a:moveTo>
                  <a:lnTo>
                    <a:pt x="11" y="139"/>
                  </a:lnTo>
                  <a:cubicBezTo>
                    <a:pt x="29" y="151"/>
                    <a:pt x="43" y="156"/>
                    <a:pt x="53" y="156"/>
                  </a:cubicBezTo>
                  <a:cubicBezTo>
                    <a:pt x="73" y="156"/>
                    <a:pt x="82" y="148"/>
                    <a:pt x="82" y="132"/>
                  </a:cubicBezTo>
                  <a:cubicBezTo>
                    <a:pt x="82" y="121"/>
                    <a:pt x="73" y="111"/>
                    <a:pt x="54" y="102"/>
                  </a:cubicBezTo>
                  <a:cubicBezTo>
                    <a:pt x="40" y="96"/>
                    <a:pt x="30" y="91"/>
                    <a:pt x="25" y="87"/>
                  </a:cubicBezTo>
                  <a:cubicBezTo>
                    <a:pt x="20" y="84"/>
                    <a:pt x="16" y="80"/>
                    <a:pt x="12" y="76"/>
                  </a:cubicBezTo>
                  <a:cubicBezTo>
                    <a:pt x="9" y="71"/>
                    <a:pt x="6" y="67"/>
                    <a:pt x="4" y="62"/>
                  </a:cubicBezTo>
                  <a:cubicBezTo>
                    <a:pt x="2" y="57"/>
                    <a:pt x="1" y="52"/>
                    <a:pt x="1" y="46"/>
                  </a:cubicBezTo>
                  <a:cubicBezTo>
                    <a:pt x="1" y="32"/>
                    <a:pt x="7" y="21"/>
                    <a:pt x="17" y="12"/>
                  </a:cubicBezTo>
                  <a:cubicBezTo>
                    <a:pt x="28" y="4"/>
                    <a:pt x="41" y="0"/>
                    <a:pt x="58" y="0"/>
                  </a:cubicBezTo>
                  <a:cubicBezTo>
                    <a:pt x="71" y="0"/>
                    <a:pt x="87" y="4"/>
                    <a:pt x="107" y="12"/>
                  </a:cubicBezTo>
                  <a:lnTo>
                    <a:pt x="98" y="41"/>
                  </a:lnTo>
                  <a:cubicBezTo>
                    <a:pt x="86" y="31"/>
                    <a:pt x="73" y="27"/>
                    <a:pt x="61" y="27"/>
                  </a:cubicBezTo>
                  <a:cubicBezTo>
                    <a:pt x="53" y="27"/>
                    <a:pt x="47" y="28"/>
                    <a:pt x="42" y="32"/>
                  </a:cubicBezTo>
                  <a:cubicBezTo>
                    <a:pt x="37" y="35"/>
                    <a:pt x="34" y="40"/>
                    <a:pt x="34" y="45"/>
                  </a:cubicBezTo>
                  <a:cubicBezTo>
                    <a:pt x="34" y="56"/>
                    <a:pt x="41" y="65"/>
                    <a:pt x="53" y="71"/>
                  </a:cubicBezTo>
                  <a:lnTo>
                    <a:pt x="76" y="81"/>
                  </a:lnTo>
                  <a:cubicBezTo>
                    <a:pt x="89" y="87"/>
                    <a:pt x="99" y="94"/>
                    <a:pt x="106" y="102"/>
                  </a:cubicBezTo>
                  <a:cubicBezTo>
                    <a:pt x="112" y="110"/>
                    <a:pt x="115" y="120"/>
                    <a:pt x="115" y="132"/>
                  </a:cubicBezTo>
                  <a:cubicBezTo>
                    <a:pt x="115" y="148"/>
                    <a:pt x="110" y="160"/>
                    <a:pt x="98" y="169"/>
                  </a:cubicBezTo>
                  <a:cubicBezTo>
                    <a:pt x="87" y="178"/>
                    <a:pt x="72" y="183"/>
                    <a:pt x="52" y="183"/>
                  </a:cubicBezTo>
                  <a:cubicBezTo>
                    <a:pt x="34" y="183"/>
                    <a:pt x="17" y="178"/>
                    <a:pt x="0" y="16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13" tIns="22856" rIns="45713" bIns="22856" anchor="t" anchorCtr="0">
              <a:noAutofit/>
            </a:bodyPr>
            <a:lstStyle/>
            <a:p>
              <a:endParaRPr sz="900">
                <a:solidFill>
                  <a:schemeClr val="dk1"/>
                </a:solidFill>
              </a:endParaRPr>
            </a:p>
          </p:txBody>
        </p:sp>
        <p:sp>
          <p:nvSpPr>
            <p:cNvPr id="241" name="Google Shape;191;p16"/>
            <p:cNvSpPr/>
            <p:nvPr/>
          </p:nvSpPr>
          <p:spPr>
            <a:xfrm>
              <a:off x="5816" y="3202"/>
              <a:ext cx="26" cy="53"/>
            </a:xfrm>
            <a:custGeom>
              <a:avLst/>
              <a:gdLst/>
              <a:ahLst/>
              <a:cxnLst/>
              <a:rect l="l" t="t" r="r" b="b"/>
              <a:pathLst>
                <a:path w="113" h="228" extrusionOk="0">
                  <a:moveTo>
                    <a:pt x="21" y="73"/>
                  </a:moveTo>
                  <a:lnTo>
                    <a:pt x="0" y="73"/>
                  </a:lnTo>
                  <a:lnTo>
                    <a:pt x="0" y="49"/>
                  </a:lnTo>
                  <a:lnTo>
                    <a:pt x="21" y="49"/>
                  </a:lnTo>
                  <a:lnTo>
                    <a:pt x="21" y="12"/>
                  </a:lnTo>
                  <a:lnTo>
                    <a:pt x="52" y="0"/>
                  </a:lnTo>
                  <a:lnTo>
                    <a:pt x="52" y="49"/>
                  </a:lnTo>
                  <a:lnTo>
                    <a:pt x="100" y="49"/>
                  </a:lnTo>
                  <a:lnTo>
                    <a:pt x="100" y="73"/>
                  </a:lnTo>
                  <a:lnTo>
                    <a:pt x="52" y="73"/>
                  </a:lnTo>
                  <a:lnTo>
                    <a:pt x="52" y="161"/>
                  </a:lnTo>
                  <a:cubicBezTo>
                    <a:pt x="52" y="175"/>
                    <a:pt x="54" y="186"/>
                    <a:pt x="59" y="192"/>
                  </a:cubicBezTo>
                  <a:cubicBezTo>
                    <a:pt x="64" y="198"/>
                    <a:pt x="72" y="201"/>
                    <a:pt x="83" y="201"/>
                  </a:cubicBezTo>
                  <a:cubicBezTo>
                    <a:pt x="91" y="201"/>
                    <a:pt x="100" y="199"/>
                    <a:pt x="108" y="195"/>
                  </a:cubicBezTo>
                  <a:lnTo>
                    <a:pt x="113" y="223"/>
                  </a:lnTo>
                  <a:cubicBezTo>
                    <a:pt x="100" y="226"/>
                    <a:pt x="86" y="228"/>
                    <a:pt x="70" y="228"/>
                  </a:cubicBezTo>
                  <a:cubicBezTo>
                    <a:pt x="56" y="228"/>
                    <a:pt x="45" y="223"/>
                    <a:pt x="35" y="212"/>
                  </a:cubicBezTo>
                  <a:cubicBezTo>
                    <a:pt x="25" y="202"/>
                    <a:pt x="21" y="189"/>
                    <a:pt x="21" y="173"/>
                  </a:cubicBezTo>
                  <a:lnTo>
                    <a:pt x="21" y="7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13" tIns="22856" rIns="45713" bIns="22856" anchor="t" anchorCtr="0">
              <a:noAutofit/>
            </a:bodyPr>
            <a:lstStyle/>
            <a:p>
              <a:endParaRPr sz="900">
                <a:solidFill>
                  <a:schemeClr val="dk1"/>
                </a:solidFill>
              </a:endParaRPr>
            </a:p>
          </p:txBody>
        </p:sp>
        <p:sp>
          <p:nvSpPr>
            <p:cNvPr id="242" name="Google Shape;192;p16"/>
            <p:cNvSpPr/>
            <p:nvPr/>
          </p:nvSpPr>
          <p:spPr>
            <a:xfrm>
              <a:off x="5845" y="3198"/>
              <a:ext cx="14" cy="56"/>
            </a:xfrm>
            <a:custGeom>
              <a:avLst/>
              <a:gdLst/>
              <a:ahLst/>
              <a:cxnLst/>
              <a:rect l="l" t="t" r="r" b="b"/>
              <a:pathLst>
                <a:path w="61" h="242" extrusionOk="0">
                  <a:moveTo>
                    <a:pt x="42" y="0"/>
                  </a:moveTo>
                  <a:cubicBezTo>
                    <a:pt x="47" y="0"/>
                    <a:pt x="51" y="2"/>
                    <a:pt x="55" y="6"/>
                  </a:cubicBezTo>
                  <a:cubicBezTo>
                    <a:pt x="59" y="10"/>
                    <a:pt x="61" y="14"/>
                    <a:pt x="61" y="19"/>
                  </a:cubicBezTo>
                  <a:cubicBezTo>
                    <a:pt x="61" y="25"/>
                    <a:pt x="59" y="29"/>
                    <a:pt x="55" y="33"/>
                  </a:cubicBezTo>
                  <a:cubicBezTo>
                    <a:pt x="51" y="37"/>
                    <a:pt x="47" y="39"/>
                    <a:pt x="42" y="39"/>
                  </a:cubicBezTo>
                  <a:cubicBezTo>
                    <a:pt x="36" y="39"/>
                    <a:pt x="32" y="37"/>
                    <a:pt x="28" y="33"/>
                  </a:cubicBezTo>
                  <a:cubicBezTo>
                    <a:pt x="24" y="29"/>
                    <a:pt x="22" y="25"/>
                    <a:pt x="22" y="19"/>
                  </a:cubicBezTo>
                  <a:cubicBezTo>
                    <a:pt x="22" y="14"/>
                    <a:pt x="24" y="9"/>
                    <a:pt x="28" y="6"/>
                  </a:cubicBezTo>
                  <a:cubicBezTo>
                    <a:pt x="32" y="2"/>
                    <a:pt x="36" y="0"/>
                    <a:pt x="42" y="0"/>
                  </a:cubicBezTo>
                  <a:close/>
                  <a:moveTo>
                    <a:pt x="24" y="242"/>
                  </a:moveTo>
                  <a:lnTo>
                    <a:pt x="24" y="93"/>
                  </a:lnTo>
                  <a:lnTo>
                    <a:pt x="0" y="93"/>
                  </a:lnTo>
                  <a:lnTo>
                    <a:pt x="0" y="67"/>
                  </a:lnTo>
                  <a:lnTo>
                    <a:pt x="56" y="67"/>
                  </a:lnTo>
                  <a:lnTo>
                    <a:pt x="56" y="242"/>
                  </a:lnTo>
                  <a:lnTo>
                    <a:pt x="24" y="24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13" tIns="22856" rIns="45713" bIns="22856" anchor="t" anchorCtr="0">
              <a:noAutofit/>
            </a:bodyPr>
            <a:lstStyle/>
            <a:p>
              <a:endParaRPr sz="900">
                <a:solidFill>
                  <a:schemeClr val="dk1"/>
                </a:solidFill>
              </a:endParaRPr>
            </a:p>
          </p:txBody>
        </p:sp>
        <p:sp>
          <p:nvSpPr>
            <p:cNvPr id="243" name="Google Shape;193;p16"/>
            <p:cNvSpPr/>
            <p:nvPr/>
          </p:nvSpPr>
          <p:spPr>
            <a:xfrm>
              <a:off x="5866" y="3192"/>
              <a:ext cx="33" cy="63"/>
            </a:xfrm>
            <a:custGeom>
              <a:avLst/>
              <a:gdLst/>
              <a:ahLst/>
              <a:cxnLst/>
              <a:rect l="l" t="t" r="r" b="b"/>
              <a:pathLst>
                <a:path w="145" h="270" extrusionOk="0">
                  <a:moveTo>
                    <a:pt x="145" y="105"/>
                  </a:moveTo>
                  <a:lnTo>
                    <a:pt x="129" y="127"/>
                  </a:lnTo>
                  <a:cubicBezTo>
                    <a:pt x="126" y="124"/>
                    <a:pt x="120" y="121"/>
                    <a:pt x="112" y="118"/>
                  </a:cubicBezTo>
                  <a:cubicBezTo>
                    <a:pt x="104" y="115"/>
                    <a:pt x="96" y="114"/>
                    <a:pt x="89" y="114"/>
                  </a:cubicBezTo>
                  <a:cubicBezTo>
                    <a:pt x="72" y="114"/>
                    <a:pt x="58" y="119"/>
                    <a:pt x="48" y="131"/>
                  </a:cubicBezTo>
                  <a:cubicBezTo>
                    <a:pt x="38" y="143"/>
                    <a:pt x="33" y="160"/>
                    <a:pt x="33" y="180"/>
                  </a:cubicBezTo>
                  <a:cubicBezTo>
                    <a:pt x="33" y="201"/>
                    <a:pt x="38" y="217"/>
                    <a:pt x="48" y="227"/>
                  </a:cubicBezTo>
                  <a:cubicBezTo>
                    <a:pt x="59" y="238"/>
                    <a:pt x="73" y="243"/>
                    <a:pt x="91" y="243"/>
                  </a:cubicBezTo>
                  <a:cubicBezTo>
                    <a:pt x="105" y="243"/>
                    <a:pt x="119" y="238"/>
                    <a:pt x="133" y="227"/>
                  </a:cubicBezTo>
                  <a:lnTo>
                    <a:pt x="145" y="253"/>
                  </a:lnTo>
                  <a:cubicBezTo>
                    <a:pt x="129" y="264"/>
                    <a:pt x="108" y="270"/>
                    <a:pt x="83" y="270"/>
                  </a:cubicBezTo>
                  <a:cubicBezTo>
                    <a:pt x="59" y="270"/>
                    <a:pt x="39" y="262"/>
                    <a:pt x="24" y="246"/>
                  </a:cubicBezTo>
                  <a:cubicBezTo>
                    <a:pt x="8" y="230"/>
                    <a:pt x="0" y="208"/>
                    <a:pt x="0" y="180"/>
                  </a:cubicBezTo>
                  <a:cubicBezTo>
                    <a:pt x="0" y="152"/>
                    <a:pt x="8" y="130"/>
                    <a:pt x="25" y="113"/>
                  </a:cubicBezTo>
                  <a:cubicBezTo>
                    <a:pt x="41" y="96"/>
                    <a:pt x="63" y="87"/>
                    <a:pt x="91" y="87"/>
                  </a:cubicBezTo>
                  <a:cubicBezTo>
                    <a:pt x="101" y="87"/>
                    <a:pt x="110" y="89"/>
                    <a:pt x="121" y="93"/>
                  </a:cubicBezTo>
                  <a:cubicBezTo>
                    <a:pt x="132" y="97"/>
                    <a:pt x="139" y="101"/>
                    <a:pt x="145" y="105"/>
                  </a:cubicBezTo>
                  <a:close/>
                  <a:moveTo>
                    <a:pt x="141" y="1"/>
                  </a:moveTo>
                  <a:lnTo>
                    <a:pt x="90" y="55"/>
                  </a:lnTo>
                  <a:lnTo>
                    <a:pt x="73" y="55"/>
                  </a:lnTo>
                  <a:lnTo>
                    <a:pt x="24" y="0"/>
                  </a:lnTo>
                  <a:lnTo>
                    <a:pt x="52" y="0"/>
                  </a:lnTo>
                  <a:lnTo>
                    <a:pt x="81" y="31"/>
                  </a:lnTo>
                  <a:lnTo>
                    <a:pt x="108" y="1"/>
                  </a:lnTo>
                  <a:lnTo>
                    <a:pt x="141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13" tIns="22856" rIns="45713" bIns="22856" anchor="t" anchorCtr="0">
              <a:noAutofit/>
            </a:bodyPr>
            <a:lstStyle/>
            <a:p>
              <a:endParaRPr sz="900">
                <a:solidFill>
                  <a:schemeClr val="dk1"/>
                </a:solidFill>
              </a:endParaRPr>
            </a:p>
          </p:txBody>
        </p:sp>
        <p:sp>
          <p:nvSpPr>
            <p:cNvPr id="244" name="Google Shape;194;p16"/>
            <p:cNvSpPr/>
            <p:nvPr/>
          </p:nvSpPr>
          <p:spPr>
            <a:xfrm>
              <a:off x="5905" y="3212"/>
              <a:ext cx="32" cy="42"/>
            </a:xfrm>
            <a:custGeom>
              <a:avLst/>
              <a:gdLst/>
              <a:ahLst/>
              <a:cxnLst/>
              <a:rect l="l" t="t" r="r" b="b"/>
              <a:pathLst>
                <a:path w="139" h="179" extrusionOk="0">
                  <a:moveTo>
                    <a:pt x="108" y="179"/>
                  </a:moveTo>
                  <a:lnTo>
                    <a:pt x="108" y="77"/>
                  </a:lnTo>
                  <a:cubicBezTo>
                    <a:pt x="108" y="58"/>
                    <a:pt x="105" y="45"/>
                    <a:pt x="100" y="38"/>
                  </a:cubicBezTo>
                  <a:cubicBezTo>
                    <a:pt x="94" y="30"/>
                    <a:pt x="85" y="27"/>
                    <a:pt x="71" y="27"/>
                  </a:cubicBezTo>
                  <a:cubicBezTo>
                    <a:pt x="64" y="27"/>
                    <a:pt x="57" y="29"/>
                    <a:pt x="49" y="33"/>
                  </a:cubicBezTo>
                  <a:cubicBezTo>
                    <a:pt x="41" y="37"/>
                    <a:pt x="35" y="43"/>
                    <a:pt x="31" y="49"/>
                  </a:cubicBezTo>
                  <a:lnTo>
                    <a:pt x="31" y="179"/>
                  </a:lnTo>
                  <a:lnTo>
                    <a:pt x="0" y="179"/>
                  </a:lnTo>
                  <a:lnTo>
                    <a:pt x="0" y="4"/>
                  </a:lnTo>
                  <a:lnTo>
                    <a:pt x="21" y="4"/>
                  </a:lnTo>
                  <a:lnTo>
                    <a:pt x="31" y="26"/>
                  </a:lnTo>
                  <a:cubicBezTo>
                    <a:pt x="41" y="9"/>
                    <a:pt x="58" y="0"/>
                    <a:pt x="81" y="0"/>
                  </a:cubicBezTo>
                  <a:cubicBezTo>
                    <a:pt x="120" y="0"/>
                    <a:pt x="139" y="24"/>
                    <a:pt x="139" y="71"/>
                  </a:cubicBezTo>
                  <a:lnTo>
                    <a:pt x="139" y="179"/>
                  </a:lnTo>
                  <a:lnTo>
                    <a:pt x="108" y="17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13" tIns="22856" rIns="45713" bIns="22856" anchor="t" anchorCtr="0">
              <a:noAutofit/>
            </a:bodyPr>
            <a:lstStyle/>
            <a:p>
              <a:endParaRPr sz="900">
                <a:solidFill>
                  <a:schemeClr val="dk1"/>
                </a:solidFill>
              </a:endParaRPr>
            </a:p>
          </p:txBody>
        </p:sp>
        <p:sp>
          <p:nvSpPr>
            <p:cNvPr id="245" name="Google Shape;195;p16"/>
            <p:cNvSpPr/>
            <p:nvPr/>
          </p:nvSpPr>
          <p:spPr>
            <a:xfrm>
              <a:off x="5944" y="3192"/>
              <a:ext cx="17" cy="62"/>
            </a:xfrm>
            <a:custGeom>
              <a:avLst/>
              <a:gdLst/>
              <a:ahLst/>
              <a:cxnLst/>
              <a:rect l="l" t="t" r="r" b="b"/>
              <a:pathLst>
                <a:path w="76" h="265" extrusionOk="0">
                  <a:moveTo>
                    <a:pt x="24" y="265"/>
                  </a:moveTo>
                  <a:lnTo>
                    <a:pt x="24" y="116"/>
                  </a:lnTo>
                  <a:lnTo>
                    <a:pt x="0" y="116"/>
                  </a:lnTo>
                  <a:lnTo>
                    <a:pt x="0" y="90"/>
                  </a:lnTo>
                  <a:lnTo>
                    <a:pt x="56" y="90"/>
                  </a:lnTo>
                  <a:lnTo>
                    <a:pt x="56" y="265"/>
                  </a:lnTo>
                  <a:lnTo>
                    <a:pt x="24" y="265"/>
                  </a:lnTo>
                  <a:close/>
                  <a:moveTo>
                    <a:pt x="76" y="0"/>
                  </a:moveTo>
                  <a:lnTo>
                    <a:pt x="39" y="54"/>
                  </a:lnTo>
                  <a:lnTo>
                    <a:pt x="16" y="54"/>
                  </a:lnTo>
                  <a:lnTo>
                    <a:pt x="43" y="0"/>
                  </a:lnTo>
                  <a:lnTo>
                    <a:pt x="76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13" tIns="22856" rIns="45713" bIns="22856" anchor="t" anchorCtr="0">
              <a:noAutofit/>
            </a:bodyPr>
            <a:lstStyle/>
            <a:p>
              <a:endParaRPr sz="900">
                <a:solidFill>
                  <a:schemeClr val="dk1"/>
                </a:solidFill>
              </a:endParaRPr>
            </a:p>
          </p:txBody>
        </p:sp>
        <p:sp>
          <p:nvSpPr>
            <p:cNvPr id="246" name="Google Shape;196;p16"/>
            <p:cNvSpPr/>
            <p:nvPr/>
          </p:nvSpPr>
          <p:spPr>
            <a:xfrm>
              <a:off x="5987" y="3196"/>
              <a:ext cx="27" cy="58"/>
            </a:xfrm>
            <a:custGeom>
              <a:avLst/>
              <a:gdLst/>
              <a:ahLst/>
              <a:cxnLst/>
              <a:rect l="l" t="t" r="r" b="b"/>
              <a:pathLst>
                <a:path w="116" h="248" extrusionOk="0">
                  <a:moveTo>
                    <a:pt x="107" y="28"/>
                  </a:moveTo>
                  <a:cubicBezTo>
                    <a:pt x="101" y="26"/>
                    <a:pt x="95" y="25"/>
                    <a:pt x="89" y="25"/>
                  </a:cubicBezTo>
                  <a:cubicBezTo>
                    <a:pt x="80" y="25"/>
                    <a:pt x="72" y="29"/>
                    <a:pt x="66" y="36"/>
                  </a:cubicBezTo>
                  <a:cubicBezTo>
                    <a:pt x="60" y="43"/>
                    <a:pt x="56" y="52"/>
                    <a:pt x="56" y="63"/>
                  </a:cubicBezTo>
                  <a:cubicBezTo>
                    <a:pt x="56" y="66"/>
                    <a:pt x="57" y="69"/>
                    <a:pt x="57" y="73"/>
                  </a:cubicBezTo>
                  <a:lnTo>
                    <a:pt x="93" y="73"/>
                  </a:lnTo>
                  <a:lnTo>
                    <a:pt x="93" y="99"/>
                  </a:lnTo>
                  <a:lnTo>
                    <a:pt x="57" y="99"/>
                  </a:lnTo>
                  <a:lnTo>
                    <a:pt x="57" y="248"/>
                  </a:lnTo>
                  <a:lnTo>
                    <a:pt x="26" y="248"/>
                  </a:lnTo>
                  <a:lnTo>
                    <a:pt x="26" y="99"/>
                  </a:lnTo>
                  <a:lnTo>
                    <a:pt x="0" y="99"/>
                  </a:lnTo>
                  <a:lnTo>
                    <a:pt x="0" y="73"/>
                  </a:lnTo>
                  <a:lnTo>
                    <a:pt x="26" y="73"/>
                  </a:lnTo>
                  <a:cubicBezTo>
                    <a:pt x="26" y="50"/>
                    <a:pt x="32" y="32"/>
                    <a:pt x="43" y="20"/>
                  </a:cubicBezTo>
                  <a:cubicBezTo>
                    <a:pt x="54" y="7"/>
                    <a:pt x="68" y="0"/>
                    <a:pt x="87" y="0"/>
                  </a:cubicBezTo>
                  <a:cubicBezTo>
                    <a:pt x="96" y="0"/>
                    <a:pt x="105" y="2"/>
                    <a:pt x="116" y="5"/>
                  </a:cubicBezTo>
                  <a:lnTo>
                    <a:pt x="107" y="2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13" tIns="22856" rIns="45713" bIns="22856" anchor="t" anchorCtr="0">
              <a:noAutofit/>
            </a:bodyPr>
            <a:lstStyle/>
            <a:p>
              <a:endParaRPr sz="900">
                <a:solidFill>
                  <a:schemeClr val="dk1"/>
                </a:solidFill>
              </a:endParaRPr>
            </a:p>
          </p:txBody>
        </p:sp>
        <p:sp>
          <p:nvSpPr>
            <p:cNvPr id="247" name="Google Shape;197;p16"/>
            <p:cNvSpPr/>
            <p:nvPr/>
          </p:nvSpPr>
          <p:spPr>
            <a:xfrm>
              <a:off x="6014" y="3212"/>
              <a:ext cx="37" cy="43"/>
            </a:xfrm>
            <a:custGeom>
              <a:avLst/>
              <a:gdLst/>
              <a:ahLst/>
              <a:cxnLst/>
              <a:rect l="l" t="t" r="r" b="b"/>
              <a:pathLst>
                <a:path w="159" h="183" extrusionOk="0">
                  <a:moveTo>
                    <a:pt x="0" y="91"/>
                  </a:moveTo>
                  <a:cubicBezTo>
                    <a:pt x="0" y="64"/>
                    <a:pt x="8" y="42"/>
                    <a:pt x="22" y="25"/>
                  </a:cubicBezTo>
                  <a:cubicBezTo>
                    <a:pt x="37" y="9"/>
                    <a:pt x="56" y="0"/>
                    <a:pt x="80" y="0"/>
                  </a:cubicBezTo>
                  <a:cubicBezTo>
                    <a:pt x="105" y="0"/>
                    <a:pt x="125" y="8"/>
                    <a:pt x="139" y="24"/>
                  </a:cubicBezTo>
                  <a:cubicBezTo>
                    <a:pt x="152" y="40"/>
                    <a:pt x="159" y="63"/>
                    <a:pt x="159" y="91"/>
                  </a:cubicBezTo>
                  <a:cubicBezTo>
                    <a:pt x="159" y="119"/>
                    <a:pt x="152" y="142"/>
                    <a:pt x="138" y="158"/>
                  </a:cubicBezTo>
                  <a:cubicBezTo>
                    <a:pt x="124" y="175"/>
                    <a:pt x="104" y="183"/>
                    <a:pt x="80" y="183"/>
                  </a:cubicBezTo>
                  <a:cubicBezTo>
                    <a:pt x="55" y="183"/>
                    <a:pt x="35" y="174"/>
                    <a:pt x="21" y="158"/>
                  </a:cubicBezTo>
                  <a:cubicBezTo>
                    <a:pt x="7" y="141"/>
                    <a:pt x="0" y="119"/>
                    <a:pt x="0" y="91"/>
                  </a:cubicBezTo>
                  <a:close/>
                  <a:moveTo>
                    <a:pt x="33" y="91"/>
                  </a:moveTo>
                  <a:cubicBezTo>
                    <a:pt x="33" y="135"/>
                    <a:pt x="49" y="157"/>
                    <a:pt x="80" y="157"/>
                  </a:cubicBezTo>
                  <a:cubicBezTo>
                    <a:pt x="95" y="157"/>
                    <a:pt x="106" y="151"/>
                    <a:pt x="114" y="140"/>
                  </a:cubicBezTo>
                  <a:cubicBezTo>
                    <a:pt x="122" y="128"/>
                    <a:pt x="127" y="112"/>
                    <a:pt x="127" y="91"/>
                  </a:cubicBezTo>
                  <a:cubicBezTo>
                    <a:pt x="127" y="48"/>
                    <a:pt x="111" y="26"/>
                    <a:pt x="80" y="26"/>
                  </a:cubicBezTo>
                  <a:cubicBezTo>
                    <a:pt x="66" y="26"/>
                    <a:pt x="54" y="32"/>
                    <a:pt x="46" y="43"/>
                  </a:cubicBezTo>
                  <a:cubicBezTo>
                    <a:pt x="37" y="55"/>
                    <a:pt x="33" y="71"/>
                    <a:pt x="33" y="9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13" tIns="22856" rIns="45713" bIns="22856" anchor="t" anchorCtr="0">
              <a:noAutofit/>
            </a:bodyPr>
            <a:lstStyle/>
            <a:p>
              <a:endParaRPr sz="900">
                <a:solidFill>
                  <a:schemeClr val="dk1"/>
                </a:solidFill>
              </a:endParaRPr>
            </a:p>
          </p:txBody>
        </p:sp>
        <p:sp>
          <p:nvSpPr>
            <p:cNvPr id="248" name="Google Shape;198;p16"/>
            <p:cNvSpPr/>
            <p:nvPr/>
          </p:nvSpPr>
          <p:spPr>
            <a:xfrm>
              <a:off x="6057" y="3212"/>
              <a:ext cx="32" cy="42"/>
            </a:xfrm>
            <a:custGeom>
              <a:avLst/>
              <a:gdLst/>
              <a:ahLst/>
              <a:cxnLst/>
              <a:rect l="l" t="t" r="r" b="b"/>
              <a:pathLst>
                <a:path w="139" h="179" extrusionOk="0">
                  <a:moveTo>
                    <a:pt x="108" y="179"/>
                  </a:moveTo>
                  <a:lnTo>
                    <a:pt x="108" y="77"/>
                  </a:lnTo>
                  <a:cubicBezTo>
                    <a:pt x="108" y="58"/>
                    <a:pt x="105" y="45"/>
                    <a:pt x="100" y="38"/>
                  </a:cubicBezTo>
                  <a:cubicBezTo>
                    <a:pt x="94" y="30"/>
                    <a:pt x="84" y="27"/>
                    <a:pt x="71" y="27"/>
                  </a:cubicBezTo>
                  <a:cubicBezTo>
                    <a:pt x="64" y="27"/>
                    <a:pt x="57" y="29"/>
                    <a:pt x="49" y="33"/>
                  </a:cubicBezTo>
                  <a:cubicBezTo>
                    <a:pt x="41" y="37"/>
                    <a:pt x="35" y="43"/>
                    <a:pt x="31" y="49"/>
                  </a:cubicBezTo>
                  <a:lnTo>
                    <a:pt x="31" y="179"/>
                  </a:lnTo>
                  <a:lnTo>
                    <a:pt x="0" y="179"/>
                  </a:lnTo>
                  <a:lnTo>
                    <a:pt x="0" y="4"/>
                  </a:lnTo>
                  <a:lnTo>
                    <a:pt x="21" y="4"/>
                  </a:lnTo>
                  <a:lnTo>
                    <a:pt x="31" y="26"/>
                  </a:lnTo>
                  <a:cubicBezTo>
                    <a:pt x="41" y="9"/>
                    <a:pt x="58" y="0"/>
                    <a:pt x="81" y="0"/>
                  </a:cubicBezTo>
                  <a:cubicBezTo>
                    <a:pt x="120" y="0"/>
                    <a:pt x="139" y="24"/>
                    <a:pt x="139" y="71"/>
                  </a:cubicBezTo>
                  <a:lnTo>
                    <a:pt x="139" y="179"/>
                  </a:lnTo>
                  <a:lnTo>
                    <a:pt x="108" y="17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13" tIns="22856" rIns="45713" bIns="22856" anchor="t" anchorCtr="0">
              <a:noAutofit/>
            </a:bodyPr>
            <a:lstStyle/>
            <a:p>
              <a:endParaRPr sz="900">
                <a:solidFill>
                  <a:schemeClr val="dk1"/>
                </a:solidFill>
              </a:endParaRPr>
            </a:p>
          </p:txBody>
        </p:sp>
        <p:sp>
          <p:nvSpPr>
            <p:cNvPr id="249" name="Google Shape;199;p16"/>
            <p:cNvSpPr/>
            <p:nvPr/>
          </p:nvSpPr>
          <p:spPr>
            <a:xfrm>
              <a:off x="6096" y="3196"/>
              <a:ext cx="35" cy="59"/>
            </a:xfrm>
            <a:custGeom>
              <a:avLst/>
              <a:gdLst/>
              <a:ahLst/>
              <a:cxnLst/>
              <a:rect l="l" t="t" r="r" b="b"/>
              <a:pathLst>
                <a:path w="153" h="252" extrusionOk="0">
                  <a:moveTo>
                    <a:pt x="122" y="248"/>
                  </a:moveTo>
                  <a:lnTo>
                    <a:pt x="122" y="235"/>
                  </a:lnTo>
                  <a:cubicBezTo>
                    <a:pt x="111" y="246"/>
                    <a:pt x="95" y="252"/>
                    <a:pt x="74" y="252"/>
                  </a:cubicBezTo>
                  <a:cubicBezTo>
                    <a:pt x="52" y="252"/>
                    <a:pt x="34" y="244"/>
                    <a:pt x="21" y="228"/>
                  </a:cubicBezTo>
                  <a:cubicBezTo>
                    <a:pt x="7" y="212"/>
                    <a:pt x="0" y="191"/>
                    <a:pt x="0" y="165"/>
                  </a:cubicBezTo>
                  <a:cubicBezTo>
                    <a:pt x="0" y="138"/>
                    <a:pt x="8" y="116"/>
                    <a:pt x="24" y="97"/>
                  </a:cubicBezTo>
                  <a:cubicBezTo>
                    <a:pt x="40" y="79"/>
                    <a:pt x="58" y="69"/>
                    <a:pt x="80" y="69"/>
                  </a:cubicBezTo>
                  <a:cubicBezTo>
                    <a:pt x="98" y="69"/>
                    <a:pt x="112" y="74"/>
                    <a:pt x="122" y="82"/>
                  </a:cubicBezTo>
                  <a:lnTo>
                    <a:pt x="122" y="0"/>
                  </a:lnTo>
                  <a:lnTo>
                    <a:pt x="153" y="0"/>
                  </a:lnTo>
                  <a:lnTo>
                    <a:pt x="153" y="248"/>
                  </a:lnTo>
                  <a:lnTo>
                    <a:pt x="122" y="248"/>
                  </a:lnTo>
                  <a:close/>
                  <a:moveTo>
                    <a:pt x="122" y="113"/>
                  </a:moveTo>
                  <a:cubicBezTo>
                    <a:pt x="114" y="101"/>
                    <a:pt x="103" y="96"/>
                    <a:pt x="89" y="96"/>
                  </a:cubicBezTo>
                  <a:cubicBezTo>
                    <a:pt x="73" y="96"/>
                    <a:pt x="59" y="102"/>
                    <a:pt x="49" y="114"/>
                  </a:cubicBezTo>
                  <a:cubicBezTo>
                    <a:pt x="38" y="127"/>
                    <a:pt x="33" y="143"/>
                    <a:pt x="33" y="162"/>
                  </a:cubicBezTo>
                  <a:cubicBezTo>
                    <a:pt x="33" y="204"/>
                    <a:pt x="52" y="225"/>
                    <a:pt x="91" y="225"/>
                  </a:cubicBezTo>
                  <a:cubicBezTo>
                    <a:pt x="96" y="225"/>
                    <a:pt x="102" y="224"/>
                    <a:pt x="109" y="221"/>
                  </a:cubicBezTo>
                  <a:cubicBezTo>
                    <a:pt x="116" y="218"/>
                    <a:pt x="120" y="214"/>
                    <a:pt x="122" y="211"/>
                  </a:cubicBezTo>
                  <a:lnTo>
                    <a:pt x="122" y="11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13" tIns="22856" rIns="45713" bIns="22856" anchor="t" anchorCtr="0">
              <a:noAutofit/>
            </a:bodyPr>
            <a:lstStyle/>
            <a:p>
              <a:endParaRPr sz="900">
                <a:solidFill>
                  <a:schemeClr val="dk1"/>
                </a:solidFill>
              </a:endParaRPr>
            </a:p>
          </p:txBody>
        </p:sp>
        <p:sp>
          <p:nvSpPr>
            <p:cNvPr id="250" name="Google Shape;200;p16"/>
            <p:cNvSpPr/>
            <p:nvPr/>
          </p:nvSpPr>
          <p:spPr>
            <a:xfrm>
              <a:off x="6135" y="3213"/>
              <a:ext cx="37" cy="57"/>
            </a:xfrm>
            <a:custGeom>
              <a:avLst/>
              <a:gdLst/>
              <a:ahLst/>
              <a:cxnLst/>
              <a:rect l="l" t="t" r="r" b="b"/>
              <a:pathLst>
                <a:path w="162" h="244" extrusionOk="0">
                  <a:moveTo>
                    <a:pt x="87" y="205"/>
                  </a:moveTo>
                  <a:cubicBezTo>
                    <a:pt x="83" y="216"/>
                    <a:pt x="75" y="226"/>
                    <a:pt x="62" y="233"/>
                  </a:cubicBezTo>
                  <a:cubicBezTo>
                    <a:pt x="49" y="241"/>
                    <a:pt x="34" y="244"/>
                    <a:pt x="18" y="244"/>
                  </a:cubicBezTo>
                  <a:lnTo>
                    <a:pt x="18" y="216"/>
                  </a:lnTo>
                  <a:cubicBezTo>
                    <a:pt x="31" y="216"/>
                    <a:pt x="42" y="213"/>
                    <a:pt x="52" y="207"/>
                  </a:cubicBezTo>
                  <a:cubicBezTo>
                    <a:pt x="61" y="201"/>
                    <a:pt x="66" y="194"/>
                    <a:pt x="66" y="185"/>
                  </a:cubicBezTo>
                  <a:cubicBezTo>
                    <a:pt x="66" y="176"/>
                    <a:pt x="64" y="166"/>
                    <a:pt x="61" y="157"/>
                  </a:cubicBezTo>
                  <a:cubicBezTo>
                    <a:pt x="57" y="147"/>
                    <a:pt x="53" y="136"/>
                    <a:pt x="47" y="122"/>
                  </a:cubicBezTo>
                  <a:lnTo>
                    <a:pt x="0" y="0"/>
                  </a:lnTo>
                  <a:lnTo>
                    <a:pt x="32" y="0"/>
                  </a:lnTo>
                  <a:lnTo>
                    <a:pt x="83" y="136"/>
                  </a:lnTo>
                  <a:lnTo>
                    <a:pt x="130" y="0"/>
                  </a:lnTo>
                  <a:lnTo>
                    <a:pt x="162" y="0"/>
                  </a:lnTo>
                  <a:lnTo>
                    <a:pt x="87" y="20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13" tIns="22856" rIns="45713" bIns="22856" anchor="t" anchorCtr="0">
              <a:noAutofit/>
            </a:bodyPr>
            <a:lstStyle/>
            <a:p>
              <a:endParaRPr sz="900">
                <a:solidFill>
                  <a:schemeClr val="dk1"/>
                </a:solidFill>
              </a:endParaRPr>
            </a:p>
          </p:txBody>
        </p:sp>
        <p:sp>
          <p:nvSpPr>
            <p:cNvPr id="251" name="Google Shape;201;p16"/>
            <p:cNvSpPr/>
            <p:nvPr/>
          </p:nvSpPr>
          <p:spPr>
            <a:xfrm>
              <a:off x="4856" y="3292"/>
              <a:ext cx="46" cy="58"/>
            </a:xfrm>
            <a:custGeom>
              <a:avLst/>
              <a:gdLst/>
              <a:ahLst/>
              <a:cxnLst/>
              <a:rect l="l" t="t" r="r" b="b"/>
              <a:pathLst>
                <a:path w="201" h="249" extrusionOk="0">
                  <a:moveTo>
                    <a:pt x="0" y="122"/>
                  </a:moveTo>
                  <a:cubicBezTo>
                    <a:pt x="0" y="87"/>
                    <a:pt x="9" y="58"/>
                    <a:pt x="26" y="35"/>
                  </a:cubicBezTo>
                  <a:cubicBezTo>
                    <a:pt x="44" y="11"/>
                    <a:pt x="67" y="0"/>
                    <a:pt x="97" y="0"/>
                  </a:cubicBezTo>
                  <a:cubicBezTo>
                    <a:pt x="131" y="0"/>
                    <a:pt x="156" y="10"/>
                    <a:pt x="174" y="32"/>
                  </a:cubicBezTo>
                  <a:cubicBezTo>
                    <a:pt x="192" y="54"/>
                    <a:pt x="201" y="84"/>
                    <a:pt x="201" y="122"/>
                  </a:cubicBezTo>
                  <a:cubicBezTo>
                    <a:pt x="201" y="162"/>
                    <a:pt x="192" y="193"/>
                    <a:pt x="174" y="215"/>
                  </a:cubicBezTo>
                  <a:cubicBezTo>
                    <a:pt x="156" y="237"/>
                    <a:pt x="130" y="249"/>
                    <a:pt x="97" y="249"/>
                  </a:cubicBezTo>
                  <a:cubicBezTo>
                    <a:pt x="67" y="249"/>
                    <a:pt x="43" y="237"/>
                    <a:pt x="26" y="213"/>
                  </a:cubicBezTo>
                  <a:cubicBezTo>
                    <a:pt x="9" y="190"/>
                    <a:pt x="0" y="159"/>
                    <a:pt x="0" y="122"/>
                  </a:cubicBezTo>
                  <a:close/>
                  <a:moveTo>
                    <a:pt x="35" y="122"/>
                  </a:moveTo>
                  <a:cubicBezTo>
                    <a:pt x="35" y="150"/>
                    <a:pt x="40" y="173"/>
                    <a:pt x="51" y="191"/>
                  </a:cubicBezTo>
                  <a:cubicBezTo>
                    <a:pt x="62" y="210"/>
                    <a:pt x="77" y="219"/>
                    <a:pt x="97" y="219"/>
                  </a:cubicBezTo>
                  <a:cubicBezTo>
                    <a:pt x="119" y="219"/>
                    <a:pt x="137" y="211"/>
                    <a:pt x="148" y="194"/>
                  </a:cubicBezTo>
                  <a:cubicBezTo>
                    <a:pt x="160" y="177"/>
                    <a:pt x="166" y="153"/>
                    <a:pt x="166" y="122"/>
                  </a:cubicBezTo>
                  <a:cubicBezTo>
                    <a:pt x="166" y="60"/>
                    <a:pt x="143" y="29"/>
                    <a:pt x="97" y="29"/>
                  </a:cubicBezTo>
                  <a:cubicBezTo>
                    <a:pt x="77" y="29"/>
                    <a:pt x="61" y="38"/>
                    <a:pt x="51" y="54"/>
                  </a:cubicBezTo>
                  <a:cubicBezTo>
                    <a:pt x="40" y="71"/>
                    <a:pt x="35" y="94"/>
                    <a:pt x="35" y="12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13" tIns="22856" rIns="45713" bIns="22856" anchor="t" anchorCtr="0">
              <a:noAutofit/>
            </a:bodyPr>
            <a:lstStyle/>
            <a:p>
              <a:endParaRPr sz="900">
                <a:solidFill>
                  <a:schemeClr val="dk1"/>
                </a:solidFill>
              </a:endParaRPr>
            </a:p>
          </p:txBody>
        </p:sp>
        <p:sp>
          <p:nvSpPr>
            <p:cNvPr id="252" name="Google Shape;202;p16"/>
            <p:cNvSpPr/>
            <p:nvPr/>
          </p:nvSpPr>
          <p:spPr>
            <a:xfrm>
              <a:off x="4910" y="3307"/>
              <a:ext cx="35" cy="58"/>
            </a:xfrm>
            <a:custGeom>
              <a:avLst/>
              <a:gdLst/>
              <a:ahLst/>
              <a:cxnLst/>
              <a:rect l="l" t="t" r="r" b="b"/>
              <a:pathLst>
                <a:path w="153" h="248" extrusionOk="0">
                  <a:moveTo>
                    <a:pt x="31" y="170"/>
                  </a:moveTo>
                  <a:lnTo>
                    <a:pt x="31" y="248"/>
                  </a:lnTo>
                  <a:lnTo>
                    <a:pt x="0" y="248"/>
                  </a:lnTo>
                  <a:lnTo>
                    <a:pt x="0" y="4"/>
                  </a:lnTo>
                  <a:lnTo>
                    <a:pt x="31" y="4"/>
                  </a:lnTo>
                  <a:lnTo>
                    <a:pt x="31" y="18"/>
                  </a:lnTo>
                  <a:cubicBezTo>
                    <a:pt x="43" y="6"/>
                    <a:pt x="57" y="0"/>
                    <a:pt x="74" y="0"/>
                  </a:cubicBezTo>
                  <a:cubicBezTo>
                    <a:pt x="99" y="0"/>
                    <a:pt x="118" y="8"/>
                    <a:pt x="132" y="24"/>
                  </a:cubicBezTo>
                  <a:cubicBezTo>
                    <a:pt x="146" y="39"/>
                    <a:pt x="153" y="62"/>
                    <a:pt x="153" y="92"/>
                  </a:cubicBezTo>
                  <a:cubicBezTo>
                    <a:pt x="153" y="119"/>
                    <a:pt x="146" y="141"/>
                    <a:pt x="132" y="157"/>
                  </a:cubicBezTo>
                  <a:cubicBezTo>
                    <a:pt x="118" y="174"/>
                    <a:pt x="98" y="183"/>
                    <a:pt x="71" y="183"/>
                  </a:cubicBezTo>
                  <a:cubicBezTo>
                    <a:pt x="64" y="183"/>
                    <a:pt x="56" y="181"/>
                    <a:pt x="47" y="179"/>
                  </a:cubicBezTo>
                  <a:cubicBezTo>
                    <a:pt x="39" y="176"/>
                    <a:pt x="33" y="173"/>
                    <a:pt x="31" y="170"/>
                  </a:cubicBezTo>
                  <a:close/>
                  <a:moveTo>
                    <a:pt x="31" y="42"/>
                  </a:moveTo>
                  <a:lnTo>
                    <a:pt x="31" y="144"/>
                  </a:lnTo>
                  <a:cubicBezTo>
                    <a:pt x="33" y="147"/>
                    <a:pt x="37" y="150"/>
                    <a:pt x="44" y="153"/>
                  </a:cubicBezTo>
                  <a:cubicBezTo>
                    <a:pt x="50" y="155"/>
                    <a:pt x="56" y="157"/>
                    <a:pt x="62" y="157"/>
                  </a:cubicBezTo>
                  <a:cubicBezTo>
                    <a:pt x="101" y="157"/>
                    <a:pt x="120" y="135"/>
                    <a:pt x="120" y="91"/>
                  </a:cubicBezTo>
                  <a:cubicBezTo>
                    <a:pt x="120" y="69"/>
                    <a:pt x="116" y="52"/>
                    <a:pt x="106" y="42"/>
                  </a:cubicBezTo>
                  <a:cubicBezTo>
                    <a:pt x="97" y="32"/>
                    <a:pt x="83" y="27"/>
                    <a:pt x="62" y="27"/>
                  </a:cubicBezTo>
                  <a:cubicBezTo>
                    <a:pt x="58" y="27"/>
                    <a:pt x="53" y="28"/>
                    <a:pt x="46" y="31"/>
                  </a:cubicBezTo>
                  <a:cubicBezTo>
                    <a:pt x="40" y="34"/>
                    <a:pt x="35" y="38"/>
                    <a:pt x="31" y="4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13" tIns="22856" rIns="45713" bIns="22856" anchor="t" anchorCtr="0">
              <a:noAutofit/>
            </a:bodyPr>
            <a:lstStyle/>
            <a:p>
              <a:endParaRPr sz="900">
                <a:solidFill>
                  <a:schemeClr val="dk1"/>
                </a:solidFill>
              </a:endParaRPr>
            </a:p>
          </p:txBody>
        </p:sp>
        <p:sp>
          <p:nvSpPr>
            <p:cNvPr id="253" name="Google Shape;203;p16"/>
            <p:cNvSpPr/>
            <p:nvPr/>
          </p:nvSpPr>
          <p:spPr>
            <a:xfrm>
              <a:off x="4949" y="3307"/>
              <a:ext cx="38" cy="43"/>
            </a:xfrm>
            <a:custGeom>
              <a:avLst/>
              <a:gdLst/>
              <a:ahLst/>
              <a:cxnLst/>
              <a:rect l="l" t="t" r="r" b="b"/>
              <a:pathLst>
                <a:path w="162" h="183" extrusionOk="0">
                  <a:moveTo>
                    <a:pt x="159" y="95"/>
                  </a:moveTo>
                  <a:lnTo>
                    <a:pt x="33" y="95"/>
                  </a:lnTo>
                  <a:cubicBezTo>
                    <a:pt x="33" y="115"/>
                    <a:pt x="38" y="131"/>
                    <a:pt x="50" y="142"/>
                  </a:cubicBezTo>
                  <a:cubicBezTo>
                    <a:pt x="60" y="152"/>
                    <a:pt x="72" y="157"/>
                    <a:pt x="88" y="157"/>
                  </a:cubicBezTo>
                  <a:cubicBezTo>
                    <a:pt x="106" y="157"/>
                    <a:pt x="121" y="151"/>
                    <a:pt x="133" y="141"/>
                  </a:cubicBezTo>
                  <a:lnTo>
                    <a:pt x="146" y="163"/>
                  </a:lnTo>
                  <a:cubicBezTo>
                    <a:pt x="141" y="168"/>
                    <a:pt x="134" y="172"/>
                    <a:pt x="124" y="176"/>
                  </a:cubicBezTo>
                  <a:cubicBezTo>
                    <a:pt x="111" y="181"/>
                    <a:pt x="97" y="183"/>
                    <a:pt x="82" y="183"/>
                  </a:cubicBezTo>
                  <a:cubicBezTo>
                    <a:pt x="60" y="183"/>
                    <a:pt x="41" y="175"/>
                    <a:pt x="26" y="160"/>
                  </a:cubicBezTo>
                  <a:cubicBezTo>
                    <a:pt x="8" y="144"/>
                    <a:pt x="0" y="122"/>
                    <a:pt x="0" y="94"/>
                  </a:cubicBezTo>
                  <a:cubicBezTo>
                    <a:pt x="0" y="65"/>
                    <a:pt x="9" y="41"/>
                    <a:pt x="26" y="24"/>
                  </a:cubicBezTo>
                  <a:cubicBezTo>
                    <a:pt x="42" y="8"/>
                    <a:pt x="61" y="0"/>
                    <a:pt x="82" y="0"/>
                  </a:cubicBezTo>
                  <a:cubicBezTo>
                    <a:pt x="107" y="0"/>
                    <a:pt x="127" y="7"/>
                    <a:pt x="141" y="22"/>
                  </a:cubicBezTo>
                  <a:cubicBezTo>
                    <a:pt x="155" y="35"/>
                    <a:pt x="162" y="53"/>
                    <a:pt x="162" y="76"/>
                  </a:cubicBezTo>
                  <a:cubicBezTo>
                    <a:pt x="162" y="83"/>
                    <a:pt x="161" y="89"/>
                    <a:pt x="159" y="95"/>
                  </a:cubicBezTo>
                  <a:close/>
                  <a:moveTo>
                    <a:pt x="84" y="27"/>
                  </a:moveTo>
                  <a:cubicBezTo>
                    <a:pt x="70" y="27"/>
                    <a:pt x="58" y="31"/>
                    <a:pt x="49" y="40"/>
                  </a:cubicBezTo>
                  <a:cubicBezTo>
                    <a:pt x="40" y="49"/>
                    <a:pt x="35" y="59"/>
                    <a:pt x="33" y="72"/>
                  </a:cubicBezTo>
                  <a:lnTo>
                    <a:pt x="131" y="72"/>
                  </a:lnTo>
                  <a:cubicBezTo>
                    <a:pt x="131" y="59"/>
                    <a:pt x="127" y="49"/>
                    <a:pt x="119" y="40"/>
                  </a:cubicBezTo>
                  <a:cubicBezTo>
                    <a:pt x="110" y="31"/>
                    <a:pt x="99" y="27"/>
                    <a:pt x="84" y="2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13" tIns="22856" rIns="45713" bIns="22856" anchor="t" anchorCtr="0">
              <a:noAutofit/>
            </a:bodyPr>
            <a:lstStyle/>
            <a:p>
              <a:endParaRPr sz="900">
                <a:solidFill>
                  <a:schemeClr val="dk1"/>
                </a:solidFill>
              </a:endParaRPr>
            </a:p>
          </p:txBody>
        </p:sp>
        <p:sp>
          <p:nvSpPr>
            <p:cNvPr id="254" name="Google Shape;204;p16"/>
            <p:cNvSpPr/>
            <p:nvPr/>
          </p:nvSpPr>
          <p:spPr>
            <a:xfrm>
              <a:off x="4994" y="3307"/>
              <a:ext cx="24" cy="42"/>
            </a:xfrm>
            <a:custGeom>
              <a:avLst/>
              <a:gdLst/>
              <a:ahLst/>
              <a:cxnLst/>
              <a:rect l="l" t="t" r="r" b="b"/>
              <a:pathLst>
                <a:path w="106" h="180" extrusionOk="0">
                  <a:moveTo>
                    <a:pt x="93" y="34"/>
                  </a:moveTo>
                  <a:cubicBezTo>
                    <a:pt x="87" y="29"/>
                    <a:pt x="80" y="27"/>
                    <a:pt x="73" y="27"/>
                  </a:cubicBezTo>
                  <a:cubicBezTo>
                    <a:pt x="62" y="27"/>
                    <a:pt x="52" y="32"/>
                    <a:pt x="44" y="42"/>
                  </a:cubicBezTo>
                  <a:cubicBezTo>
                    <a:pt x="36" y="52"/>
                    <a:pt x="31" y="64"/>
                    <a:pt x="31" y="79"/>
                  </a:cubicBezTo>
                  <a:lnTo>
                    <a:pt x="31" y="180"/>
                  </a:lnTo>
                  <a:lnTo>
                    <a:pt x="0" y="180"/>
                  </a:lnTo>
                  <a:lnTo>
                    <a:pt x="0" y="4"/>
                  </a:lnTo>
                  <a:lnTo>
                    <a:pt x="31" y="4"/>
                  </a:lnTo>
                  <a:lnTo>
                    <a:pt x="31" y="32"/>
                  </a:lnTo>
                  <a:cubicBezTo>
                    <a:pt x="43" y="11"/>
                    <a:pt x="60" y="0"/>
                    <a:pt x="82" y="0"/>
                  </a:cubicBezTo>
                  <a:cubicBezTo>
                    <a:pt x="88" y="0"/>
                    <a:pt x="96" y="1"/>
                    <a:pt x="106" y="3"/>
                  </a:cubicBezTo>
                  <a:lnTo>
                    <a:pt x="93" y="3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13" tIns="22856" rIns="45713" bIns="22856" anchor="t" anchorCtr="0">
              <a:noAutofit/>
            </a:bodyPr>
            <a:lstStyle/>
            <a:p>
              <a:endParaRPr sz="900">
                <a:solidFill>
                  <a:schemeClr val="dk1"/>
                </a:solidFill>
              </a:endParaRPr>
            </a:p>
          </p:txBody>
        </p:sp>
        <p:sp>
          <p:nvSpPr>
            <p:cNvPr id="255" name="Google Shape;205;p16"/>
            <p:cNvSpPr/>
            <p:nvPr/>
          </p:nvSpPr>
          <p:spPr>
            <a:xfrm>
              <a:off x="5021" y="3307"/>
              <a:ext cx="34" cy="43"/>
            </a:xfrm>
            <a:custGeom>
              <a:avLst/>
              <a:gdLst/>
              <a:ahLst/>
              <a:cxnLst/>
              <a:rect l="l" t="t" r="r" b="b"/>
              <a:pathLst>
                <a:path w="151" h="183" extrusionOk="0">
                  <a:moveTo>
                    <a:pt x="109" y="159"/>
                  </a:moveTo>
                  <a:cubicBezTo>
                    <a:pt x="96" y="175"/>
                    <a:pt x="77" y="183"/>
                    <a:pt x="51" y="183"/>
                  </a:cubicBezTo>
                  <a:cubicBezTo>
                    <a:pt x="38" y="183"/>
                    <a:pt x="26" y="178"/>
                    <a:pt x="16" y="168"/>
                  </a:cubicBezTo>
                  <a:cubicBezTo>
                    <a:pt x="5" y="158"/>
                    <a:pt x="0" y="145"/>
                    <a:pt x="0" y="130"/>
                  </a:cubicBezTo>
                  <a:cubicBezTo>
                    <a:pt x="0" y="113"/>
                    <a:pt x="8" y="98"/>
                    <a:pt x="24" y="85"/>
                  </a:cubicBezTo>
                  <a:cubicBezTo>
                    <a:pt x="39" y="73"/>
                    <a:pt x="59" y="67"/>
                    <a:pt x="83" y="67"/>
                  </a:cubicBezTo>
                  <a:cubicBezTo>
                    <a:pt x="90" y="67"/>
                    <a:pt x="98" y="68"/>
                    <a:pt x="106" y="71"/>
                  </a:cubicBezTo>
                  <a:cubicBezTo>
                    <a:pt x="106" y="43"/>
                    <a:pt x="93" y="28"/>
                    <a:pt x="68" y="28"/>
                  </a:cubicBezTo>
                  <a:cubicBezTo>
                    <a:pt x="48" y="28"/>
                    <a:pt x="33" y="34"/>
                    <a:pt x="23" y="44"/>
                  </a:cubicBezTo>
                  <a:lnTo>
                    <a:pt x="10" y="18"/>
                  </a:lnTo>
                  <a:cubicBezTo>
                    <a:pt x="16" y="13"/>
                    <a:pt x="24" y="9"/>
                    <a:pt x="34" y="6"/>
                  </a:cubicBezTo>
                  <a:cubicBezTo>
                    <a:pt x="45" y="2"/>
                    <a:pt x="55" y="0"/>
                    <a:pt x="64" y="0"/>
                  </a:cubicBezTo>
                  <a:cubicBezTo>
                    <a:pt x="90" y="0"/>
                    <a:pt x="108" y="6"/>
                    <a:pt x="120" y="18"/>
                  </a:cubicBezTo>
                  <a:cubicBezTo>
                    <a:pt x="131" y="29"/>
                    <a:pt x="137" y="48"/>
                    <a:pt x="137" y="73"/>
                  </a:cubicBezTo>
                  <a:lnTo>
                    <a:pt x="137" y="136"/>
                  </a:lnTo>
                  <a:cubicBezTo>
                    <a:pt x="137" y="152"/>
                    <a:pt x="142" y="162"/>
                    <a:pt x="151" y="167"/>
                  </a:cubicBezTo>
                  <a:lnTo>
                    <a:pt x="151" y="183"/>
                  </a:lnTo>
                  <a:cubicBezTo>
                    <a:pt x="138" y="183"/>
                    <a:pt x="129" y="181"/>
                    <a:pt x="122" y="177"/>
                  </a:cubicBezTo>
                  <a:cubicBezTo>
                    <a:pt x="116" y="174"/>
                    <a:pt x="112" y="168"/>
                    <a:pt x="109" y="159"/>
                  </a:cubicBezTo>
                  <a:close/>
                  <a:moveTo>
                    <a:pt x="106" y="93"/>
                  </a:moveTo>
                  <a:cubicBezTo>
                    <a:pt x="96" y="91"/>
                    <a:pt x="89" y="90"/>
                    <a:pt x="85" y="90"/>
                  </a:cubicBezTo>
                  <a:cubicBezTo>
                    <a:pt x="69" y="90"/>
                    <a:pt x="56" y="94"/>
                    <a:pt x="47" y="102"/>
                  </a:cubicBezTo>
                  <a:cubicBezTo>
                    <a:pt x="37" y="110"/>
                    <a:pt x="32" y="120"/>
                    <a:pt x="32" y="131"/>
                  </a:cubicBezTo>
                  <a:cubicBezTo>
                    <a:pt x="32" y="149"/>
                    <a:pt x="42" y="158"/>
                    <a:pt x="64" y="158"/>
                  </a:cubicBezTo>
                  <a:cubicBezTo>
                    <a:pt x="80" y="158"/>
                    <a:pt x="94" y="151"/>
                    <a:pt x="106" y="136"/>
                  </a:cubicBezTo>
                  <a:lnTo>
                    <a:pt x="106" y="9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13" tIns="22856" rIns="45713" bIns="22856" anchor="t" anchorCtr="0">
              <a:noAutofit/>
            </a:bodyPr>
            <a:lstStyle/>
            <a:p>
              <a:endParaRPr sz="900">
                <a:solidFill>
                  <a:schemeClr val="dk1"/>
                </a:solidFill>
              </a:endParaRPr>
            </a:p>
          </p:txBody>
        </p:sp>
        <p:sp>
          <p:nvSpPr>
            <p:cNvPr id="256" name="Google Shape;206;p16"/>
            <p:cNvSpPr/>
            <p:nvPr/>
          </p:nvSpPr>
          <p:spPr>
            <a:xfrm>
              <a:off x="5060" y="3287"/>
              <a:ext cx="34" cy="63"/>
            </a:xfrm>
            <a:custGeom>
              <a:avLst/>
              <a:gdLst/>
              <a:ahLst/>
              <a:cxnLst/>
              <a:rect l="l" t="t" r="r" b="b"/>
              <a:pathLst>
                <a:path w="145" h="270" extrusionOk="0">
                  <a:moveTo>
                    <a:pt x="144" y="105"/>
                  </a:moveTo>
                  <a:lnTo>
                    <a:pt x="128" y="127"/>
                  </a:lnTo>
                  <a:cubicBezTo>
                    <a:pt x="125" y="124"/>
                    <a:pt x="120" y="121"/>
                    <a:pt x="112" y="118"/>
                  </a:cubicBezTo>
                  <a:cubicBezTo>
                    <a:pt x="103" y="115"/>
                    <a:pt x="96" y="114"/>
                    <a:pt x="88" y="114"/>
                  </a:cubicBezTo>
                  <a:cubicBezTo>
                    <a:pt x="71" y="114"/>
                    <a:pt x="57" y="120"/>
                    <a:pt x="47" y="131"/>
                  </a:cubicBezTo>
                  <a:cubicBezTo>
                    <a:pt x="37" y="143"/>
                    <a:pt x="32" y="160"/>
                    <a:pt x="32" y="180"/>
                  </a:cubicBezTo>
                  <a:cubicBezTo>
                    <a:pt x="32" y="201"/>
                    <a:pt x="38" y="217"/>
                    <a:pt x="48" y="227"/>
                  </a:cubicBezTo>
                  <a:cubicBezTo>
                    <a:pt x="58" y="238"/>
                    <a:pt x="72" y="244"/>
                    <a:pt x="90" y="244"/>
                  </a:cubicBezTo>
                  <a:cubicBezTo>
                    <a:pt x="104" y="244"/>
                    <a:pt x="118" y="238"/>
                    <a:pt x="132" y="227"/>
                  </a:cubicBezTo>
                  <a:lnTo>
                    <a:pt x="145" y="254"/>
                  </a:lnTo>
                  <a:cubicBezTo>
                    <a:pt x="128" y="264"/>
                    <a:pt x="107" y="270"/>
                    <a:pt x="83" y="270"/>
                  </a:cubicBezTo>
                  <a:cubicBezTo>
                    <a:pt x="59" y="270"/>
                    <a:pt x="39" y="262"/>
                    <a:pt x="23" y="246"/>
                  </a:cubicBezTo>
                  <a:cubicBezTo>
                    <a:pt x="7" y="230"/>
                    <a:pt x="0" y="208"/>
                    <a:pt x="0" y="180"/>
                  </a:cubicBezTo>
                  <a:cubicBezTo>
                    <a:pt x="0" y="152"/>
                    <a:pt x="8" y="130"/>
                    <a:pt x="24" y="113"/>
                  </a:cubicBezTo>
                  <a:cubicBezTo>
                    <a:pt x="40" y="96"/>
                    <a:pt x="63" y="87"/>
                    <a:pt x="91" y="87"/>
                  </a:cubicBezTo>
                  <a:cubicBezTo>
                    <a:pt x="100" y="87"/>
                    <a:pt x="110" y="89"/>
                    <a:pt x="120" y="93"/>
                  </a:cubicBezTo>
                  <a:cubicBezTo>
                    <a:pt x="131" y="97"/>
                    <a:pt x="139" y="101"/>
                    <a:pt x="144" y="105"/>
                  </a:cubicBezTo>
                  <a:close/>
                  <a:moveTo>
                    <a:pt x="140" y="1"/>
                  </a:moveTo>
                  <a:lnTo>
                    <a:pt x="90" y="56"/>
                  </a:lnTo>
                  <a:lnTo>
                    <a:pt x="72" y="56"/>
                  </a:lnTo>
                  <a:lnTo>
                    <a:pt x="23" y="0"/>
                  </a:lnTo>
                  <a:lnTo>
                    <a:pt x="52" y="0"/>
                  </a:lnTo>
                  <a:lnTo>
                    <a:pt x="81" y="32"/>
                  </a:lnTo>
                  <a:lnTo>
                    <a:pt x="108" y="1"/>
                  </a:lnTo>
                  <a:lnTo>
                    <a:pt x="140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13" tIns="22856" rIns="45713" bIns="22856" anchor="t" anchorCtr="0">
              <a:noAutofit/>
            </a:bodyPr>
            <a:lstStyle/>
            <a:p>
              <a:endParaRPr sz="900">
                <a:solidFill>
                  <a:schemeClr val="dk1"/>
                </a:solidFill>
              </a:endParaRPr>
            </a:p>
          </p:txBody>
        </p:sp>
        <p:sp>
          <p:nvSpPr>
            <p:cNvPr id="257" name="Google Shape;207;p16"/>
            <p:cNvSpPr/>
            <p:nvPr/>
          </p:nvSpPr>
          <p:spPr>
            <a:xfrm>
              <a:off x="5101" y="3307"/>
              <a:ext cx="32" cy="42"/>
            </a:xfrm>
            <a:custGeom>
              <a:avLst/>
              <a:gdLst/>
              <a:ahLst/>
              <a:cxnLst/>
              <a:rect l="l" t="t" r="r" b="b"/>
              <a:pathLst>
                <a:path w="139" h="180" extrusionOk="0">
                  <a:moveTo>
                    <a:pt x="108" y="180"/>
                  </a:moveTo>
                  <a:lnTo>
                    <a:pt x="108" y="77"/>
                  </a:lnTo>
                  <a:cubicBezTo>
                    <a:pt x="108" y="59"/>
                    <a:pt x="105" y="45"/>
                    <a:pt x="99" y="38"/>
                  </a:cubicBezTo>
                  <a:cubicBezTo>
                    <a:pt x="94" y="30"/>
                    <a:pt x="84" y="27"/>
                    <a:pt x="71" y="27"/>
                  </a:cubicBezTo>
                  <a:cubicBezTo>
                    <a:pt x="64" y="27"/>
                    <a:pt x="57" y="29"/>
                    <a:pt x="49" y="33"/>
                  </a:cubicBezTo>
                  <a:cubicBezTo>
                    <a:pt x="41" y="37"/>
                    <a:pt x="35" y="43"/>
                    <a:pt x="31" y="49"/>
                  </a:cubicBezTo>
                  <a:lnTo>
                    <a:pt x="31" y="180"/>
                  </a:lnTo>
                  <a:lnTo>
                    <a:pt x="0" y="180"/>
                  </a:lnTo>
                  <a:lnTo>
                    <a:pt x="0" y="4"/>
                  </a:lnTo>
                  <a:lnTo>
                    <a:pt x="21" y="4"/>
                  </a:lnTo>
                  <a:lnTo>
                    <a:pt x="31" y="26"/>
                  </a:lnTo>
                  <a:cubicBezTo>
                    <a:pt x="41" y="9"/>
                    <a:pt x="58" y="0"/>
                    <a:pt x="81" y="0"/>
                  </a:cubicBezTo>
                  <a:cubicBezTo>
                    <a:pt x="120" y="0"/>
                    <a:pt x="139" y="24"/>
                    <a:pt x="139" y="71"/>
                  </a:cubicBezTo>
                  <a:lnTo>
                    <a:pt x="139" y="180"/>
                  </a:lnTo>
                  <a:lnTo>
                    <a:pt x="108" y="18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13" tIns="22856" rIns="45713" bIns="22856" anchor="t" anchorCtr="0">
              <a:noAutofit/>
            </a:bodyPr>
            <a:lstStyle/>
            <a:p>
              <a:endParaRPr sz="900">
                <a:solidFill>
                  <a:schemeClr val="dk1"/>
                </a:solidFill>
              </a:endParaRPr>
            </a:p>
          </p:txBody>
        </p:sp>
        <p:sp>
          <p:nvSpPr>
            <p:cNvPr id="258" name="Google Shape;208;p16"/>
            <p:cNvSpPr/>
            <p:nvPr/>
          </p:nvSpPr>
          <p:spPr>
            <a:xfrm>
              <a:off x="5140" y="3287"/>
              <a:ext cx="18" cy="62"/>
            </a:xfrm>
            <a:custGeom>
              <a:avLst/>
              <a:gdLst/>
              <a:ahLst/>
              <a:cxnLst/>
              <a:rect l="l" t="t" r="r" b="b"/>
              <a:pathLst>
                <a:path w="76" h="266" extrusionOk="0">
                  <a:moveTo>
                    <a:pt x="25" y="266"/>
                  </a:moveTo>
                  <a:lnTo>
                    <a:pt x="25" y="116"/>
                  </a:lnTo>
                  <a:lnTo>
                    <a:pt x="0" y="116"/>
                  </a:lnTo>
                  <a:lnTo>
                    <a:pt x="0" y="90"/>
                  </a:lnTo>
                  <a:lnTo>
                    <a:pt x="56" y="90"/>
                  </a:lnTo>
                  <a:lnTo>
                    <a:pt x="56" y="266"/>
                  </a:lnTo>
                  <a:lnTo>
                    <a:pt x="25" y="266"/>
                  </a:lnTo>
                  <a:close/>
                  <a:moveTo>
                    <a:pt x="76" y="0"/>
                  </a:moveTo>
                  <a:lnTo>
                    <a:pt x="39" y="55"/>
                  </a:lnTo>
                  <a:lnTo>
                    <a:pt x="16" y="55"/>
                  </a:lnTo>
                  <a:lnTo>
                    <a:pt x="44" y="0"/>
                  </a:lnTo>
                  <a:lnTo>
                    <a:pt x="76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13" tIns="22856" rIns="45713" bIns="22856" anchor="t" anchorCtr="0">
              <a:noAutofit/>
            </a:bodyPr>
            <a:lstStyle/>
            <a:p>
              <a:endParaRPr sz="900">
                <a:solidFill>
                  <a:schemeClr val="dk1"/>
                </a:solidFill>
              </a:endParaRPr>
            </a:p>
          </p:txBody>
        </p:sp>
        <p:sp>
          <p:nvSpPr>
            <p:cNvPr id="259" name="Google Shape;209;p16"/>
            <p:cNvSpPr/>
            <p:nvPr/>
          </p:nvSpPr>
          <p:spPr>
            <a:xfrm>
              <a:off x="5187" y="3307"/>
              <a:ext cx="35" cy="58"/>
            </a:xfrm>
            <a:custGeom>
              <a:avLst/>
              <a:gdLst/>
              <a:ahLst/>
              <a:cxnLst/>
              <a:rect l="l" t="t" r="r" b="b"/>
              <a:pathLst>
                <a:path w="153" h="248" extrusionOk="0">
                  <a:moveTo>
                    <a:pt x="31" y="170"/>
                  </a:moveTo>
                  <a:lnTo>
                    <a:pt x="31" y="248"/>
                  </a:lnTo>
                  <a:lnTo>
                    <a:pt x="0" y="248"/>
                  </a:lnTo>
                  <a:lnTo>
                    <a:pt x="0" y="4"/>
                  </a:lnTo>
                  <a:lnTo>
                    <a:pt x="31" y="4"/>
                  </a:lnTo>
                  <a:lnTo>
                    <a:pt x="31" y="18"/>
                  </a:lnTo>
                  <a:cubicBezTo>
                    <a:pt x="43" y="6"/>
                    <a:pt x="57" y="0"/>
                    <a:pt x="74" y="0"/>
                  </a:cubicBezTo>
                  <a:cubicBezTo>
                    <a:pt x="99" y="0"/>
                    <a:pt x="118" y="8"/>
                    <a:pt x="132" y="24"/>
                  </a:cubicBezTo>
                  <a:cubicBezTo>
                    <a:pt x="146" y="39"/>
                    <a:pt x="153" y="62"/>
                    <a:pt x="153" y="92"/>
                  </a:cubicBezTo>
                  <a:cubicBezTo>
                    <a:pt x="153" y="119"/>
                    <a:pt x="146" y="141"/>
                    <a:pt x="132" y="157"/>
                  </a:cubicBezTo>
                  <a:cubicBezTo>
                    <a:pt x="118" y="174"/>
                    <a:pt x="98" y="183"/>
                    <a:pt x="71" y="183"/>
                  </a:cubicBezTo>
                  <a:cubicBezTo>
                    <a:pt x="64" y="183"/>
                    <a:pt x="56" y="181"/>
                    <a:pt x="47" y="179"/>
                  </a:cubicBezTo>
                  <a:cubicBezTo>
                    <a:pt x="39" y="176"/>
                    <a:pt x="33" y="173"/>
                    <a:pt x="31" y="170"/>
                  </a:cubicBezTo>
                  <a:close/>
                  <a:moveTo>
                    <a:pt x="31" y="42"/>
                  </a:moveTo>
                  <a:lnTo>
                    <a:pt x="31" y="144"/>
                  </a:lnTo>
                  <a:cubicBezTo>
                    <a:pt x="33" y="147"/>
                    <a:pt x="37" y="150"/>
                    <a:pt x="43" y="153"/>
                  </a:cubicBezTo>
                  <a:cubicBezTo>
                    <a:pt x="50" y="155"/>
                    <a:pt x="56" y="157"/>
                    <a:pt x="62" y="157"/>
                  </a:cubicBezTo>
                  <a:cubicBezTo>
                    <a:pt x="101" y="157"/>
                    <a:pt x="120" y="135"/>
                    <a:pt x="120" y="91"/>
                  </a:cubicBezTo>
                  <a:cubicBezTo>
                    <a:pt x="120" y="69"/>
                    <a:pt x="115" y="52"/>
                    <a:pt x="106" y="42"/>
                  </a:cubicBezTo>
                  <a:cubicBezTo>
                    <a:pt x="97" y="32"/>
                    <a:pt x="82" y="27"/>
                    <a:pt x="62" y="27"/>
                  </a:cubicBezTo>
                  <a:cubicBezTo>
                    <a:pt x="58" y="27"/>
                    <a:pt x="52" y="28"/>
                    <a:pt x="46" y="31"/>
                  </a:cubicBezTo>
                  <a:cubicBezTo>
                    <a:pt x="40" y="34"/>
                    <a:pt x="35" y="38"/>
                    <a:pt x="31" y="4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13" tIns="22856" rIns="45713" bIns="22856" anchor="t" anchorCtr="0">
              <a:noAutofit/>
            </a:bodyPr>
            <a:lstStyle/>
            <a:p>
              <a:endParaRPr sz="900">
                <a:solidFill>
                  <a:schemeClr val="dk1"/>
                </a:solidFill>
              </a:endParaRPr>
            </a:p>
          </p:txBody>
        </p:sp>
        <p:sp>
          <p:nvSpPr>
            <p:cNvPr id="260" name="Google Shape;210;p16"/>
            <p:cNvSpPr/>
            <p:nvPr/>
          </p:nvSpPr>
          <p:spPr>
            <a:xfrm>
              <a:off x="5230" y="3307"/>
              <a:ext cx="24" cy="42"/>
            </a:xfrm>
            <a:custGeom>
              <a:avLst/>
              <a:gdLst/>
              <a:ahLst/>
              <a:cxnLst/>
              <a:rect l="l" t="t" r="r" b="b"/>
              <a:pathLst>
                <a:path w="106" h="180" extrusionOk="0">
                  <a:moveTo>
                    <a:pt x="93" y="34"/>
                  </a:moveTo>
                  <a:cubicBezTo>
                    <a:pt x="86" y="29"/>
                    <a:pt x="79" y="27"/>
                    <a:pt x="72" y="27"/>
                  </a:cubicBezTo>
                  <a:cubicBezTo>
                    <a:pt x="61" y="27"/>
                    <a:pt x="51" y="32"/>
                    <a:pt x="43" y="42"/>
                  </a:cubicBezTo>
                  <a:cubicBezTo>
                    <a:pt x="35" y="52"/>
                    <a:pt x="31" y="64"/>
                    <a:pt x="31" y="79"/>
                  </a:cubicBezTo>
                  <a:lnTo>
                    <a:pt x="31" y="180"/>
                  </a:lnTo>
                  <a:lnTo>
                    <a:pt x="0" y="180"/>
                  </a:lnTo>
                  <a:lnTo>
                    <a:pt x="0" y="4"/>
                  </a:lnTo>
                  <a:lnTo>
                    <a:pt x="31" y="4"/>
                  </a:lnTo>
                  <a:lnTo>
                    <a:pt x="31" y="32"/>
                  </a:lnTo>
                  <a:cubicBezTo>
                    <a:pt x="42" y="11"/>
                    <a:pt x="59" y="0"/>
                    <a:pt x="81" y="0"/>
                  </a:cubicBezTo>
                  <a:cubicBezTo>
                    <a:pt x="87" y="0"/>
                    <a:pt x="95" y="1"/>
                    <a:pt x="106" y="3"/>
                  </a:cubicBezTo>
                  <a:lnTo>
                    <a:pt x="93" y="3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13" tIns="22856" rIns="45713" bIns="22856" anchor="t" anchorCtr="0">
              <a:noAutofit/>
            </a:bodyPr>
            <a:lstStyle/>
            <a:p>
              <a:endParaRPr sz="900">
                <a:solidFill>
                  <a:schemeClr val="dk1"/>
                </a:solidFill>
              </a:endParaRPr>
            </a:p>
          </p:txBody>
        </p:sp>
        <p:sp>
          <p:nvSpPr>
            <p:cNvPr id="261" name="Google Shape;211;p16"/>
            <p:cNvSpPr/>
            <p:nvPr/>
          </p:nvSpPr>
          <p:spPr>
            <a:xfrm>
              <a:off x="5256" y="3307"/>
              <a:ext cx="37" cy="43"/>
            </a:xfrm>
            <a:custGeom>
              <a:avLst/>
              <a:gdLst/>
              <a:ahLst/>
              <a:cxnLst/>
              <a:rect l="l" t="t" r="r" b="b"/>
              <a:pathLst>
                <a:path w="159" h="183" extrusionOk="0">
                  <a:moveTo>
                    <a:pt x="0" y="91"/>
                  </a:moveTo>
                  <a:cubicBezTo>
                    <a:pt x="0" y="64"/>
                    <a:pt x="8" y="42"/>
                    <a:pt x="22" y="25"/>
                  </a:cubicBezTo>
                  <a:cubicBezTo>
                    <a:pt x="37" y="9"/>
                    <a:pt x="56" y="0"/>
                    <a:pt x="80" y="0"/>
                  </a:cubicBezTo>
                  <a:cubicBezTo>
                    <a:pt x="105" y="0"/>
                    <a:pt x="125" y="8"/>
                    <a:pt x="139" y="24"/>
                  </a:cubicBezTo>
                  <a:cubicBezTo>
                    <a:pt x="152" y="40"/>
                    <a:pt x="159" y="63"/>
                    <a:pt x="159" y="91"/>
                  </a:cubicBezTo>
                  <a:cubicBezTo>
                    <a:pt x="159" y="120"/>
                    <a:pt x="152" y="142"/>
                    <a:pt x="138" y="158"/>
                  </a:cubicBezTo>
                  <a:cubicBezTo>
                    <a:pt x="124" y="175"/>
                    <a:pt x="105" y="183"/>
                    <a:pt x="80" y="183"/>
                  </a:cubicBezTo>
                  <a:cubicBezTo>
                    <a:pt x="55" y="183"/>
                    <a:pt x="35" y="175"/>
                    <a:pt x="21" y="158"/>
                  </a:cubicBezTo>
                  <a:cubicBezTo>
                    <a:pt x="7" y="141"/>
                    <a:pt x="0" y="119"/>
                    <a:pt x="0" y="91"/>
                  </a:cubicBezTo>
                  <a:close/>
                  <a:moveTo>
                    <a:pt x="33" y="91"/>
                  </a:moveTo>
                  <a:cubicBezTo>
                    <a:pt x="33" y="135"/>
                    <a:pt x="49" y="157"/>
                    <a:pt x="80" y="157"/>
                  </a:cubicBezTo>
                  <a:cubicBezTo>
                    <a:pt x="95" y="157"/>
                    <a:pt x="106" y="151"/>
                    <a:pt x="114" y="140"/>
                  </a:cubicBezTo>
                  <a:cubicBezTo>
                    <a:pt x="123" y="128"/>
                    <a:pt x="127" y="112"/>
                    <a:pt x="127" y="91"/>
                  </a:cubicBezTo>
                  <a:cubicBezTo>
                    <a:pt x="127" y="48"/>
                    <a:pt x="111" y="26"/>
                    <a:pt x="80" y="26"/>
                  </a:cubicBezTo>
                  <a:cubicBezTo>
                    <a:pt x="66" y="26"/>
                    <a:pt x="54" y="32"/>
                    <a:pt x="46" y="43"/>
                  </a:cubicBezTo>
                  <a:cubicBezTo>
                    <a:pt x="37" y="55"/>
                    <a:pt x="33" y="71"/>
                    <a:pt x="33" y="9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13" tIns="22856" rIns="45713" bIns="22856" anchor="t" anchorCtr="0">
              <a:noAutofit/>
            </a:bodyPr>
            <a:lstStyle/>
            <a:p>
              <a:endParaRPr sz="900">
                <a:solidFill>
                  <a:schemeClr val="dk1"/>
                </a:solidFill>
              </a:endParaRPr>
            </a:p>
          </p:txBody>
        </p:sp>
        <p:sp>
          <p:nvSpPr>
            <p:cNvPr id="262" name="Google Shape;212;p16"/>
            <p:cNvSpPr/>
            <p:nvPr/>
          </p:nvSpPr>
          <p:spPr>
            <a:xfrm>
              <a:off x="5298" y="3305"/>
              <a:ext cx="33" cy="60"/>
            </a:xfrm>
            <a:custGeom>
              <a:avLst/>
              <a:gdLst/>
              <a:ahLst/>
              <a:cxnLst/>
              <a:rect l="l" t="t" r="r" b="b"/>
              <a:pathLst>
                <a:path w="146" h="256" extrusionOk="0">
                  <a:moveTo>
                    <a:pt x="3" y="236"/>
                  </a:moveTo>
                  <a:lnTo>
                    <a:pt x="20" y="211"/>
                  </a:lnTo>
                  <a:cubicBezTo>
                    <a:pt x="38" y="223"/>
                    <a:pt x="55" y="229"/>
                    <a:pt x="70" y="229"/>
                  </a:cubicBezTo>
                  <a:cubicBezTo>
                    <a:pt x="84" y="229"/>
                    <a:pt x="95" y="226"/>
                    <a:pt x="104" y="222"/>
                  </a:cubicBezTo>
                  <a:cubicBezTo>
                    <a:pt x="112" y="217"/>
                    <a:pt x="116" y="211"/>
                    <a:pt x="116" y="203"/>
                  </a:cubicBezTo>
                  <a:cubicBezTo>
                    <a:pt x="116" y="189"/>
                    <a:pt x="105" y="182"/>
                    <a:pt x="85" y="182"/>
                  </a:cubicBezTo>
                  <a:cubicBezTo>
                    <a:pt x="81" y="182"/>
                    <a:pt x="75" y="183"/>
                    <a:pt x="66" y="185"/>
                  </a:cubicBezTo>
                  <a:cubicBezTo>
                    <a:pt x="57" y="186"/>
                    <a:pt x="49" y="187"/>
                    <a:pt x="44" y="187"/>
                  </a:cubicBezTo>
                  <a:cubicBezTo>
                    <a:pt x="19" y="187"/>
                    <a:pt x="7" y="178"/>
                    <a:pt x="7" y="159"/>
                  </a:cubicBezTo>
                  <a:cubicBezTo>
                    <a:pt x="7" y="153"/>
                    <a:pt x="10" y="148"/>
                    <a:pt x="16" y="143"/>
                  </a:cubicBezTo>
                  <a:cubicBezTo>
                    <a:pt x="22" y="139"/>
                    <a:pt x="29" y="135"/>
                    <a:pt x="37" y="133"/>
                  </a:cubicBezTo>
                  <a:cubicBezTo>
                    <a:pt x="13" y="122"/>
                    <a:pt x="0" y="101"/>
                    <a:pt x="0" y="73"/>
                  </a:cubicBezTo>
                  <a:cubicBezTo>
                    <a:pt x="0" y="54"/>
                    <a:pt x="7" y="39"/>
                    <a:pt x="20" y="27"/>
                  </a:cubicBezTo>
                  <a:cubicBezTo>
                    <a:pt x="32" y="15"/>
                    <a:pt x="48" y="8"/>
                    <a:pt x="67" y="8"/>
                  </a:cubicBezTo>
                  <a:cubicBezTo>
                    <a:pt x="84" y="8"/>
                    <a:pt x="98" y="12"/>
                    <a:pt x="108" y="19"/>
                  </a:cubicBezTo>
                  <a:lnTo>
                    <a:pt x="123" y="0"/>
                  </a:lnTo>
                  <a:lnTo>
                    <a:pt x="144" y="20"/>
                  </a:lnTo>
                  <a:lnTo>
                    <a:pt x="125" y="34"/>
                  </a:lnTo>
                  <a:cubicBezTo>
                    <a:pt x="133" y="44"/>
                    <a:pt x="137" y="58"/>
                    <a:pt x="137" y="74"/>
                  </a:cubicBezTo>
                  <a:cubicBezTo>
                    <a:pt x="137" y="92"/>
                    <a:pt x="131" y="107"/>
                    <a:pt x="120" y="119"/>
                  </a:cubicBezTo>
                  <a:cubicBezTo>
                    <a:pt x="109" y="131"/>
                    <a:pt x="95" y="138"/>
                    <a:pt x="77" y="140"/>
                  </a:cubicBezTo>
                  <a:lnTo>
                    <a:pt x="51" y="142"/>
                  </a:lnTo>
                  <a:cubicBezTo>
                    <a:pt x="48" y="143"/>
                    <a:pt x="44" y="144"/>
                    <a:pt x="39" y="146"/>
                  </a:cubicBezTo>
                  <a:cubicBezTo>
                    <a:pt x="33" y="148"/>
                    <a:pt x="31" y="151"/>
                    <a:pt x="31" y="154"/>
                  </a:cubicBezTo>
                  <a:cubicBezTo>
                    <a:pt x="31" y="158"/>
                    <a:pt x="36" y="161"/>
                    <a:pt x="47" y="161"/>
                  </a:cubicBezTo>
                  <a:cubicBezTo>
                    <a:pt x="52" y="161"/>
                    <a:pt x="59" y="160"/>
                    <a:pt x="69" y="158"/>
                  </a:cubicBezTo>
                  <a:cubicBezTo>
                    <a:pt x="79" y="156"/>
                    <a:pt x="86" y="156"/>
                    <a:pt x="91" y="156"/>
                  </a:cubicBezTo>
                  <a:cubicBezTo>
                    <a:pt x="108" y="156"/>
                    <a:pt x="122" y="160"/>
                    <a:pt x="132" y="168"/>
                  </a:cubicBezTo>
                  <a:cubicBezTo>
                    <a:pt x="141" y="176"/>
                    <a:pt x="146" y="188"/>
                    <a:pt x="146" y="202"/>
                  </a:cubicBezTo>
                  <a:cubicBezTo>
                    <a:pt x="146" y="219"/>
                    <a:pt x="139" y="232"/>
                    <a:pt x="124" y="242"/>
                  </a:cubicBezTo>
                  <a:cubicBezTo>
                    <a:pt x="110" y="252"/>
                    <a:pt x="92" y="256"/>
                    <a:pt x="69" y="256"/>
                  </a:cubicBezTo>
                  <a:cubicBezTo>
                    <a:pt x="58" y="256"/>
                    <a:pt x="46" y="254"/>
                    <a:pt x="33" y="250"/>
                  </a:cubicBezTo>
                  <a:cubicBezTo>
                    <a:pt x="21" y="246"/>
                    <a:pt x="11" y="241"/>
                    <a:pt x="3" y="236"/>
                  </a:cubicBezTo>
                  <a:close/>
                  <a:moveTo>
                    <a:pt x="69" y="34"/>
                  </a:moveTo>
                  <a:cubicBezTo>
                    <a:pt x="58" y="34"/>
                    <a:pt x="49" y="37"/>
                    <a:pt x="43" y="45"/>
                  </a:cubicBezTo>
                  <a:cubicBezTo>
                    <a:pt x="36" y="53"/>
                    <a:pt x="32" y="62"/>
                    <a:pt x="32" y="73"/>
                  </a:cubicBezTo>
                  <a:cubicBezTo>
                    <a:pt x="32" y="85"/>
                    <a:pt x="36" y="95"/>
                    <a:pt x="42" y="103"/>
                  </a:cubicBezTo>
                  <a:cubicBezTo>
                    <a:pt x="49" y="111"/>
                    <a:pt x="58" y="115"/>
                    <a:pt x="69" y="115"/>
                  </a:cubicBezTo>
                  <a:cubicBezTo>
                    <a:pt x="80" y="115"/>
                    <a:pt x="89" y="112"/>
                    <a:pt x="95" y="104"/>
                  </a:cubicBezTo>
                  <a:cubicBezTo>
                    <a:pt x="101" y="96"/>
                    <a:pt x="104" y="86"/>
                    <a:pt x="104" y="73"/>
                  </a:cubicBezTo>
                  <a:cubicBezTo>
                    <a:pt x="104" y="62"/>
                    <a:pt x="101" y="53"/>
                    <a:pt x="94" y="45"/>
                  </a:cubicBezTo>
                  <a:cubicBezTo>
                    <a:pt x="88" y="37"/>
                    <a:pt x="79" y="34"/>
                    <a:pt x="69" y="3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13" tIns="22856" rIns="45713" bIns="22856" anchor="t" anchorCtr="0">
              <a:noAutofit/>
            </a:bodyPr>
            <a:lstStyle/>
            <a:p>
              <a:endParaRPr sz="900">
                <a:solidFill>
                  <a:schemeClr val="dk1"/>
                </a:solidFill>
              </a:endParaRPr>
            </a:p>
          </p:txBody>
        </p:sp>
        <p:sp>
          <p:nvSpPr>
            <p:cNvPr id="263" name="Google Shape;213;p16"/>
            <p:cNvSpPr/>
            <p:nvPr/>
          </p:nvSpPr>
          <p:spPr>
            <a:xfrm>
              <a:off x="5339" y="3307"/>
              <a:ext cx="24" cy="42"/>
            </a:xfrm>
            <a:custGeom>
              <a:avLst/>
              <a:gdLst/>
              <a:ahLst/>
              <a:cxnLst/>
              <a:rect l="l" t="t" r="r" b="b"/>
              <a:pathLst>
                <a:path w="106" h="180" extrusionOk="0">
                  <a:moveTo>
                    <a:pt x="93" y="34"/>
                  </a:moveTo>
                  <a:cubicBezTo>
                    <a:pt x="86" y="29"/>
                    <a:pt x="79" y="27"/>
                    <a:pt x="72" y="27"/>
                  </a:cubicBezTo>
                  <a:cubicBezTo>
                    <a:pt x="61" y="27"/>
                    <a:pt x="52" y="32"/>
                    <a:pt x="43" y="42"/>
                  </a:cubicBezTo>
                  <a:cubicBezTo>
                    <a:pt x="35" y="52"/>
                    <a:pt x="31" y="64"/>
                    <a:pt x="31" y="79"/>
                  </a:cubicBezTo>
                  <a:lnTo>
                    <a:pt x="31" y="180"/>
                  </a:lnTo>
                  <a:lnTo>
                    <a:pt x="0" y="180"/>
                  </a:lnTo>
                  <a:lnTo>
                    <a:pt x="0" y="4"/>
                  </a:lnTo>
                  <a:lnTo>
                    <a:pt x="31" y="4"/>
                  </a:lnTo>
                  <a:lnTo>
                    <a:pt x="31" y="32"/>
                  </a:lnTo>
                  <a:cubicBezTo>
                    <a:pt x="42" y="11"/>
                    <a:pt x="59" y="0"/>
                    <a:pt x="82" y="0"/>
                  </a:cubicBezTo>
                  <a:cubicBezTo>
                    <a:pt x="87" y="0"/>
                    <a:pt x="95" y="1"/>
                    <a:pt x="106" y="3"/>
                  </a:cubicBezTo>
                  <a:lnTo>
                    <a:pt x="93" y="3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13" tIns="22856" rIns="45713" bIns="22856" anchor="t" anchorCtr="0">
              <a:noAutofit/>
            </a:bodyPr>
            <a:lstStyle/>
            <a:p>
              <a:endParaRPr sz="900">
                <a:solidFill>
                  <a:schemeClr val="dk1"/>
                </a:solidFill>
              </a:endParaRPr>
            </a:p>
          </p:txBody>
        </p:sp>
        <p:sp>
          <p:nvSpPr>
            <p:cNvPr id="264" name="Google Shape;214;p16"/>
            <p:cNvSpPr/>
            <p:nvPr/>
          </p:nvSpPr>
          <p:spPr>
            <a:xfrm>
              <a:off x="5366" y="3307"/>
              <a:ext cx="34" cy="43"/>
            </a:xfrm>
            <a:custGeom>
              <a:avLst/>
              <a:gdLst/>
              <a:ahLst/>
              <a:cxnLst/>
              <a:rect l="l" t="t" r="r" b="b"/>
              <a:pathLst>
                <a:path w="150" h="183" extrusionOk="0">
                  <a:moveTo>
                    <a:pt x="108" y="159"/>
                  </a:moveTo>
                  <a:cubicBezTo>
                    <a:pt x="96" y="175"/>
                    <a:pt x="77" y="183"/>
                    <a:pt x="51" y="183"/>
                  </a:cubicBezTo>
                  <a:cubicBezTo>
                    <a:pt x="37" y="183"/>
                    <a:pt x="25" y="178"/>
                    <a:pt x="15" y="168"/>
                  </a:cubicBezTo>
                  <a:cubicBezTo>
                    <a:pt x="5" y="158"/>
                    <a:pt x="0" y="145"/>
                    <a:pt x="0" y="130"/>
                  </a:cubicBezTo>
                  <a:cubicBezTo>
                    <a:pt x="0" y="113"/>
                    <a:pt x="8" y="98"/>
                    <a:pt x="23" y="85"/>
                  </a:cubicBezTo>
                  <a:cubicBezTo>
                    <a:pt x="39" y="73"/>
                    <a:pt x="59" y="67"/>
                    <a:pt x="83" y="67"/>
                  </a:cubicBezTo>
                  <a:cubicBezTo>
                    <a:pt x="90" y="67"/>
                    <a:pt x="97" y="68"/>
                    <a:pt x="105" y="71"/>
                  </a:cubicBezTo>
                  <a:cubicBezTo>
                    <a:pt x="105" y="43"/>
                    <a:pt x="93" y="28"/>
                    <a:pt x="67" y="28"/>
                  </a:cubicBezTo>
                  <a:cubicBezTo>
                    <a:pt x="48" y="28"/>
                    <a:pt x="33" y="34"/>
                    <a:pt x="22" y="44"/>
                  </a:cubicBezTo>
                  <a:lnTo>
                    <a:pt x="9" y="18"/>
                  </a:lnTo>
                  <a:cubicBezTo>
                    <a:pt x="15" y="13"/>
                    <a:pt x="23" y="9"/>
                    <a:pt x="34" y="6"/>
                  </a:cubicBezTo>
                  <a:cubicBezTo>
                    <a:pt x="44" y="2"/>
                    <a:pt x="54" y="0"/>
                    <a:pt x="64" y="0"/>
                  </a:cubicBezTo>
                  <a:cubicBezTo>
                    <a:pt x="89" y="0"/>
                    <a:pt x="108" y="6"/>
                    <a:pt x="119" y="18"/>
                  </a:cubicBezTo>
                  <a:cubicBezTo>
                    <a:pt x="131" y="29"/>
                    <a:pt x="137" y="48"/>
                    <a:pt x="137" y="73"/>
                  </a:cubicBezTo>
                  <a:lnTo>
                    <a:pt x="137" y="136"/>
                  </a:lnTo>
                  <a:cubicBezTo>
                    <a:pt x="137" y="152"/>
                    <a:pt x="141" y="162"/>
                    <a:pt x="150" y="167"/>
                  </a:cubicBezTo>
                  <a:lnTo>
                    <a:pt x="150" y="183"/>
                  </a:lnTo>
                  <a:cubicBezTo>
                    <a:pt x="138" y="183"/>
                    <a:pt x="128" y="181"/>
                    <a:pt x="122" y="177"/>
                  </a:cubicBezTo>
                  <a:cubicBezTo>
                    <a:pt x="116" y="174"/>
                    <a:pt x="111" y="168"/>
                    <a:pt x="108" y="159"/>
                  </a:cubicBezTo>
                  <a:close/>
                  <a:moveTo>
                    <a:pt x="105" y="93"/>
                  </a:moveTo>
                  <a:cubicBezTo>
                    <a:pt x="95" y="91"/>
                    <a:pt x="89" y="90"/>
                    <a:pt x="85" y="90"/>
                  </a:cubicBezTo>
                  <a:cubicBezTo>
                    <a:pt x="69" y="90"/>
                    <a:pt x="56" y="94"/>
                    <a:pt x="46" y="102"/>
                  </a:cubicBezTo>
                  <a:cubicBezTo>
                    <a:pt x="36" y="110"/>
                    <a:pt x="31" y="120"/>
                    <a:pt x="31" y="131"/>
                  </a:cubicBezTo>
                  <a:cubicBezTo>
                    <a:pt x="31" y="149"/>
                    <a:pt x="42" y="158"/>
                    <a:pt x="63" y="158"/>
                  </a:cubicBezTo>
                  <a:cubicBezTo>
                    <a:pt x="79" y="158"/>
                    <a:pt x="93" y="151"/>
                    <a:pt x="105" y="136"/>
                  </a:cubicBezTo>
                  <a:lnTo>
                    <a:pt x="105" y="9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13" tIns="22856" rIns="45713" bIns="22856" anchor="t" anchorCtr="0">
              <a:noAutofit/>
            </a:bodyPr>
            <a:lstStyle/>
            <a:p>
              <a:endParaRPr sz="900">
                <a:solidFill>
                  <a:schemeClr val="dk1"/>
                </a:solidFill>
              </a:endParaRPr>
            </a:p>
          </p:txBody>
        </p:sp>
        <p:sp>
          <p:nvSpPr>
            <p:cNvPr id="265" name="Google Shape;215;p16"/>
            <p:cNvSpPr/>
            <p:nvPr/>
          </p:nvSpPr>
          <p:spPr>
            <a:xfrm>
              <a:off x="5408" y="3307"/>
              <a:ext cx="53" cy="42"/>
            </a:xfrm>
            <a:custGeom>
              <a:avLst/>
              <a:gdLst/>
              <a:ahLst/>
              <a:cxnLst/>
              <a:rect l="l" t="t" r="r" b="b"/>
              <a:pathLst>
                <a:path w="234" h="180" extrusionOk="0">
                  <a:moveTo>
                    <a:pt x="203" y="180"/>
                  </a:moveTo>
                  <a:lnTo>
                    <a:pt x="203" y="68"/>
                  </a:lnTo>
                  <a:cubicBezTo>
                    <a:pt x="203" y="41"/>
                    <a:pt x="191" y="27"/>
                    <a:pt x="167" y="27"/>
                  </a:cubicBezTo>
                  <a:cubicBezTo>
                    <a:pt x="160" y="27"/>
                    <a:pt x="153" y="29"/>
                    <a:pt x="146" y="34"/>
                  </a:cubicBezTo>
                  <a:cubicBezTo>
                    <a:pt x="140" y="38"/>
                    <a:pt x="135" y="44"/>
                    <a:pt x="133" y="50"/>
                  </a:cubicBezTo>
                  <a:lnTo>
                    <a:pt x="133" y="180"/>
                  </a:lnTo>
                  <a:lnTo>
                    <a:pt x="101" y="180"/>
                  </a:lnTo>
                  <a:lnTo>
                    <a:pt x="101" y="55"/>
                  </a:lnTo>
                  <a:cubicBezTo>
                    <a:pt x="101" y="46"/>
                    <a:pt x="98" y="39"/>
                    <a:pt x="92" y="34"/>
                  </a:cubicBezTo>
                  <a:cubicBezTo>
                    <a:pt x="85" y="29"/>
                    <a:pt x="77" y="27"/>
                    <a:pt x="66" y="27"/>
                  </a:cubicBezTo>
                  <a:cubicBezTo>
                    <a:pt x="60" y="27"/>
                    <a:pt x="53" y="29"/>
                    <a:pt x="46" y="34"/>
                  </a:cubicBezTo>
                  <a:cubicBezTo>
                    <a:pt x="39" y="39"/>
                    <a:pt x="34" y="44"/>
                    <a:pt x="31" y="50"/>
                  </a:cubicBezTo>
                  <a:lnTo>
                    <a:pt x="31" y="180"/>
                  </a:lnTo>
                  <a:lnTo>
                    <a:pt x="0" y="180"/>
                  </a:lnTo>
                  <a:lnTo>
                    <a:pt x="0" y="4"/>
                  </a:lnTo>
                  <a:lnTo>
                    <a:pt x="20" y="4"/>
                  </a:lnTo>
                  <a:lnTo>
                    <a:pt x="30" y="24"/>
                  </a:lnTo>
                  <a:cubicBezTo>
                    <a:pt x="42" y="8"/>
                    <a:pt x="57" y="0"/>
                    <a:pt x="76" y="0"/>
                  </a:cubicBezTo>
                  <a:cubicBezTo>
                    <a:pt x="101" y="0"/>
                    <a:pt x="118" y="8"/>
                    <a:pt x="128" y="24"/>
                  </a:cubicBezTo>
                  <a:cubicBezTo>
                    <a:pt x="132" y="17"/>
                    <a:pt x="138" y="12"/>
                    <a:pt x="148" y="7"/>
                  </a:cubicBezTo>
                  <a:cubicBezTo>
                    <a:pt x="157" y="3"/>
                    <a:pt x="167" y="0"/>
                    <a:pt x="177" y="0"/>
                  </a:cubicBezTo>
                  <a:cubicBezTo>
                    <a:pt x="195" y="0"/>
                    <a:pt x="210" y="6"/>
                    <a:pt x="219" y="17"/>
                  </a:cubicBezTo>
                  <a:cubicBezTo>
                    <a:pt x="229" y="27"/>
                    <a:pt x="234" y="43"/>
                    <a:pt x="234" y="62"/>
                  </a:cubicBezTo>
                  <a:lnTo>
                    <a:pt x="234" y="180"/>
                  </a:lnTo>
                  <a:lnTo>
                    <a:pt x="203" y="18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13" tIns="22856" rIns="45713" bIns="22856" anchor="t" anchorCtr="0">
              <a:noAutofit/>
            </a:bodyPr>
            <a:lstStyle/>
            <a:p>
              <a:endParaRPr sz="900">
                <a:solidFill>
                  <a:schemeClr val="dk1"/>
                </a:solidFill>
              </a:endParaRPr>
            </a:p>
          </p:txBody>
        </p:sp>
        <p:sp>
          <p:nvSpPr>
            <p:cNvPr id="266" name="Google Shape;216;p16"/>
            <p:cNvSpPr/>
            <p:nvPr/>
          </p:nvSpPr>
          <p:spPr>
            <a:xfrm>
              <a:off x="5490" y="3293"/>
              <a:ext cx="44" cy="57"/>
            </a:xfrm>
            <a:custGeom>
              <a:avLst/>
              <a:gdLst/>
              <a:ahLst/>
              <a:cxnLst/>
              <a:rect l="l" t="t" r="r" b="b"/>
              <a:pathLst>
                <a:path w="193" h="244" extrusionOk="0">
                  <a:moveTo>
                    <a:pt x="106" y="244"/>
                  </a:moveTo>
                  <a:lnTo>
                    <a:pt x="90" y="244"/>
                  </a:lnTo>
                  <a:lnTo>
                    <a:pt x="0" y="0"/>
                  </a:lnTo>
                  <a:lnTo>
                    <a:pt x="37" y="0"/>
                  </a:lnTo>
                  <a:lnTo>
                    <a:pt x="98" y="177"/>
                  </a:lnTo>
                  <a:lnTo>
                    <a:pt x="158" y="0"/>
                  </a:lnTo>
                  <a:lnTo>
                    <a:pt x="193" y="0"/>
                  </a:lnTo>
                  <a:lnTo>
                    <a:pt x="106" y="24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13" tIns="22856" rIns="45713" bIns="22856" anchor="t" anchorCtr="0">
              <a:noAutofit/>
            </a:bodyPr>
            <a:lstStyle/>
            <a:p>
              <a:endParaRPr sz="900">
                <a:solidFill>
                  <a:schemeClr val="dk1"/>
                </a:solidFill>
              </a:endParaRPr>
            </a:p>
          </p:txBody>
        </p:sp>
        <p:sp>
          <p:nvSpPr>
            <p:cNvPr id="267" name="Google Shape;217;p16"/>
            <p:cNvSpPr/>
            <p:nvPr/>
          </p:nvSpPr>
          <p:spPr>
            <a:xfrm>
              <a:off x="5534" y="3287"/>
              <a:ext cx="37" cy="78"/>
            </a:xfrm>
            <a:custGeom>
              <a:avLst/>
              <a:gdLst/>
              <a:ahLst/>
              <a:cxnLst/>
              <a:rect l="l" t="t" r="r" b="b"/>
              <a:pathLst>
                <a:path w="162" h="334" extrusionOk="0">
                  <a:moveTo>
                    <a:pt x="88" y="295"/>
                  </a:moveTo>
                  <a:cubicBezTo>
                    <a:pt x="84" y="307"/>
                    <a:pt x="75" y="316"/>
                    <a:pt x="62" y="323"/>
                  </a:cubicBezTo>
                  <a:cubicBezTo>
                    <a:pt x="49" y="331"/>
                    <a:pt x="35" y="334"/>
                    <a:pt x="19" y="334"/>
                  </a:cubicBezTo>
                  <a:lnTo>
                    <a:pt x="19" y="307"/>
                  </a:lnTo>
                  <a:cubicBezTo>
                    <a:pt x="32" y="307"/>
                    <a:pt x="43" y="304"/>
                    <a:pt x="52" y="297"/>
                  </a:cubicBezTo>
                  <a:cubicBezTo>
                    <a:pt x="62" y="291"/>
                    <a:pt x="66" y="284"/>
                    <a:pt x="66" y="275"/>
                  </a:cubicBezTo>
                  <a:cubicBezTo>
                    <a:pt x="66" y="266"/>
                    <a:pt x="65" y="256"/>
                    <a:pt x="61" y="247"/>
                  </a:cubicBezTo>
                  <a:cubicBezTo>
                    <a:pt x="58" y="237"/>
                    <a:pt x="53" y="226"/>
                    <a:pt x="48" y="212"/>
                  </a:cubicBezTo>
                  <a:lnTo>
                    <a:pt x="0" y="90"/>
                  </a:lnTo>
                  <a:lnTo>
                    <a:pt x="32" y="90"/>
                  </a:lnTo>
                  <a:lnTo>
                    <a:pt x="84" y="226"/>
                  </a:lnTo>
                  <a:lnTo>
                    <a:pt x="130" y="90"/>
                  </a:lnTo>
                  <a:lnTo>
                    <a:pt x="162" y="90"/>
                  </a:lnTo>
                  <a:lnTo>
                    <a:pt x="88" y="295"/>
                  </a:lnTo>
                  <a:close/>
                  <a:moveTo>
                    <a:pt x="123" y="0"/>
                  </a:moveTo>
                  <a:lnTo>
                    <a:pt x="85" y="55"/>
                  </a:lnTo>
                  <a:lnTo>
                    <a:pt x="62" y="55"/>
                  </a:lnTo>
                  <a:lnTo>
                    <a:pt x="90" y="0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13" tIns="22856" rIns="45713" bIns="22856" anchor="t" anchorCtr="0">
              <a:noAutofit/>
            </a:bodyPr>
            <a:lstStyle/>
            <a:p>
              <a:endParaRPr sz="900">
                <a:solidFill>
                  <a:schemeClr val="dk1"/>
                </a:solidFill>
              </a:endParaRPr>
            </a:p>
          </p:txBody>
        </p:sp>
        <p:sp>
          <p:nvSpPr>
            <p:cNvPr id="268" name="Google Shape;218;p16"/>
            <p:cNvSpPr/>
            <p:nvPr/>
          </p:nvSpPr>
          <p:spPr>
            <a:xfrm>
              <a:off x="5573" y="3308"/>
              <a:ext cx="34" cy="41"/>
            </a:xfrm>
            <a:custGeom>
              <a:avLst/>
              <a:gdLst/>
              <a:ahLst/>
              <a:cxnLst/>
              <a:rect l="l" t="t" r="r" b="b"/>
              <a:pathLst>
                <a:path w="146" h="176" extrusionOk="0">
                  <a:moveTo>
                    <a:pt x="49" y="148"/>
                  </a:moveTo>
                  <a:lnTo>
                    <a:pt x="146" y="148"/>
                  </a:lnTo>
                  <a:lnTo>
                    <a:pt x="146" y="176"/>
                  </a:lnTo>
                  <a:lnTo>
                    <a:pt x="0" y="176"/>
                  </a:lnTo>
                  <a:lnTo>
                    <a:pt x="0" y="167"/>
                  </a:lnTo>
                  <a:lnTo>
                    <a:pt x="100" y="28"/>
                  </a:lnTo>
                  <a:lnTo>
                    <a:pt x="2" y="28"/>
                  </a:lnTo>
                  <a:lnTo>
                    <a:pt x="2" y="0"/>
                  </a:lnTo>
                  <a:lnTo>
                    <a:pt x="145" y="0"/>
                  </a:lnTo>
                  <a:lnTo>
                    <a:pt x="145" y="9"/>
                  </a:lnTo>
                  <a:lnTo>
                    <a:pt x="49" y="14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13" tIns="22856" rIns="45713" bIns="22856" anchor="t" anchorCtr="0">
              <a:noAutofit/>
            </a:bodyPr>
            <a:lstStyle/>
            <a:p>
              <a:endParaRPr sz="900">
                <a:solidFill>
                  <a:schemeClr val="dk1"/>
                </a:solidFill>
              </a:endParaRPr>
            </a:p>
          </p:txBody>
        </p:sp>
        <p:sp>
          <p:nvSpPr>
            <p:cNvPr id="269" name="Google Shape;219;p16"/>
            <p:cNvSpPr/>
            <p:nvPr/>
          </p:nvSpPr>
          <p:spPr>
            <a:xfrm>
              <a:off x="5613" y="3291"/>
              <a:ext cx="34" cy="58"/>
            </a:xfrm>
            <a:custGeom>
              <a:avLst/>
              <a:gdLst/>
              <a:ahLst/>
              <a:cxnLst/>
              <a:rect l="l" t="t" r="r" b="b"/>
              <a:pathLst>
                <a:path w="148" h="248" extrusionOk="0">
                  <a:moveTo>
                    <a:pt x="114" y="248"/>
                  </a:moveTo>
                  <a:lnTo>
                    <a:pt x="59" y="160"/>
                  </a:lnTo>
                  <a:lnTo>
                    <a:pt x="31" y="188"/>
                  </a:lnTo>
                  <a:lnTo>
                    <a:pt x="31" y="248"/>
                  </a:lnTo>
                  <a:lnTo>
                    <a:pt x="0" y="248"/>
                  </a:lnTo>
                  <a:lnTo>
                    <a:pt x="0" y="0"/>
                  </a:lnTo>
                  <a:lnTo>
                    <a:pt x="31" y="0"/>
                  </a:lnTo>
                  <a:lnTo>
                    <a:pt x="31" y="153"/>
                  </a:lnTo>
                  <a:lnTo>
                    <a:pt x="99" y="72"/>
                  </a:lnTo>
                  <a:lnTo>
                    <a:pt x="135" y="72"/>
                  </a:lnTo>
                  <a:lnTo>
                    <a:pt x="79" y="139"/>
                  </a:lnTo>
                  <a:lnTo>
                    <a:pt x="148" y="248"/>
                  </a:lnTo>
                  <a:lnTo>
                    <a:pt x="114" y="24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13" tIns="22856" rIns="45713" bIns="22856" anchor="t" anchorCtr="0">
              <a:noAutofit/>
            </a:bodyPr>
            <a:lstStyle/>
            <a:p>
              <a:endParaRPr sz="900">
                <a:solidFill>
                  <a:schemeClr val="dk1"/>
                </a:solidFill>
              </a:endParaRPr>
            </a:p>
          </p:txBody>
        </p:sp>
        <p:sp>
          <p:nvSpPr>
            <p:cNvPr id="270" name="Google Shape;220;p16"/>
            <p:cNvSpPr/>
            <p:nvPr/>
          </p:nvSpPr>
          <p:spPr>
            <a:xfrm>
              <a:off x="5651" y="3308"/>
              <a:ext cx="32" cy="42"/>
            </a:xfrm>
            <a:custGeom>
              <a:avLst/>
              <a:gdLst/>
              <a:ahLst/>
              <a:cxnLst/>
              <a:rect l="l" t="t" r="r" b="b"/>
              <a:pathLst>
                <a:path w="143" h="179" extrusionOk="0">
                  <a:moveTo>
                    <a:pt x="31" y="0"/>
                  </a:moveTo>
                  <a:lnTo>
                    <a:pt x="31" y="112"/>
                  </a:lnTo>
                  <a:cubicBezTo>
                    <a:pt x="31" y="139"/>
                    <a:pt x="43" y="153"/>
                    <a:pt x="67" y="153"/>
                  </a:cubicBezTo>
                  <a:cubicBezTo>
                    <a:pt x="77" y="153"/>
                    <a:pt x="86" y="150"/>
                    <a:pt x="95" y="144"/>
                  </a:cubicBezTo>
                  <a:cubicBezTo>
                    <a:pt x="104" y="138"/>
                    <a:pt x="109" y="131"/>
                    <a:pt x="112" y="123"/>
                  </a:cubicBezTo>
                  <a:lnTo>
                    <a:pt x="112" y="0"/>
                  </a:lnTo>
                  <a:lnTo>
                    <a:pt x="143" y="0"/>
                  </a:lnTo>
                  <a:lnTo>
                    <a:pt x="143" y="176"/>
                  </a:lnTo>
                  <a:lnTo>
                    <a:pt x="112" y="176"/>
                  </a:lnTo>
                  <a:lnTo>
                    <a:pt x="112" y="151"/>
                  </a:lnTo>
                  <a:cubicBezTo>
                    <a:pt x="108" y="158"/>
                    <a:pt x="101" y="164"/>
                    <a:pt x="91" y="170"/>
                  </a:cubicBezTo>
                  <a:cubicBezTo>
                    <a:pt x="80" y="176"/>
                    <a:pt x="70" y="179"/>
                    <a:pt x="60" y="179"/>
                  </a:cubicBezTo>
                  <a:cubicBezTo>
                    <a:pt x="41" y="179"/>
                    <a:pt x="26" y="173"/>
                    <a:pt x="16" y="162"/>
                  </a:cubicBezTo>
                  <a:cubicBezTo>
                    <a:pt x="5" y="151"/>
                    <a:pt x="0" y="135"/>
                    <a:pt x="0" y="115"/>
                  </a:cubicBezTo>
                  <a:lnTo>
                    <a:pt x="0" y="0"/>
                  </a:lnTo>
                  <a:lnTo>
                    <a:pt x="31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13" tIns="22856" rIns="45713" bIns="22856" anchor="t" anchorCtr="0">
              <a:noAutofit/>
            </a:bodyPr>
            <a:lstStyle/>
            <a:p>
              <a:endParaRPr sz="900">
                <a:solidFill>
                  <a:schemeClr val="dk1"/>
                </a:solidFill>
              </a:endParaRPr>
            </a:p>
          </p:txBody>
        </p:sp>
        <p:sp>
          <p:nvSpPr>
            <p:cNvPr id="271" name="Google Shape;221;p16"/>
            <p:cNvSpPr/>
            <p:nvPr/>
          </p:nvSpPr>
          <p:spPr>
            <a:xfrm>
              <a:off x="5693" y="3307"/>
              <a:ext cx="53" cy="42"/>
            </a:xfrm>
            <a:custGeom>
              <a:avLst/>
              <a:gdLst/>
              <a:ahLst/>
              <a:cxnLst/>
              <a:rect l="l" t="t" r="r" b="b"/>
              <a:pathLst>
                <a:path w="234" h="180" extrusionOk="0">
                  <a:moveTo>
                    <a:pt x="203" y="180"/>
                  </a:moveTo>
                  <a:lnTo>
                    <a:pt x="203" y="68"/>
                  </a:lnTo>
                  <a:cubicBezTo>
                    <a:pt x="203" y="41"/>
                    <a:pt x="191" y="27"/>
                    <a:pt x="167" y="27"/>
                  </a:cubicBezTo>
                  <a:cubicBezTo>
                    <a:pt x="160" y="27"/>
                    <a:pt x="153" y="29"/>
                    <a:pt x="146" y="34"/>
                  </a:cubicBezTo>
                  <a:cubicBezTo>
                    <a:pt x="140" y="38"/>
                    <a:pt x="135" y="44"/>
                    <a:pt x="133" y="50"/>
                  </a:cubicBezTo>
                  <a:lnTo>
                    <a:pt x="133" y="180"/>
                  </a:lnTo>
                  <a:lnTo>
                    <a:pt x="101" y="180"/>
                  </a:lnTo>
                  <a:lnTo>
                    <a:pt x="101" y="55"/>
                  </a:lnTo>
                  <a:cubicBezTo>
                    <a:pt x="101" y="46"/>
                    <a:pt x="98" y="39"/>
                    <a:pt x="92" y="34"/>
                  </a:cubicBezTo>
                  <a:cubicBezTo>
                    <a:pt x="85" y="29"/>
                    <a:pt x="77" y="27"/>
                    <a:pt x="66" y="27"/>
                  </a:cubicBezTo>
                  <a:cubicBezTo>
                    <a:pt x="60" y="27"/>
                    <a:pt x="53" y="29"/>
                    <a:pt x="46" y="34"/>
                  </a:cubicBezTo>
                  <a:cubicBezTo>
                    <a:pt x="39" y="39"/>
                    <a:pt x="34" y="44"/>
                    <a:pt x="31" y="50"/>
                  </a:cubicBezTo>
                  <a:lnTo>
                    <a:pt x="31" y="180"/>
                  </a:lnTo>
                  <a:lnTo>
                    <a:pt x="0" y="180"/>
                  </a:lnTo>
                  <a:lnTo>
                    <a:pt x="0" y="4"/>
                  </a:lnTo>
                  <a:lnTo>
                    <a:pt x="20" y="4"/>
                  </a:lnTo>
                  <a:lnTo>
                    <a:pt x="30" y="24"/>
                  </a:lnTo>
                  <a:cubicBezTo>
                    <a:pt x="42" y="8"/>
                    <a:pt x="57" y="0"/>
                    <a:pt x="75" y="0"/>
                  </a:cubicBezTo>
                  <a:cubicBezTo>
                    <a:pt x="101" y="0"/>
                    <a:pt x="118" y="8"/>
                    <a:pt x="128" y="24"/>
                  </a:cubicBezTo>
                  <a:cubicBezTo>
                    <a:pt x="132" y="17"/>
                    <a:pt x="138" y="12"/>
                    <a:pt x="148" y="7"/>
                  </a:cubicBezTo>
                  <a:cubicBezTo>
                    <a:pt x="157" y="3"/>
                    <a:pt x="167" y="0"/>
                    <a:pt x="177" y="0"/>
                  </a:cubicBezTo>
                  <a:cubicBezTo>
                    <a:pt x="195" y="0"/>
                    <a:pt x="210" y="6"/>
                    <a:pt x="219" y="17"/>
                  </a:cubicBezTo>
                  <a:cubicBezTo>
                    <a:pt x="229" y="27"/>
                    <a:pt x="234" y="43"/>
                    <a:pt x="234" y="62"/>
                  </a:cubicBezTo>
                  <a:lnTo>
                    <a:pt x="234" y="180"/>
                  </a:lnTo>
                  <a:lnTo>
                    <a:pt x="203" y="18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13" tIns="22856" rIns="45713" bIns="22856" anchor="t" anchorCtr="0">
              <a:noAutofit/>
            </a:bodyPr>
            <a:lstStyle/>
            <a:p>
              <a:endParaRPr sz="900">
                <a:solidFill>
                  <a:schemeClr val="dk1"/>
                </a:solidFill>
              </a:endParaRPr>
            </a:p>
          </p:txBody>
        </p:sp>
        <p:sp>
          <p:nvSpPr>
            <p:cNvPr id="272" name="Google Shape;222;p16"/>
            <p:cNvSpPr/>
            <p:nvPr/>
          </p:nvSpPr>
          <p:spPr>
            <a:xfrm>
              <a:off x="5758" y="3339"/>
              <a:ext cx="13" cy="24"/>
            </a:xfrm>
            <a:custGeom>
              <a:avLst/>
              <a:gdLst/>
              <a:ahLst/>
              <a:cxnLst/>
              <a:rect l="l" t="t" r="r" b="b"/>
              <a:pathLst>
                <a:path w="56" h="105" extrusionOk="0">
                  <a:moveTo>
                    <a:pt x="8" y="105"/>
                  </a:moveTo>
                  <a:lnTo>
                    <a:pt x="0" y="93"/>
                  </a:lnTo>
                  <a:cubicBezTo>
                    <a:pt x="19" y="78"/>
                    <a:pt x="28" y="65"/>
                    <a:pt x="28" y="54"/>
                  </a:cubicBezTo>
                  <a:cubicBezTo>
                    <a:pt x="28" y="49"/>
                    <a:pt x="27" y="44"/>
                    <a:pt x="23" y="39"/>
                  </a:cubicBezTo>
                  <a:cubicBezTo>
                    <a:pt x="14" y="35"/>
                    <a:pt x="9" y="28"/>
                    <a:pt x="9" y="20"/>
                  </a:cubicBezTo>
                  <a:cubicBezTo>
                    <a:pt x="9" y="14"/>
                    <a:pt x="11" y="9"/>
                    <a:pt x="16" y="6"/>
                  </a:cubicBezTo>
                  <a:cubicBezTo>
                    <a:pt x="20" y="2"/>
                    <a:pt x="26" y="0"/>
                    <a:pt x="33" y="0"/>
                  </a:cubicBezTo>
                  <a:cubicBezTo>
                    <a:pt x="39" y="0"/>
                    <a:pt x="44" y="3"/>
                    <a:pt x="49" y="8"/>
                  </a:cubicBezTo>
                  <a:cubicBezTo>
                    <a:pt x="54" y="13"/>
                    <a:pt x="56" y="19"/>
                    <a:pt x="56" y="26"/>
                  </a:cubicBezTo>
                  <a:cubicBezTo>
                    <a:pt x="56" y="41"/>
                    <a:pt x="53" y="54"/>
                    <a:pt x="47" y="66"/>
                  </a:cubicBezTo>
                  <a:cubicBezTo>
                    <a:pt x="41" y="77"/>
                    <a:pt x="28" y="90"/>
                    <a:pt x="8" y="10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13" tIns="22856" rIns="45713" bIns="22856" anchor="t" anchorCtr="0">
              <a:noAutofit/>
            </a:bodyPr>
            <a:lstStyle/>
            <a:p>
              <a:endParaRPr sz="900">
                <a:solidFill>
                  <a:schemeClr val="dk1"/>
                </a:solidFill>
              </a:endParaRPr>
            </a:p>
          </p:txBody>
        </p:sp>
        <p:sp>
          <p:nvSpPr>
            <p:cNvPr id="273" name="Google Shape;223;p16"/>
            <p:cNvSpPr/>
            <p:nvPr/>
          </p:nvSpPr>
          <p:spPr>
            <a:xfrm>
              <a:off x="5790" y="3308"/>
              <a:ext cx="37" cy="42"/>
            </a:xfrm>
            <a:custGeom>
              <a:avLst/>
              <a:gdLst/>
              <a:ahLst/>
              <a:cxnLst/>
              <a:rect l="l" t="t" r="r" b="b"/>
              <a:pathLst>
                <a:path w="160" h="180" extrusionOk="0">
                  <a:moveTo>
                    <a:pt x="83" y="180"/>
                  </a:moveTo>
                  <a:lnTo>
                    <a:pt x="75" y="180"/>
                  </a:lnTo>
                  <a:lnTo>
                    <a:pt x="0" y="0"/>
                  </a:lnTo>
                  <a:lnTo>
                    <a:pt x="34" y="0"/>
                  </a:lnTo>
                  <a:lnTo>
                    <a:pt x="80" y="123"/>
                  </a:lnTo>
                  <a:lnTo>
                    <a:pt x="128" y="0"/>
                  </a:lnTo>
                  <a:lnTo>
                    <a:pt x="160" y="0"/>
                  </a:lnTo>
                  <a:lnTo>
                    <a:pt x="83" y="18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13" tIns="22856" rIns="45713" bIns="22856" anchor="t" anchorCtr="0">
              <a:noAutofit/>
            </a:bodyPr>
            <a:lstStyle/>
            <a:p>
              <a:endParaRPr sz="900">
                <a:solidFill>
                  <a:schemeClr val="dk1"/>
                </a:solidFill>
              </a:endParaRPr>
            </a:p>
          </p:txBody>
        </p:sp>
        <p:sp>
          <p:nvSpPr>
            <p:cNvPr id="274" name="Google Shape;224;p16"/>
            <p:cNvSpPr/>
            <p:nvPr/>
          </p:nvSpPr>
          <p:spPr>
            <a:xfrm>
              <a:off x="5828" y="3287"/>
              <a:ext cx="37" cy="78"/>
            </a:xfrm>
            <a:custGeom>
              <a:avLst/>
              <a:gdLst/>
              <a:ahLst/>
              <a:cxnLst/>
              <a:rect l="l" t="t" r="r" b="b"/>
              <a:pathLst>
                <a:path w="162" h="334" extrusionOk="0">
                  <a:moveTo>
                    <a:pt x="88" y="295"/>
                  </a:moveTo>
                  <a:cubicBezTo>
                    <a:pt x="84" y="307"/>
                    <a:pt x="75" y="316"/>
                    <a:pt x="62" y="323"/>
                  </a:cubicBezTo>
                  <a:cubicBezTo>
                    <a:pt x="49" y="331"/>
                    <a:pt x="35" y="334"/>
                    <a:pt x="19" y="334"/>
                  </a:cubicBezTo>
                  <a:lnTo>
                    <a:pt x="19" y="307"/>
                  </a:lnTo>
                  <a:cubicBezTo>
                    <a:pt x="32" y="307"/>
                    <a:pt x="43" y="304"/>
                    <a:pt x="52" y="297"/>
                  </a:cubicBezTo>
                  <a:cubicBezTo>
                    <a:pt x="62" y="291"/>
                    <a:pt x="66" y="284"/>
                    <a:pt x="66" y="275"/>
                  </a:cubicBezTo>
                  <a:cubicBezTo>
                    <a:pt x="66" y="266"/>
                    <a:pt x="65" y="256"/>
                    <a:pt x="61" y="247"/>
                  </a:cubicBezTo>
                  <a:cubicBezTo>
                    <a:pt x="58" y="237"/>
                    <a:pt x="53" y="226"/>
                    <a:pt x="48" y="212"/>
                  </a:cubicBezTo>
                  <a:lnTo>
                    <a:pt x="0" y="90"/>
                  </a:lnTo>
                  <a:lnTo>
                    <a:pt x="32" y="90"/>
                  </a:lnTo>
                  <a:lnTo>
                    <a:pt x="84" y="226"/>
                  </a:lnTo>
                  <a:lnTo>
                    <a:pt x="130" y="90"/>
                  </a:lnTo>
                  <a:lnTo>
                    <a:pt x="162" y="90"/>
                  </a:lnTo>
                  <a:lnTo>
                    <a:pt x="88" y="295"/>
                  </a:lnTo>
                  <a:close/>
                  <a:moveTo>
                    <a:pt x="122" y="0"/>
                  </a:moveTo>
                  <a:lnTo>
                    <a:pt x="85" y="55"/>
                  </a:lnTo>
                  <a:lnTo>
                    <a:pt x="62" y="55"/>
                  </a:lnTo>
                  <a:lnTo>
                    <a:pt x="90" y="0"/>
                  </a:lnTo>
                  <a:lnTo>
                    <a:pt x="12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13" tIns="22856" rIns="45713" bIns="22856" anchor="t" anchorCtr="0">
              <a:noAutofit/>
            </a:bodyPr>
            <a:lstStyle/>
            <a:p>
              <a:endParaRPr sz="900">
                <a:solidFill>
                  <a:schemeClr val="dk1"/>
                </a:solidFill>
              </a:endParaRPr>
            </a:p>
          </p:txBody>
        </p:sp>
        <p:sp>
          <p:nvSpPr>
            <p:cNvPr id="275" name="Google Shape;225;p16"/>
            <p:cNvSpPr/>
            <p:nvPr/>
          </p:nvSpPr>
          <p:spPr>
            <a:xfrm>
              <a:off x="5865" y="3308"/>
              <a:ext cx="37" cy="42"/>
            </a:xfrm>
            <a:custGeom>
              <a:avLst/>
              <a:gdLst/>
              <a:ahLst/>
              <a:cxnLst/>
              <a:rect l="l" t="t" r="r" b="b"/>
              <a:pathLst>
                <a:path w="161" h="180" extrusionOk="0">
                  <a:moveTo>
                    <a:pt x="84" y="180"/>
                  </a:moveTo>
                  <a:lnTo>
                    <a:pt x="76" y="180"/>
                  </a:lnTo>
                  <a:lnTo>
                    <a:pt x="0" y="0"/>
                  </a:lnTo>
                  <a:lnTo>
                    <a:pt x="34" y="0"/>
                  </a:lnTo>
                  <a:lnTo>
                    <a:pt x="81" y="123"/>
                  </a:lnTo>
                  <a:lnTo>
                    <a:pt x="128" y="0"/>
                  </a:lnTo>
                  <a:lnTo>
                    <a:pt x="161" y="0"/>
                  </a:lnTo>
                  <a:lnTo>
                    <a:pt x="84" y="18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13" tIns="22856" rIns="45713" bIns="22856" anchor="t" anchorCtr="0">
              <a:noAutofit/>
            </a:bodyPr>
            <a:lstStyle/>
            <a:p>
              <a:endParaRPr sz="900">
                <a:solidFill>
                  <a:schemeClr val="dk1"/>
                </a:solidFill>
              </a:endParaRPr>
            </a:p>
          </p:txBody>
        </p:sp>
        <p:sp>
          <p:nvSpPr>
            <p:cNvPr id="276" name="Google Shape;226;p16"/>
            <p:cNvSpPr/>
            <p:nvPr/>
          </p:nvSpPr>
          <p:spPr>
            <a:xfrm>
              <a:off x="5905" y="3307"/>
              <a:ext cx="36" cy="43"/>
            </a:xfrm>
            <a:custGeom>
              <a:avLst/>
              <a:gdLst/>
              <a:ahLst/>
              <a:cxnLst/>
              <a:rect l="l" t="t" r="r" b="b"/>
              <a:pathLst>
                <a:path w="159" h="183" extrusionOk="0">
                  <a:moveTo>
                    <a:pt x="0" y="91"/>
                  </a:moveTo>
                  <a:cubicBezTo>
                    <a:pt x="0" y="64"/>
                    <a:pt x="7" y="42"/>
                    <a:pt x="22" y="25"/>
                  </a:cubicBezTo>
                  <a:cubicBezTo>
                    <a:pt x="36" y="9"/>
                    <a:pt x="55" y="0"/>
                    <a:pt x="79" y="0"/>
                  </a:cubicBezTo>
                  <a:cubicBezTo>
                    <a:pt x="104" y="0"/>
                    <a:pt x="124" y="8"/>
                    <a:pt x="138" y="24"/>
                  </a:cubicBezTo>
                  <a:cubicBezTo>
                    <a:pt x="152" y="40"/>
                    <a:pt x="159" y="63"/>
                    <a:pt x="159" y="91"/>
                  </a:cubicBezTo>
                  <a:cubicBezTo>
                    <a:pt x="159" y="120"/>
                    <a:pt x="152" y="142"/>
                    <a:pt x="137" y="158"/>
                  </a:cubicBezTo>
                  <a:cubicBezTo>
                    <a:pt x="123" y="175"/>
                    <a:pt x="104" y="183"/>
                    <a:pt x="79" y="183"/>
                  </a:cubicBezTo>
                  <a:cubicBezTo>
                    <a:pt x="54" y="183"/>
                    <a:pt x="35" y="175"/>
                    <a:pt x="21" y="158"/>
                  </a:cubicBezTo>
                  <a:cubicBezTo>
                    <a:pt x="7" y="141"/>
                    <a:pt x="0" y="119"/>
                    <a:pt x="0" y="91"/>
                  </a:cubicBezTo>
                  <a:close/>
                  <a:moveTo>
                    <a:pt x="32" y="91"/>
                  </a:moveTo>
                  <a:cubicBezTo>
                    <a:pt x="32" y="135"/>
                    <a:pt x="48" y="157"/>
                    <a:pt x="79" y="157"/>
                  </a:cubicBezTo>
                  <a:cubicBezTo>
                    <a:pt x="94" y="157"/>
                    <a:pt x="105" y="151"/>
                    <a:pt x="113" y="140"/>
                  </a:cubicBezTo>
                  <a:cubicBezTo>
                    <a:pt x="122" y="128"/>
                    <a:pt x="126" y="112"/>
                    <a:pt x="126" y="91"/>
                  </a:cubicBezTo>
                  <a:cubicBezTo>
                    <a:pt x="126" y="48"/>
                    <a:pt x="110" y="26"/>
                    <a:pt x="79" y="26"/>
                  </a:cubicBezTo>
                  <a:cubicBezTo>
                    <a:pt x="65" y="26"/>
                    <a:pt x="54" y="32"/>
                    <a:pt x="45" y="43"/>
                  </a:cubicBezTo>
                  <a:cubicBezTo>
                    <a:pt x="37" y="55"/>
                    <a:pt x="32" y="71"/>
                    <a:pt x="32" y="9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13" tIns="22856" rIns="45713" bIns="22856" anchor="t" anchorCtr="0">
              <a:noAutofit/>
            </a:bodyPr>
            <a:lstStyle/>
            <a:p>
              <a:endParaRPr sz="900">
                <a:solidFill>
                  <a:schemeClr val="dk1"/>
                </a:solidFill>
              </a:endParaRPr>
            </a:p>
          </p:txBody>
        </p:sp>
        <p:sp>
          <p:nvSpPr>
            <p:cNvPr id="277" name="Google Shape;227;p16"/>
            <p:cNvSpPr/>
            <p:nvPr/>
          </p:nvSpPr>
          <p:spPr>
            <a:xfrm>
              <a:off x="5943" y="3292"/>
              <a:ext cx="21" cy="73"/>
            </a:xfrm>
            <a:custGeom>
              <a:avLst/>
              <a:gdLst/>
              <a:ahLst/>
              <a:cxnLst/>
              <a:rect l="l" t="t" r="r" b="b"/>
              <a:pathLst>
                <a:path w="88" h="311" extrusionOk="0">
                  <a:moveTo>
                    <a:pt x="68" y="0"/>
                  </a:moveTo>
                  <a:cubicBezTo>
                    <a:pt x="73" y="0"/>
                    <a:pt x="78" y="2"/>
                    <a:pt x="81" y="6"/>
                  </a:cubicBezTo>
                  <a:cubicBezTo>
                    <a:pt x="85" y="10"/>
                    <a:pt x="87" y="14"/>
                    <a:pt x="87" y="19"/>
                  </a:cubicBezTo>
                  <a:cubicBezTo>
                    <a:pt x="87" y="25"/>
                    <a:pt x="85" y="29"/>
                    <a:pt x="81" y="33"/>
                  </a:cubicBezTo>
                  <a:cubicBezTo>
                    <a:pt x="78" y="37"/>
                    <a:pt x="73" y="39"/>
                    <a:pt x="68" y="39"/>
                  </a:cubicBezTo>
                  <a:cubicBezTo>
                    <a:pt x="62" y="39"/>
                    <a:pt x="58" y="37"/>
                    <a:pt x="54" y="33"/>
                  </a:cubicBezTo>
                  <a:cubicBezTo>
                    <a:pt x="50" y="29"/>
                    <a:pt x="49" y="25"/>
                    <a:pt x="49" y="19"/>
                  </a:cubicBezTo>
                  <a:cubicBezTo>
                    <a:pt x="49" y="14"/>
                    <a:pt x="50" y="9"/>
                    <a:pt x="54" y="6"/>
                  </a:cubicBezTo>
                  <a:cubicBezTo>
                    <a:pt x="58" y="2"/>
                    <a:pt x="62" y="0"/>
                    <a:pt x="68" y="0"/>
                  </a:cubicBezTo>
                  <a:close/>
                  <a:moveTo>
                    <a:pt x="0" y="311"/>
                  </a:moveTo>
                  <a:lnTo>
                    <a:pt x="0" y="284"/>
                  </a:lnTo>
                  <a:cubicBezTo>
                    <a:pt x="22" y="284"/>
                    <a:pt x="37" y="280"/>
                    <a:pt x="44" y="274"/>
                  </a:cubicBezTo>
                  <a:cubicBezTo>
                    <a:pt x="52" y="267"/>
                    <a:pt x="56" y="257"/>
                    <a:pt x="56" y="242"/>
                  </a:cubicBezTo>
                  <a:lnTo>
                    <a:pt x="56" y="93"/>
                  </a:lnTo>
                  <a:lnTo>
                    <a:pt x="21" y="93"/>
                  </a:lnTo>
                  <a:lnTo>
                    <a:pt x="21" y="67"/>
                  </a:lnTo>
                  <a:lnTo>
                    <a:pt x="88" y="67"/>
                  </a:lnTo>
                  <a:lnTo>
                    <a:pt x="88" y="241"/>
                  </a:lnTo>
                  <a:cubicBezTo>
                    <a:pt x="88" y="265"/>
                    <a:pt x="80" y="283"/>
                    <a:pt x="66" y="294"/>
                  </a:cubicBezTo>
                  <a:cubicBezTo>
                    <a:pt x="52" y="306"/>
                    <a:pt x="30" y="311"/>
                    <a:pt x="0" y="31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13" tIns="22856" rIns="45713" bIns="22856" anchor="t" anchorCtr="0">
              <a:noAutofit/>
            </a:bodyPr>
            <a:lstStyle/>
            <a:p>
              <a:endParaRPr sz="900">
                <a:solidFill>
                  <a:schemeClr val="dk1"/>
                </a:solidFill>
              </a:endParaRPr>
            </a:p>
          </p:txBody>
        </p:sp>
        <p:sp>
          <p:nvSpPr>
            <p:cNvPr id="278" name="Google Shape;228;p16"/>
            <p:cNvSpPr/>
            <p:nvPr/>
          </p:nvSpPr>
          <p:spPr>
            <a:xfrm>
              <a:off x="5986" y="3307"/>
              <a:ext cx="35" cy="43"/>
            </a:xfrm>
            <a:custGeom>
              <a:avLst/>
              <a:gdLst/>
              <a:ahLst/>
              <a:cxnLst/>
              <a:rect l="l" t="t" r="r" b="b"/>
              <a:pathLst>
                <a:path w="151" h="183" extrusionOk="0">
                  <a:moveTo>
                    <a:pt x="109" y="159"/>
                  </a:moveTo>
                  <a:cubicBezTo>
                    <a:pt x="96" y="175"/>
                    <a:pt x="77" y="183"/>
                    <a:pt x="51" y="183"/>
                  </a:cubicBezTo>
                  <a:cubicBezTo>
                    <a:pt x="37" y="183"/>
                    <a:pt x="25" y="178"/>
                    <a:pt x="15" y="168"/>
                  </a:cubicBezTo>
                  <a:cubicBezTo>
                    <a:pt x="5" y="158"/>
                    <a:pt x="0" y="145"/>
                    <a:pt x="0" y="130"/>
                  </a:cubicBezTo>
                  <a:cubicBezTo>
                    <a:pt x="0" y="113"/>
                    <a:pt x="8" y="98"/>
                    <a:pt x="24" y="85"/>
                  </a:cubicBezTo>
                  <a:cubicBezTo>
                    <a:pt x="39" y="73"/>
                    <a:pt x="59" y="67"/>
                    <a:pt x="83" y="67"/>
                  </a:cubicBezTo>
                  <a:cubicBezTo>
                    <a:pt x="90" y="67"/>
                    <a:pt x="97" y="68"/>
                    <a:pt x="106" y="71"/>
                  </a:cubicBezTo>
                  <a:cubicBezTo>
                    <a:pt x="106" y="43"/>
                    <a:pt x="93" y="28"/>
                    <a:pt x="68" y="28"/>
                  </a:cubicBezTo>
                  <a:cubicBezTo>
                    <a:pt x="48" y="28"/>
                    <a:pt x="33" y="34"/>
                    <a:pt x="23" y="44"/>
                  </a:cubicBezTo>
                  <a:lnTo>
                    <a:pt x="9" y="18"/>
                  </a:lnTo>
                  <a:cubicBezTo>
                    <a:pt x="15" y="13"/>
                    <a:pt x="23" y="9"/>
                    <a:pt x="34" y="6"/>
                  </a:cubicBezTo>
                  <a:cubicBezTo>
                    <a:pt x="44" y="2"/>
                    <a:pt x="54" y="0"/>
                    <a:pt x="64" y="0"/>
                  </a:cubicBezTo>
                  <a:cubicBezTo>
                    <a:pt x="89" y="0"/>
                    <a:pt x="108" y="6"/>
                    <a:pt x="119" y="18"/>
                  </a:cubicBezTo>
                  <a:cubicBezTo>
                    <a:pt x="131" y="29"/>
                    <a:pt x="137" y="48"/>
                    <a:pt x="137" y="73"/>
                  </a:cubicBezTo>
                  <a:lnTo>
                    <a:pt x="137" y="136"/>
                  </a:lnTo>
                  <a:cubicBezTo>
                    <a:pt x="137" y="152"/>
                    <a:pt x="141" y="162"/>
                    <a:pt x="151" y="167"/>
                  </a:cubicBezTo>
                  <a:lnTo>
                    <a:pt x="151" y="183"/>
                  </a:lnTo>
                  <a:cubicBezTo>
                    <a:pt x="138" y="183"/>
                    <a:pt x="128" y="181"/>
                    <a:pt x="122" y="177"/>
                  </a:cubicBezTo>
                  <a:cubicBezTo>
                    <a:pt x="116" y="174"/>
                    <a:pt x="111" y="168"/>
                    <a:pt x="109" y="159"/>
                  </a:cubicBezTo>
                  <a:close/>
                  <a:moveTo>
                    <a:pt x="106" y="93"/>
                  </a:moveTo>
                  <a:cubicBezTo>
                    <a:pt x="96" y="91"/>
                    <a:pt x="89" y="90"/>
                    <a:pt x="85" y="90"/>
                  </a:cubicBezTo>
                  <a:cubicBezTo>
                    <a:pt x="69" y="90"/>
                    <a:pt x="56" y="94"/>
                    <a:pt x="46" y="102"/>
                  </a:cubicBezTo>
                  <a:cubicBezTo>
                    <a:pt x="36" y="110"/>
                    <a:pt x="31" y="120"/>
                    <a:pt x="31" y="131"/>
                  </a:cubicBezTo>
                  <a:cubicBezTo>
                    <a:pt x="31" y="149"/>
                    <a:pt x="42" y="158"/>
                    <a:pt x="64" y="158"/>
                  </a:cubicBezTo>
                  <a:cubicBezTo>
                    <a:pt x="79" y="158"/>
                    <a:pt x="93" y="151"/>
                    <a:pt x="106" y="136"/>
                  </a:cubicBezTo>
                  <a:lnTo>
                    <a:pt x="106" y="9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13" tIns="22856" rIns="45713" bIns="22856" anchor="t" anchorCtr="0">
              <a:noAutofit/>
            </a:bodyPr>
            <a:lstStyle/>
            <a:p>
              <a:endParaRPr sz="900">
                <a:solidFill>
                  <a:schemeClr val="dk1"/>
                </a:solidFill>
              </a:endParaRPr>
            </a:p>
          </p:txBody>
        </p:sp>
        <p:sp>
          <p:nvSpPr>
            <p:cNvPr id="279" name="Google Shape;229;p16"/>
            <p:cNvSpPr/>
            <p:nvPr/>
          </p:nvSpPr>
          <p:spPr>
            <a:xfrm>
              <a:off x="6047" y="3308"/>
              <a:ext cx="37" cy="42"/>
            </a:xfrm>
            <a:custGeom>
              <a:avLst/>
              <a:gdLst/>
              <a:ahLst/>
              <a:cxnLst/>
              <a:rect l="l" t="t" r="r" b="b"/>
              <a:pathLst>
                <a:path w="161" h="180" extrusionOk="0">
                  <a:moveTo>
                    <a:pt x="84" y="180"/>
                  </a:moveTo>
                  <a:lnTo>
                    <a:pt x="75" y="180"/>
                  </a:lnTo>
                  <a:lnTo>
                    <a:pt x="0" y="0"/>
                  </a:lnTo>
                  <a:lnTo>
                    <a:pt x="34" y="0"/>
                  </a:lnTo>
                  <a:lnTo>
                    <a:pt x="81" y="123"/>
                  </a:lnTo>
                  <a:lnTo>
                    <a:pt x="128" y="0"/>
                  </a:lnTo>
                  <a:lnTo>
                    <a:pt x="161" y="0"/>
                  </a:lnTo>
                  <a:lnTo>
                    <a:pt x="84" y="18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13" tIns="22856" rIns="45713" bIns="22856" anchor="t" anchorCtr="0">
              <a:noAutofit/>
            </a:bodyPr>
            <a:lstStyle/>
            <a:p>
              <a:endParaRPr sz="900">
                <a:solidFill>
                  <a:schemeClr val="dk1"/>
                </a:solidFill>
              </a:endParaRPr>
            </a:p>
          </p:txBody>
        </p:sp>
        <p:sp>
          <p:nvSpPr>
            <p:cNvPr id="280" name="Google Shape;230;p16"/>
            <p:cNvSpPr/>
            <p:nvPr/>
          </p:nvSpPr>
          <p:spPr>
            <a:xfrm>
              <a:off x="6085" y="3308"/>
              <a:ext cx="34" cy="41"/>
            </a:xfrm>
            <a:custGeom>
              <a:avLst/>
              <a:gdLst/>
              <a:ahLst/>
              <a:cxnLst/>
              <a:rect l="l" t="t" r="r" b="b"/>
              <a:pathLst>
                <a:path w="147" h="176" extrusionOk="0">
                  <a:moveTo>
                    <a:pt x="49" y="148"/>
                  </a:moveTo>
                  <a:lnTo>
                    <a:pt x="147" y="148"/>
                  </a:lnTo>
                  <a:lnTo>
                    <a:pt x="147" y="176"/>
                  </a:lnTo>
                  <a:lnTo>
                    <a:pt x="0" y="176"/>
                  </a:lnTo>
                  <a:lnTo>
                    <a:pt x="0" y="167"/>
                  </a:lnTo>
                  <a:lnTo>
                    <a:pt x="100" y="28"/>
                  </a:lnTo>
                  <a:lnTo>
                    <a:pt x="2" y="28"/>
                  </a:lnTo>
                  <a:lnTo>
                    <a:pt x="2" y="0"/>
                  </a:lnTo>
                  <a:lnTo>
                    <a:pt x="146" y="0"/>
                  </a:lnTo>
                  <a:lnTo>
                    <a:pt x="146" y="9"/>
                  </a:lnTo>
                  <a:lnTo>
                    <a:pt x="49" y="14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13" tIns="22856" rIns="45713" bIns="22856" anchor="t" anchorCtr="0">
              <a:noAutofit/>
            </a:bodyPr>
            <a:lstStyle/>
            <a:p>
              <a:endParaRPr sz="900">
                <a:solidFill>
                  <a:schemeClr val="dk1"/>
                </a:solidFill>
              </a:endParaRPr>
            </a:p>
          </p:txBody>
        </p:sp>
        <p:sp>
          <p:nvSpPr>
            <p:cNvPr id="281" name="Google Shape;231;p16"/>
            <p:cNvSpPr/>
            <p:nvPr/>
          </p:nvSpPr>
          <p:spPr>
            <a:xfrm>
              <a:off x="6123" y="3291"/>
              <a:ext cx="34" cy="59"/>
            </a:xfrm>
            <a:custGeom>
              <a:avLst/>
              <a:gdLst/>
              <a:ahLst/>
              <a:cxnLst/>
              <a:rect l="l" t="t" r="r" b="b"/>
              <a:pathLst>
                <a:path w="152" h="251" extrusionOk="0">
                  <a:moveTo>
                    <a:pt x="121" y="247"/>
                  </a:moveTo>
                  <a:lnTo>
                    <a:pt x="121" y="234"/>
                  </a:lnTo>
                  <a:cubicBezTo>
                    <a:pt x="110" y="245"/>
                    <a:pt x="95" y="251"/>
                    <a:pt x="74" y="251"/>
                  </a:cubicBezTo>
                  <a:cubicBezTo>
                    <a:pt x="52" y="251"/>
                    <a:pt x="34" y="243"/>
                    <a:pt x="20" y="227"/>
                  </a:cubicBezTo>
                  <a:cubicBezTo>
                    <a:pt x="7" y="211"/>
                    <a:pt x="0" y="190"/>
                    <a:pt x="0" y="164"/>
                  </a:cubicBezTo>
                  <a:cubicBezTo>
                    <a:pt x="0" y="138"/>
                    <a:pt x="8" y="115"/>
                    <a:pt x="23" y="96"/>
                  </a:cubicBezTo>
                  <a:cubicBezTo>
                    <a:pt x="39" y="78"/>
                    <a:pt x="58" y="68"/>
                    <a:pt x="80" y="68"/>
                  </a:cubicBezTo>
                  <a:cubicBezTo>
                    <a:pt x="98" y="68"/>
                    <a:pt x="112" y="73"/>
                    <a:pt x="121" y="81"/>
                  </a:cubicBezTo>
                  <a:lnTo>
                    <a:pt x="121" y="0"/>
                  </a:lnTo>
                  <a:lnTo>
                    <a:pt x="152" y="0"/>
                  </a:lnTo>
                  <a:lnTo>
                    <a:pt x="152" y="247"/>
                  </a:lnTo>
                  <a:lnTo>
                    <a:pt x="121" y="247"/>
                  </a:lnTo>
                  <a:close/>
                  <a:moveTo>
                    <a:pt x="121" y="112"/>
                  </a:moveTo>
                  <a:cubicBezTo>
                    <a:pt x="113" y="101"/>
                    <a:pt x="102" y="95"/>
                    <a:pt x="89" y="95"/>
                  </a:cubicBezTo>
                  <a:cubicBezTo>
                    <a:pt x="72" y="95"/>
                    <a:pt x="58" y="101"/>
                    <a:pt x="48" y="113"/>
                  </a:cubicBezTo>
                  <a:cubicBezTo>
                    <a:pt x="38" y="126"/>
                    <a:pt x="33" y="142"/>
                    <a:pt x="33" y="161"/>
                  </a:cubicBezTo>
                  <a:cubicBezTo>
                    <a:pt x="33" y="203"/>
                    <a:pt x="52" y="225"/>
                    <a:pt x="90" y="225"/>
                  </a:cubicBezTo>
                  <a:cubicBezTo>
                    <a:pt x="95" y="225"/>
                    <a:pt x="101" y="223"/>
                    <a:pt x="108" y="220"/>
                  </a:cubicBezTo>
                  <a:cubicBezTo>
                    <a:pt x="115" y="217"/>
                    <a:pt x="119" y="213"/>
                    <a:pt x="121" y="210"/>
                  </a:cubicBezTo>
                  <a:lnTo>
                    <a:pt x="121" y="11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13" tIns="22856" rIns="45713" bIns="22856" anchor="t" anchorCtr="0">
              <a:noAutofit/>
            </a:bodyPr>
            <a:lstStyle/>
            <a:p>
              <a:endParaRPr sz="900">
                <a:solidFill>
                  <a:schemeClr val="dk1"/>
                </a:solidFill>
              </a:endParaRPr>
            </a:p>
          </p:txBody>
        </p:sp>
        <p:sp>
          <p:nvSpPr>
            <p:cNvPr id="282" name="Google Shape;232;p16"/>
            <p:cNvSpPr/>
            <p:nvPr/>
          </p:nvSpPr>
          <p:spPr>
            <a:xfrm>
              <a:off x="6164" y="3287"/>
              <a:ext cx="38" cy="63"/>
            </a:xfrm>
            <a:custGeom>
              <a:avLst/>
              <a:gdLst/>
              <a:ahLst/>
              <a:cxnLst/>
              <a:rect l="l" t="t" r="r" b="b"/>
              <a:pathLst>
                <a:path w="163" h="270" extrusionOk="0">
                  <a:moveTo>
                    <a:pt x="160" y="182"/>
                  </a:moveTo>
                  <a:lnTo>
                    <a:pt x="33" y="182"/>
                  </a:lnTo>
                  <a:cubicBezTo>
                    <a:pt x="33" y="202"/>
                    <a:pt x="39" y="218"/>
                    <a:pt x="50" y="229"/>
                  </a:cubicBezTo>
                  <a:cubicBezTo>
                    <a:pt x="60" y="239"/>
                    <a:pt x="73" y="244"/>
                    <a:pt x="89" y="244"/>
                  </a:cubicBezTo>
                  <a:cubicBezTo>
                    <a:pt x="107" y="244"/>
                    <a:pt x="121" y="238"/>
                    <a:pt x="133" y="228"/>
                  </a:cubicBezTo>
                  <a:lnTo>
                    <a:pt x="147" y="250"/>
                  </a:lnTo>
                  <a:cubicBezTo>
                    <a:pt x="142" y="255"/>
                    <a:pt x="134" y="259"/>
                    <a:pt x="124" y="263"/>
                  </a:cubicBezTo>
                  <a:cubicBezTo>
                    <a:pt x="112" y="268"/>
                    <a:pt x="98" y="270"/>
                    <a:pt x="83" y="270"/>
                  </a:cubicBezTo>
                  <a:cubicBezTo>
                    <a:pt x="60" y="270"/>
                    <a:pt x="42" y="262"/>
                    <a:pt x="26" y="247"/>
                  </a:cubicBezTo>
                  <a:cubicBezTo>
                    <a:pt x="9" y="231"/>
                    <a:pt x="0" y="209"/>
                    <a:pt x="0" y="181"/>
                  </a:cubicBezTo>
                  <a:cubicBezTo>
                    <a:pt x="0" y="152"/>
                    <a:pt x="9" y="128"/>
                    <a:pt x="27" y="111"/>
                  </a:cubicBezTo>
                  <a:cubicBezTo>
                    <a:pt x="43" y="95"/>
                    <a:pt x="61" y="87"/>
                    <a:pt x="83" y="87"/>
                  </a:cubicBezTo>
                  <a:cubicBezTo>
                    <a:pt x="108" y="87"/>
                    <a:pt x="128" y="94"/>
                    <a:pt x="142" y="109"/>
                  </a:cubicBezTo>
                  <a:cubicBezTo>
                    <a:pt x="156" y="122"/>
                    <a:pt x="163" y="140"/>
                    <a:pt x="163" y="163"/>
                  </a:cubicBezTo>
                  <a:cubicBezTo>
                    <a:pt x="163" y="170"/>
                    <a:pt x="162" y="176"/>
                    <a:pt x="160" y="182"/>
                  </a:cubicBezTo>
                  <a:close/>
                  <a:moveTo>
                    <a:pt x="84" y="114"/>
                  </a:moveTo>
                  <a:cubicBezTo>
                    <a:pt x="71" y="114"/>
                    <a:pt x="59" y="118"/>
                    <a:pt x="49" y="127"/>
                  </a:cubicBezTo>
                  <a:cubicBezTo>
                    <a:pt x="40" y="136"/>
                    <a:pt x="35" y="146"/>
                    <a:pt x="34" y="159"/>
                  </a:cubicBezTo>
                  <a:lnTo>
                    <a:pt x="132" y="159"/>
                  </a:lnTo>
                  <a:cubicBezTo>
                    <a:pt x="132" y="146"/>
                    <a:pt x="128" y="136"/>
                    <a:pt x="120" y="127"/>
                  </a:cubicBezTo>
                  <a:cubicBezTo>
                    <a:pt x="111" y="118"/>
                    <a:pt x="99" y="114"/>
                    <a:pt x="84" y="114"/>
                  </a:cubicBezTo>
                  <a:close/>
                  <a:moveTo>
                    <a:pt x="139" y="1"/>
                  </a:moveTo>
                  <a:lnTo>
                    <a:pt x="89" y="56"/>
                  </a:lnTo>
                  <a:lnTo>
                    <a:pt x="71" y="56"/>
                  </a:lnTo>
                  <a:lnTo>
                    <a:pt x="23" y="0"/>
                  </a:lnTo>
                  <a:lnTo>
                    <a:pt x="51" y="0"/>
                  </a:lnTo>
                  <a:lnTo>
                    <a:pt x="80" y="32"/>
                  </a:lnTo>
                  <a:lnTo>
                    <a:pt x="107" y="1"/>
                  </a:lnTo>
                  <a:lnTo>
                    <a:pt x="139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13" tIns="22856" rIns="45713" bIns="22856" anchor="t" anchorCtr="0">
              <a:noAutofit/>
            </a:bodyPr>
            <a:lstStyle/>
            <a:p>
              <a:endParaRPr sz="900">
                <a:solidFill>
                  <a:schemeClr val="dk1"/>
                </a:solidFill>
              </a:endParaRPr>
            </a:p>
          </p:txBody>
        </p:sp>
        <p:sp>
          <p:nvSpPr>
            <p:cNvPr id="283" name="Google Shape;233;p16"/>
            <p:cNvSpPr/>
            <p:nvPr/>
          </p:nvSpPr>
          <p:spPr>
            <a:xfrm>
              <a:off x="6209" y="3291"/>
              <a:ext cx="14" cy="59"/>
            </a:xfrm>
            <a:custGeom>
              <a:avLst/>
              <a:gdLst/>
              <a:ahLst/>
              <a:cxnLst/>
              <a:rect l="l" t="t" r="r" b="b"/>
              <a:pathLst>
                <a:path w="61" h="251" extrusionOk="0">
                  <a:moveTo>
                    <a:pt x="0" y="198"/>
                  </a:moveTo>
                  <a:lnTo>
                    <a:pt x="0" y="0"/>
                  </a:lnTo>
                  <a:lnTo>
                    <a:pt x="31" y="0"/>
                  </a:lnTo>
                  <a:lnTo>
                    <a:pt x="31" y="193"/>
                  </a:lnTo>
                  <a:cubicBezTo>
                    <a:pt x="31" y="202"/>
                    <a:pt x="34" y="209"/>
                    <a:pt x="39" y="215"/>
                  </a:cubicBezTo>
                  <a:cubicBezTo>
                    <a:pt x="45" y="220"/>
                    <a:pt x="52" y="223"/>
                    <a:pt x="61" y="223"/>
                  </a:cubicBezTo>
                  <a:lnTo>
                    <a:pt x="61" y="251"/>
                  </a:lnTo>
                  <a:cubicBezTo>
                    <a:pt x="20" y="251"/>
                    <a:pt x="0" y="233"/>
                    <a:pt x="0" y="19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13" tIns="22856" rIns="45713" bIns="22856" anchor="t" anchorCtr="0">
              <a:noAutofit/>
            </a:bodyPr>
            <a:lstStyle/>
            <a:p>
              <a:endParaRPr sz="900">
                <a:solidFill>
                  <a:schemeClr val="dk1"/>
                </a:solidFill>
              </a:endParaRPr>
            </a:p>
          </p:txBody>
        </p:sp>
        <p:sp>
          <p:nvSpPr>
            <p:cNvPr id="284" name="Google Shape;234;p16"/>
            <p:cNvSpPr/>
            <p:nvPr/>
          </p:nvSpPr>
          <p:spPr>
            <a:xfrm>
              <a:off x="6229" y="3287"/>
              <a:ext cx="34" cy="63"/>
            </a:xfrm>
            <a:custGeom>
              <a:avLst/>
              <a:gdLst/>
              <a:ahLst/>
              <a:cxnLst/>
              <a:rect l="l" t="t" r="r" b="b"/>
              <a:pathLst>
                <a:path w="150" h="269" extrusionOk="0">
                  <a:moveTo>
                    <a:pt x="108" y="245"/>
                  </a:moveTo>
                  <a:cubicBezTo>
                    <a:pt x="96" y="261"/>
                    <a:pt x="76" y="269"/>
                    <a:pt x="51" y="269"/>
                  </a:cubicBezTo>
                  <a:cubicBezTo>
                    <a:pt x="37" y="269"/>
                    <a:pt x="25" y="264"/>
                    <a:pt x="15" y="254"/>
                  </a:cubicBezTo>
                  <a:cubicBezTo>
                    <a:pt x="5" y="244"/>
                    <a:pt x="0" y="231"/>
                    <a:pt x="0" y="216"/>
                  </a:cubicBezTo>
                  <a:cubicBezTo>
                    <a:pt x="0" y="199"/>
                    <a:pt x="7" y="184"/>
                    <a:pt x="23" y="171"/>
                  </a:cubicBezTo>
                  <a:cubicBezTo>
                    <a:pt x="39" y="159"/>
                    <a:pt x="59" y="153"/>
                    <a:pt x="83" y="153"/>
                  </a:cubicBezTo>
                  <a:cubicBezTo>
                    <a:pt x="89" y="153"/>
                    <a:pt x="97" y="154"/>
                    <a:pt x="105" y="157"/>
                  </a:cubicBezTo>
                  <a:cubicBezTo>
                    <a:pt x="105" y="129"/>
                    <a:pt x="92" y="114"/>
                    <a:pt x="67" y="114"/>
                  </a:cubicBezTo>
                  <a:cubicBezTo>
                    <a:pt x="47" y="114"/>
                    <a:pt x="32" y="120"/>
                    <a:pt x="22" y="130"/>
                  </a:cubicBezTo>
                  <a:lnTo>
                    <a:pt x="9" y="104"/>
                  </a:lnTo>
                  <a:cubicBezTo>
                    <a:pt x="15" y="99"/>
                    <a:pt x="23" y="95"/>
                    <a:pt x="33" y="92"/>
                  </a:cubicBezTo>
                  <a:cubicBezTo>
                    <a:pt x="44" y="88"/>
                    <a:pt x="54" y="86"/>
                    <a:pt x="63" y="86"/>
                  </a:cubicBezTo>
                  <a:cubicBezTo>
                    <a:pt x="89" y="86"/>
                    <a:pt x="107" y="92"/>
                    <a:pt x="119" y="104"/>
                  </a:cubicBezTo>
                  <a:cubicBezTo>
                    <a:pt x="131" y="115"/>
                    <a:pt x="136" y="134"/>
                    <a:pt x="136" y="159"/>
                  </a:cubicBezTo>
                  <a:lnTo>
                    <a:pt x="136" y="222"/>
                  </a:lnTo>
                  <a:cubicBezTo>
                    <a:pt x="136" y="238"/>
                    <a:pt x="141" y="248"/>
                    <a:pt x="150" y="253"/>
                  </a:cubicBezTo>
                  <a:lnTo>
                    <a:pt x="150" y="269"/>
                  </a:lnTo>
                  <a:cubicBezTo>
                    <a:pt x="137" y="269"/>
                    <a:pt x="128" y="267"/>
                    <a:pt x="122" y="263"/>
                  </a:cubicBezTo>
                  <a:cubicBezTo>
                    <a:pt x="115" y="260"/>
                    <a:pt x="111" y="254"/>
                    <a:pt x="108" y="245"/>
                  </a:cubicBezTo>
                  <a:close/>
                  <a:moveTo>
                    <a:pt x="105" y="179"/>
                  </a:moveTo>
                  <a:cubicBezTo>
                    <a:pt x="95" y="177"/>
                    <a:pt x="88" y="176"/>
                    <a:pt x="84" y="176"/>
                  </a:cubicBezTo>
                  <a:cubicBezTo>
                    <a:pt x="69" y="176"/>
                    <a:pt x="56" y="180"/>
                    <a:pt x="46" y="188"/>
                  </a:cubicBezTo>
                  <a:cubicBezTo>
                    <a:pt x="36" y="196"/>
                    <a:pt x="31" y="206"/>
                    <a:pt x="31" y="217"/>
                  </a:cubicBezTo>
                  <a:cubicBezTo>
                    <a:pt x="31" y="235"/>
                    <a:pt x="42" y="244"/>
                    <a:pt x="63" y="244"/>
                  </a:cubicBezTo>
                  <a:cubicBezTo>
                    <a:pt x="79" y="244"/>
                    <a:pt x="93" y="237"/>
                    <a:pt x="105" y="222"/>
                  </a:cubicBezTo>
                  <a:lnTo>
                    <a:pt x="105" y="179"/>
                  </a:lnTo>
                  <a:close/>
                  <a:moveTo>
                    <a:pt x="112" y="0"/>
                  </a:moveTo>
                  <a:lnTo>
                    <a:pt x="75" y="55"/>
                  </a:lnTo>
                  <a:lnTo>
                    <a:pt x="52" y="55"/>
                  </a:lnTo>
                  <a:lnTo>
                    <a:pt x="80" y="0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13" tIns="22856" rIns="45713" bIns="22856" anchor="t" anchorCtr="0">
              <a:noAutofit/>
            </a:bodyPr>
            <a:lstStyle/>
            <a:p>
              <a:endParaRPr sz="900">
                <a:solidFill>
                  <a:schemeClr val="dk1"/>
                </a:solidFill>
              </a:endParaRPr>
            </a:p>
          </p:txBody>
        </p:sp>
        <p:sp>
          <p:nvSpPr>
            <p:cNvPr id="285" name="Google Shape;235;p16"/>
            <p:cNvSpPr/>
            <p:nvPr/>
          </p:nvSpPr>
          <p:spPr>
            <a:xfrm>
              <a:off x="6266" y="3308"/>
              <a:ext cx="37" cy="42"/>
            </a:xfrm>
            <a:custGeom>
              <a:avLst/>
              <a:gdLst/>
              <a:ahLst/>
              <a:cxnLst/>
              <a:rect l="l" t="t" r="r" b="b"/>
              <a:pathLst>
                <a:path w="161" h="180" extrusionOk="0">
                  <a:moveTo>
                    <a:pt x="84" y="180"/>
                  </a:moveTo>
                  <a:lnTo>
                    <a:pt x="76" y="180"/>
                  </a:lnTo>
                  <a:lnTo>
                    <a:pt x="0" y="0"/>
                  </a:lnTo>
                  <a:lnTo>
                    <a:pt x="34" y="0"/>
                  </a:lnTo>
                  <a:lnTo>
                    <a:pt x="81" y="123"/>
                  </a:lnTo>
                  <a:lnTo>
                    <a:pt x="128" y="0"/>
                  </a:lnTo>
                  <a:lnTo>
                    <a:pt x="161" y="0"/>
                  </a:lnTo>
                  <a:lnTo>
                    <a:pt x="84" y="18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13" tIns="22856" rIns="45713" bIns="22856" anchor="t" anchorCtr="0">
              <a:noAutofit/>
            </a:bodyPr>
            <a:lstStyle/>
            <a:p>
              <a:endParaRPr sz="900">
                <a:solidFill>
                  <a:schemeClr val="dk1"/>
                </a:solidFill>
              </a:endParaRPr>
            </a:p>
          </p:txBody>
        </p:sp>
        <p:sp>
          <p:nvSpPr>
            <p:cNvPr id="286" name="Google Shape;236;p16"/>
            <p:cNvSpPr/>
            <p:nvPr/>
          </p:nvSpPr>
          <p:spPr>
            <a:xfrm>
              <a:off x="6306" y="3287"/>
              <a:ext cx="35" cy="63"/>
            </a:xfrm>
            <a:custGeom>
              <a:avLst/>
              <a:gdLst/>
              <a:ahLst/>
              <a:cxnLst/>
              <a:rect l="l" t="t" r="r" b="b"/>
              <a:pathLst>
                <a:path w="150" h="269" extrusionOk="0">
                  <a:moveTo>
                    <a:pt x="108" y="245"/>
                  </a:moveTo>
                  <a:cubicBezTo>
                    <a:pt x="96" y="261"/>
                    <a:pt x="77" y="269"/>
                    <a:pt x="51" y="269"/>
                  </a:cubicBezTo>
                  <a:cubicBezTo>
                    <a:pt x="37" y="269"/>
                    <a:pt x="25" y="264"/>
                    <a:pt x="15" y="254"/>
                  </a:cubicBezTo>
                  <a:cubicBezTo>
                    <a:pt x="5" y="244"/>
                    <a:pt x="0" y="231"/>
                    <a:pt x="0" y="216"/>
                  </a:cubicBezTo>
                  <a:cubicBezTo>
                    <a:pt x="0" y="199"/>
                    <a:pt x="8" y="184"/>
                    <a:pt x="23" y="171"/>
                  </a:cubicBezTo>
                  <a:cubicBezTo>
                    <a:pt x="39" y="159"/>
                    <a:pt x="59" y="153"/>
                    <a:pt x="83" y="153"/>
                  </a:cubicBezTo>
                  <a:cubicBezTo>
                    <a:pt x="90" y="153"/>
                    <a:pt x="97" y="154"/>
                    <a:pt x="105" y="157"/>
                  </a:cubicBezTo>
                  <a:cubicBezTo>
                    <a:pt x="105" y="129"/>
                    <a:pt x="93" y="114"/>
                    <a:pt x="67" y="114"/>
                  </a:cubicBezTo>
                  <a:cubicBezTo>
                    <a:pt x="48" y="114"/>
                    <a:pt x="33" y="120"/>
                    <a:pt x="22" y="130"/>
                  </a:cubicBezTo>
                  <a:lnTo>
                    <a:pt x="9" y="104"/>
                  </a:lnTo>
                  <a:cubicBezTo>
                    <a:pt x="15" y="99"/>
                    <a:pt x="23" y="95"/>
                    <a:pt x="34" y="92"/>
                  </a:cubicBezTo>
                  <a:cubicBezTo>
                    <a:pt x="44" y="88"/>
                    <a:pt x="54" y="86"/>
                    <a:pt x="64" y="86"/>
                  </a:cubicBezTo>
                  <a:cubicBezTo>
                    <a:pt x="89" y="86"/>
                    <a:pt x="108" y="92"/>
                    <a:pt x="119" y="104"/>
                  </a:cubicBezTo>
                  <a:cubicBezTo>
                    <a:pt x="131" y="115"/>
                    <a:pt x="137" y="134"/>
                    <a:pt x="137" y="159"/>
                  </a:cubicBezTo>
                  <a:lnTo>
                    <a:pt x="137" y="222"/>
                  </a:lnTo>
                  <a:cubicBezTo>
                    <a:pt x="137" y="238"/>
                    <a:pt x="141" y="248"/>
                    <a:pt x="150" y="253"/>
                  </a:cubicBezTo>
                  <a:lnTo>
                    <a:pt x="150" y="269"/>
                  </a:lnTo>
                  <a:cubicBezTo>
                    <a:pt x="138" y="269"/>
                    <a:pt x="128" y="267"/>
                    <a:pt x="122" y="263"/>
                  </a:cubicBezTo>
                  <a:cubicBezTo>
                    <a:pt x="116" y="260"/>
                    <a:pt x="111" y="254"/>
                    <a:pt x="108" y="245"/>
                  </a:cubicBezTo>
                  <a:close/>
                  <a:moveTo>
                    <a:pt x="105" y="179"/>
                  </a:moveTo>
                  <a:cubicBezTo>
                    <a:pt x="96" y="177"/>
                    <a:pt x="89" y="176"/>
                    <a:pt x="85" y="176"/>
                  </a:cubicBezTo>
                  <a:cubicBezTo>
                    <a:pt x="69" y="176"/>
                    <a:pt x="56" y="180"/>
                    <a:pt x="46" y="188"/>
                  </a:cubicBezTo>
                  <a:cubicBezTo>
                    <a:pt x="36" y="196"/>
                    <a:pt x="31" y="206"/>
                    <a:pt x="31" y="217"/>
                  </a:cubicBezTo>
                  <a:cubicBezTo>
                    <a:pt x="31" y="235"/>
                    <a:pt x="42" y="244"/>
                    <a:pt x="64" y="244"/>
                  </a:cubicBezTo>
                  <a:cubicBezTo>
                    <a:pt x="79" y="244"/>
                    <a:pt x="93" y="237"/>
                    <a:pt x="105" y="222"/>
                  </a:cubicBezTo>
                  <a:lnTo>
                    <a:pt x="105" y="179"/>
                  </a:lnTo>
                  <a:close/>
                  <a:moveTo>
                    <a:pt x="113" y="0"/>
                  </a:moveTo>
                  <a:lnTo>
                    <a:pt x="75" y="55"/>
                  </a:lnTo>
                  <a:lnTo>
                    <a:pt x="52" y="55"/>
                  </a:lnTo>
                  <a:lnTo>
                    <a:pt x="80" y="0"/>
                  </a:lnTo>
                  <a:lnTo>
                    <a:pt x="113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13" tIns="22856" rIns="45713" bIns="22856" anchor="t" anchorCtr="0">
              <a:noAutofit/>
            </a:bodyPr>
            <a:lstStyle/>
            <a:p>
              <a:endParaRPr sz="900">
                <a:solidFill>
                  <a:schemeClr val="dk1"/>
                </a:solidFill>
              </a:endParaRPr>
            </a:p>
          </p:txBody>
        </p:sp>
        <p:sp>
          <p:nvSpPr>
            <p:cNvPr id="287" name="Google Shape;237;p16"/>
            <p:cNvSpPr/>
            <p:nvPr/>
          </p:nvSpPr>
          <p:spPr>
            <a:xfrm>
              <a:off x="6348" y="3307"/>
              <a:ext cx="32" cy="42"/>
            </a:xfrm>
            <a:custGeom>
              <a:avLst/>
              <a:gdLst/>
              <a:ahLst/>
              <a:cxnLst/>
              <a:rect l="l" t="t" r="r" b="b"/>
              <a:pathLst>
                <a:path w="139" h="180" extrusionOk="0">
                  <a:moveTo>
                    <a:pt x="108" y="180"/>
                  </a:moveTo>
                  <a:lnTo>
                    <a:pt x="108" y="77"/>
                  </a:lnTo>
                  <a:cubicBezTo>
                    <a:pt x="108" y="59"/>
                    <a:pt x="105" y="45"/>
                    <a:pt x="100" y="38"/>
                  </a:cubicBezTo>
                  <a:cubicBezTo>
                    <a:pt x="94" y="30"/>
                    <a:pt x="84" y="27"/>
                    <a:pt x="71" y="27"/>
                  </a:cubicBezTo>
                  <a:cubicBezTo>
                    <a:pt x="64" y="27"/>
                    <a:pt x="57" y="29"/>
                    <a:pt x="49" y="33"/>
                  </a:cubicBezTo>
                  <a:cubicBezTo>
                    <a:pt x="41" y="37"/>
                    <a:pt x="35" y="43"/>
                    <a:pt x="31" y="49"/>
                  </a:cubicBezTo>
                  <a:lnTo>
                    <a:pt x="31" y="180"/>
                  </a:lnTo>
                  <a:lnTo>
                    <a:pt x="0" y="180"/>
                  </a:lnTo>
                  <a:lnTo>
                    <a:pt x="0" y="4"/>
                  </a:lnTo>
                  <a:lnTo>
                    <a:pt x="21" y="4"/>
                  </a:lnTo>
                  <a:lnTo>
                    <a:pt x="31" y="26"/>
                  </a:lnTo>
                  <a:cubicBezTo>
                    <a:pt x="41" y="9"/>
                    <a:pt x="58" y="0"/>
                    <a:pt x="81" y="0"/>
                  </a:cubicBezTo>
                  <a:cubicBezTo>
                    <a:pt x="120" y="0"/>
                    <a:pt x="139" y="24"/>
                    <a:pt x="139" y="71"/>
                  </a:cubicBezTo>
                  <a:lnTo>
                    <a:pt x="139" y="180"/>
                  </a:lnTo>
                  <a:lnTo>
                    <a:pt x="108" y="18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13" tIns="22856" rIns="45713" bIns="22856" anchor="t" anchorCtr="0">
              <a:noAutofit/>
            </a:bodyPr>
            <a:lstStyle/>
            <a:p>
              <a:endParaRPr sz="900">
                <a:solidFill>
                  <a:schemeClr val="dk1"/>
                </a:solidFill>
              </a:endParaRPr>
            </a:p>
          </p:txBody>
        </p:sp>
        <p:sp>
          <p:nvSpPr>
            <p:cNvPr id="288" name="Google Shape;238;p16"/>
            <p:cNvSpPr/>
            <p:nvPr/>
          </p:nvSpPr>
          <p:spPr>
            <a:xfrm>
              <a:off x="6388" y="3287"/>
              <a:ext cx="17" cy="62"/>
            </a:xfrm>
            <a:custGeom>
              <a:avLst/>
              <a:gdLst/>
              <a:ahLst/>
              <a:cxnLst/>
              <a:rect l="l" t="t" r="r" b="b"/>
              <a:pathLst>
                <a:path w="76" h="266" extrusionOk="0">
                  <a:moveTo>
                    <a:pt x="25" y="266"/>
                  </a:moveTo>
                  <a:lnTo>
                    <a:pt x="25" y="116"/>
                  </a:lnTo>
                  <a:lnTo>
                    <a:pt x="0" y="116"/>
                  </a:lnTo>
                  <a:lnTo>
                    <a:pt x="0" y="90"/>
                  </a:lnTo>
                  <a:lnTo>
                    <a:pt x="56" y="90"/>
                  </a:lnTo>
                  <a:lnTo>
                    <a:pt x="56" y="266"/>
                  </a:lnTo>
                  <a:lnTo>
                    <a:pt x="25" y="266"/>
                  </a:lnTo>
                  <a:close/>
                  <a:moveTo>
                    <a:pt x="76" y="0"/>
                  </a:moveTo>
                  <a:lnTo>
                    <a:pt x="39" y="55"/>
                  </a:lnTo>
                  <a:lnTo>
                    <a:pt x="16" y="55"/>
                  </a:lnTo>
                  <a:lnTo>
                    <a:pt x="44" y="0"/>
                  </a:lnTo>
                  <a:lnTo>
                    <a:pt x="76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13" tIns="22856" rIns="45713" bIns="22856" anchor="t" anchorCtr="0">
              <a:noAutofit/>
            </a:bodyPr>
            <a:lstStyle/>
            <a:p>
              <a:endParaRPr sz="900">
                <a:solidFill>
                  <a:schemeClr val="dk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68972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7800" y="1318649"/>
            <a:ext cx="7688400" cy="985935"/>
          </a:xfrm>
        </p:spPr>
        <p:txBody>
          <a:bodyPr/>
          <a:lstStyle/>
          <a:p>
            <a:r>
              <a:rPr lang="cs-CZ" sz="4800" dirty="0" smtClean="0"/>
              <a:t>Kdo jsme?</a:t>
            </a:r>
            <a:r>
              <a:rPr lang="cs-CZ" dirty="0"/>
              <a:t/>
            </a:r>
            <a:br>
              <a:rPr lang="cs-CZ" dirty="0"/>
            </a:br>
            <a:r>
              <a:rPr lang="cs-CZ" dirty="0"/>
              <a:t> </a:t>
            </a:r>
            <a:br>
              <a:rPr lang="cs-CZ" dirty="0"/>
            </a:br>
            <a:endParaRPr lang="cs-CZ" dirty="0"/>
          </a:p>
        </p:txBody>
      </p:sp>
      <p:sp>
        <p:nvSpPr>
          <p:cNvPr id="3" name="Obdélník 2"/>
          <p:cNvSpPr/>
          <p:nvPr/>
        </p:nvSpPr>
        <p:spPr>
          <a:xfrm>
            <a:off x="4454820" y="2417862"/>
            <a:ext cx="23436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1751669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" name="Google Shape;100;p15" descr="tuzky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flipH="1">
            <a:off x="6465722" y="141483"/>
            <a:ext cx="1400645" cy="394223"/>
          </a:xfrm>
          <a:prstGeom prst="rect">
            <a:avLst/>
          </a:prstGeom>
          <a:noFill/>
          <a:ln>
            <a:noFill/>
          </a:ln>
        </p:spPr>
      </p:pic>
      <p:sp>
        <p:nvSpPr>
          <p:cNvPr id="101" name="Google Shape;101;p15"/>
          <p:cNvSpPr txBox="1">
            <a:spLocks noGrp="1"/>
          </p:cNvSpPr>
          <p:nvPr>
            <p:ph type="title"/>
          </p:nvPr>
        </p:nvSpPr>
        <p:spPr>
          <a:xfrm>
            <a:off x="1485900" y="205979"/>
            <a:ext cx="61722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>
              <a:buSzPts val="3959"/>
            </a:pPr>
            <a:r>
              <a:rPr lang="cs-CZ" sz="2969"/>
              <a:t>    ZŠ Praha 7, Strossmayerovo nám. 4</a:t>
            </a:r>
            <a:endParaRPr sz="2969"/>
          </a:p>
        </p:txBody>
      </p:sp>
      <p:pic>
        <p:nvPicPr>
          <p:cNvPr id="102" name="Google Shape;102;p15" descr="_zs-stross-nam-1-1345720754.jpg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4">
            <a:alphaModFix/>
          </a:blip>
          <a:srcRect/>
          <a:stretch/>
        </p:blipFill>
        <p:spPr>
          <a:xfrm>
            <a:off x="1493659" y="1221603"/>
            <a:ext cx="1728193" cy="129614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" name="Google Shape;103;p15" descr="logo barevne bez textu.jp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897816" y="3705876"/>
            <a:ext cx="1239157" cy="9765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15" descr="logo barevne negativ bez textu.jp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493660" y="3705876"/>
            <a:ext cx="1310558" cy="969807"/>
          </a:xfrm>
          <a:prstGeom prst="rect">
            <a:avLst/>
          </a:prstGeom>
          <a:noFill/>
          <a:ln>
            <a:noFill/>
          </a:ln>
        </p:spPr>
      </p:pic>
      <p:sp>
        <p:nvSpPr>
          <p:cNvPr id="105" name="Google Shape;105;p15"/>
          <p:cNvSpPr txBox="1"/>
          <p:nvPr/>
        </p:nvSpPr>
        <p:spPr>
          <a:xfrm>
            <a:off x="5652122" y="4353952"/>
            <a:ext cx="2214246" cy="3520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noAutofit/>
          </a:bodyPr>
          <a:lstStyle/>
          <a:p>
            <a:r>
              <a:rPr lang="cs-CZ" sz="1800" b="1" dirty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www.zs-stross.cz</a:t>
            </a:r>
            <a:endParaRPr sz="1838" b="1" dirty="0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6" name="Google Shape;106;p15" descr="!cid_002301c8378f$b6dda850$2118b059@sad.jp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493659" y="2517744"/>
            <a:ext cx="1474151" cy="101925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15" descr="20130319_072946.jpg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2951821" y="1221603"/>
            <a:ext cx="1833266" cy="231563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" name="Google Shape;108;p15" descr="20130418_094824.jpg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4788025" y="1221601"/>
            <a:ext cx="2851537" cy="231563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" name="Google Shape;109;p15" descr="logo cb negativ 2.jpg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4247964" y="3705879"/>
            <a:ext cx="1240047" cy="99983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" name="Google Shape;110;p15" descr="kniha.jpg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1223628" y="249493"/>
            <a:ext cx="815776" cy="58964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51627216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7800" y="1318649"/>
            <a:ext cx="7688400" cy="985935"/>
          </a:xfrm>
        </p:spPr>
        <p:txBody>
          <a:bodyPr/>
          <a:lstStyle/>
          <a:p>
            <a:r>
              <a:rPr lang="cs-CZ" sz="4400" dirty="0" smtClean="0"/>
              <a:t>Kam směřujeme?</a:t>
            </a:r>
            <a:r>
              <a:rPr lang="cs-CZ" sz="4400" dirty="0"/>
              <a:t/>
            </a:r>
            <a:br>
              <a:rPr lang="cs-CZ" sz="4400" dirty="0"/>
            </a:br>
            <a:r>
              <a:rPr lang="cs-CZ" dirty="0"/>
              <a:t> </a:t>
            </a:r>
            <a:br>
              <a:rPr lang="cs-CZ" dirty="0"/>
            </a:br>
            <a:endParaRPr lang="cs-CZ" dirty="0"/>
          </a:p>
        </p:txBody>
      </p:sp>
      <p:sp>
        <p:nvSpPr>
          <p:cNvPr id="3" name="Obdélník 2"/>
          <p:cNvSpPr/>
          <p:nvPr/>
        </p:nvSpPr>
        <p:spPr>
          <a:xfrm>
            <a:off x="4454820" y="2417862"/>
            <a:ext cx="23436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2669720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" name="Google Shape;95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20457" y="114300"/>
            <a:ext cx="1903084" cy="491490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09059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14"/>
          <p:cNvSpPr txBox="1">
            <a:spLocks noGrp="1"/>
          </p:cNvSpPr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ŠVP Škola pro všechny</a:t>
            </a:r>
            <a:endParaRPr/>
          </a:p>
        </p:txBody>
      </p:sp>
      <p:sp>
        <p:nvSpPr>
          <p:cNvPr id="94" name="Google Shape;94;p14"/>
          <p:cNvSpPr txBox="1">
            <a:spLocks noGrp="1"/>
          </p:cNvSpPr>
          <p:nvPr>
            <p:ph type="body" idx="1"/>
          </p:nvPr>
        </p:nvSpPr>
        <p:spPr>
          <a:xfrm>
            <a:off x="729450" y="2078875"/>
            <a:ext cx="7688700" cy="226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cs" sz="1800" dirty="0"/>
              <a:t>výukový předmět </a:t>
            </a:r>
            <a:r>
              <a:rPr lang="cs" sz="1800" b="1" dirty="0"/>
              <a:t>Výchova k volbě povolání (VKVP)</a:t>
            </a:r>
            <a:endParaRPr sz="1800" b="1" dirty="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cs" sz="1800" b="1" dirty="0"/>
              <a:t>realizován:</a:t>
            </a:r>
            <a:r>
              <a:rPr lang="cs" sz="1800" dirty="0"/>
              <a:t>  2. pololetí 7. ročníku, celý 8. ročník, 1. pololetí 9. ročníku</a:t>
            </a:r>
            <a:endParaRPr sz="1800" dirty="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cs" sz="1800" b="1" dirty="0"/>
              <a:t>časová dotace</a:t>
            </a:r>
            <a:r>
              <a:rPr lang="cs" sz="1800" dirty="0"/>
              <a:t> 1hod/týdně</a:t>
            </a:r>
            <a:endParaRPr sz="1800" dirty="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cs" sz="1800" dirty="0"/>
              <a:t>možnost spojování do bloků </a:t>
            </a:r>
            <a:r>
              <a:rPr lang="cs" sz="1800" dirty="0" smtClean="0"/>
              <a:t>2hod/14dní</a:t>
            </a:r>
            <a:endParaRPr sz="1800" dirty="0"/>
          </a:p>
        </p:txBody>
      </p:sp>
      <p:pic>
        <p:nvPicPr>
          <p:cNvPr id="95" name="Google Shape;95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25325" y="139250"/>
            <a:ext cx="1185650" cy="1218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15"/>
          <p:cNvSpPr txBox="1">
            <a:spLocks noGrp="1"/>
          </p:cNvSpPr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VKVP</a:t>
            </a:r>
            <a:endParaRPr/>
          </a:p>
        </p:txBody>
      </p:sp>
      <p:sp>
        <p:nvSpPr>
          <p:cNvPr id="101" name="Google Shape;101;p15"/>
          <p:cNvSpPr txBox="1">
            <a:spLocks noGrp="1"/>
          </p:cNvSpPr>
          <p:nvPr>
            <p:ph type="body" idx="1"/>
          </p:nvPr>
        </p:nvSpPr>
        <p:spPr>
          <a:xfrm>
            <a:off x="729450" y="2078875"/>
            <a:ext cx="7688700" cy="226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cs" sz="1800" b="1" dirty="0"/>
              <a:t>utváření a rozvoj dovedností </a:t>
            </a:r>
            <a:r>
              <a:rPr lang="cs" dirty="0"/>
              <a:t>a osobních vlastností pro úspěšné řešení budoucí kariéry</a:t>
            </a:r>
            <a:endParaRPr dirty="0"/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cs" dirty="0"/>
              <a:t>učí žáky přebírat </a:t>
            </a:r>
            <a:r>
              <a:rPr lang="cs" sz="1800" b="1" dirty="0"/>
              <a:t>vlastní odpovědnost za vlastní rozhodnutí </a:t>
            </a:r>
            <a:r>
              <a:rPr lang="cs" dirty="0"/>
              <a:t>o své budoucí kariéře</a:t>
            </a:r>
            <a:endParaRPr dirty="0"/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cs" b="1" dirty="0"/>
              <a:t>vyhodnocují  informace</a:t>
            </a:r>
            <a:r>
              <a:rPr lang="cs" dirty="0"/>
              <a:t> o trhu práce a možnostech absolventa ZŠ</a:t>
            </a:r>
            <a:endParaRPr dirty="0"/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cs" dirty="0"/>
              <a:t>začlenění průřezových témat:  Osobnostní a sociální výchova,  výchova demokratického občana, výchova myšlení v evropských a globálních souvislostech</a:t>
            </a:r>
            <a:endParaRPr dirty="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cs" sz="1800" b="1" u="sng" dirty="0"/>
              <a:t>hlavní cíl</a:t>
            </a:r>
            <a:r>
              <a:rPr lang="cs" sz="1800" b="1" dirty="0"/>
              <a:t>:</a:t>
            </a:r>
            <a:r>
              <a:rPr lang="cs" sz="1800" dirty="0"/>
              <a:t> realisticky </a:t>
            </a:r>
            <a:r>
              <a:rPr lang="cs" sz="1800" dirty="0" smtClean="0"/>
              <a:t>posuzovat </a:t>
            </a:r>
            <a:r>
              <a:rPr lang="cs" sz="1800" dirty="0"/>
              <a:t>své možnosti a šance uplatnění na trhu práce včetně dalšího vzdělávání</a:t>
            </a:r>
            <a:endParaRPr sz="1800" dirty="0"/>
          </a:p>
        </p:txBody>
      </p:sp>
      <p:pic>
        <p:nvPicPr>
          <p:cNvPr id="102" name="Google Shape;102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10425" y="196969"/>
            <a:ext cx="1185650" cy="1218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heme/theme1.xml><?xml version="1.0" encoding="utf-8"?>
<a:theme xmlns:a="http://schemas.openxmlformats.org/drawingml/2006/main" name="Streamline">
  <a:themeElements>
    <a:clrScheme name="Streamline">
      <a:dk1>
        <a:srgbClr val="1A9988"/>
      </a:dk1>
      <a:lt1>
        <a:srgbClr val="FFFFFF"/>
      </a:lt1>
      <a:dk2>
        <a:srgbClr val="1A1A1A"/>
      </a:dk2>
      <a:lt2>
        <a:srgbClr val="E9EDEE"/>
      </a:lt2>
      <a:accent1>
        <a:srgbClr val="595959"/>
      </a:accent1>
      <a:accent2>
        <a:srgbClr val="6AA4C8"/>
      </a:accent2>
      <a:accent3>
        <a:srgbClr val="EB5600"/>
      </a:accent3>
      <a:accent4>
        <a:srgbClr val="A2FFE8"/>
      </a:accent4>
      <a:accent5>
        <a:srgbClr val="1C3678"/>
      </a:accent5>
      <a:accent6>
        <a:srgbClr val="FFB8A2"/>
      </a:accent6>
      <a:hlink>
        <a:srgbClr val="1C3678"/>
      </a:hlink>
      <a:folHlink>
        <a:srgbClr val="1C3678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594</TotalTime>
  <Words>626</Words>
  <Application>Microsoft Office PowerPoint</Application>
  <PresentationFormat>Předvádění na obrazovce (16:9)</PresentationFormat>
  <Paragraphs>121</Paragraphs>
  <Slides>35</Slides>
  <Notes>27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35</vt:i4>
      </vt:variant>
    </vt:vector>
  </HeadingPairs>
  <TitlesOfParts>
    <vt:vector size="40" baseType="lpstr">
      <vt:lpstr>Arial</vt:lpstr>
      <vt:lpstr>Calibri</vt:lpstr>
      <vt:lpstr>Lato</vt:lpstr>
      <vt:lpstr>Raleway</vt:lpstr>
      <vt:lpstr>Streamline</vt:lpstr>
      <vt:lpstr>Prezentace aplikace PowerPoint</vt:lpstr>
      <vt:lpstr>Prezentace aplikace PowerPoint</vt:lpstr>
      <vt:lpstr>Rozvoj vzdělávací oblasti  Člověk a svět práce</vt:lpstr>
      <vt:lpstr>Kdo jsme?   </vt:lpstr>
      <vt:lpstr>    ZŠ Praha 7, Strossmayerovo nám. 4</vt:lpstr>
      <vt:lpstr>Kam směřujeme?   </vt:lpstr>
      <vt:lpstr>Prezentace aplikace PowerPoint</vt:lpstr>
      <vt:lpstr>ŠVP Škola pro všechny</vt:lpstr>
      <vt:lpstr>VKVP</vt:lpstr>
      <vt:lpstr>Naplňování cíle - obsahová část</vt:lpstr>
      <vt:lpstr>Jak to děláme?</vt:lpstr>
      <vt:lpstr>Jak hodiny probíhají? </vt:lpstr>
      <vt:lpstr>Aktivita I. (7. třída) - úvod do světa povolání</vt:lpstr>
      <vt:lpstr>STRATEGIE?</vt:lpstr>
      <vt:lpstr>Aktivita II. (8.třída) - téma PODNIKÁNÍ</vt:lpstr>
      <vt:lpstr>Vlastní firma</vt:lpstr>
      <vt:lpstr>Ukázky:</vt:lpstr>
      <vt:lpstr>Prezentace aplikace PowerPoint</vt:lpstr>
      <vt:lpstr>Prezentace aplikace PowerPoint</vt:lpstr>
      <vt:lpstr>Hodnocení? </vt:lpstr>
      <vt:lpstr>Aktivita III. 8.třída – Rozhodování - AUKCE</vt:lpstr>
      <vt:lpstr>Pracovní list:</vt:lpstr>
      <vt:lpstr>Aktivita IV. 8.-9. třída – Rozhodování - PŘEŽITÍ</vt:lpstr>
      <vt:lpstr>Aktivita V. 8.-9. třída – kuminikace, pracovní život  ARBITR     viz příručka: gender_povolani_online (str.106) </vt:lpstr>
      <vt:lpstr>Aktivita VI. 8.-9. třída – postup práce:  „Uspořádání zmatených myšlenek“</vt:lpstr>
      <vt:lpstr>Aktivita VII. 1. stupeň „Řemeslo okolo a v nás“      rvp.cz  - 2. třída, člověk a svět práce  - výstupy: vytváří jednoduchými postupy drobné předměty z různých materiálů a pracuje podle návodu a předlohy</vt:lpstr>
      <vt:lpstr>1) řemesla: ruční práce se staly vzácné, umělecké 2) diskuse: řemeslo je: práce rukama, něco užitečného pro druhé 3) řemesla v místě, kde žijí: dialog s rodiči a prarodiči 4) diskuse v kroužku 5) co umím a dovedu sám 6) tvorba návodu pro druhé -  co umím já 7) četba a posuzování návodů 8) volba toho, co si vyzkoušíme – šití, keramika, pletení  gramotnosti: práce s textem, tvorba návodu – matem.gramotnost – použití jednoduchého mat. jazyka a schématu  </vt:lpstr>
      <vt:lpstr>Prezentace aplikace PowerPoint</vt:lpstr>
      <vt:lpstr>Další aktivity podporující rozvoj gramotností</vt:lpstr>
      <vt:lpstr>Karty s příběhy</vt:lpstr>
      <vt:lpstr>Využití karet ve VKVP</vt:lpstr>
      <vt:lpstr>Aktivita VIII – Váš příběh</vt:lpstr>
      <vt:lpstr>Jak se nám to daří?  Jsme pořád na cestě...</vt:lpstr>
      <vt:lpstr>DĚKUJEME !!!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Rozvoj vzdělávací oblasti  Člověk a svět práce</dc:title>
  <dc:creator>ucitel</dc:creator>
  <cp:lastModifiedBy>Adéla Zehringerová</cp:lastModifiedBy>
  <cp:revision>28</cp:revision>
  <dcterms:modified xsi:type="dcterms:W3CDTF">2019-11-25T11:40:24Z</dcterms:modified>
</cp:coreProperties>
</file>