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86" r:id="rId2"/>
    <p:sldId id="257" r:id="rId3"/>
    <p:sldId id="258" r:id="rId4"/>
    <p:sldId id="259" r:id="rId5"/>
    <p:sldId id="260" r:id="rId6"/>
    <p:sldId id="265" r:id="rId7"/>
    <p:sldId id="263" r:id="rId8"/>
    <p:sldId id="262" r:id="rId9"/>
    <p:sldId id="264" r:id="rId10"/>
    <p:sldId id="284" r:id="rId11"/>
    <p:sldId id="274" r:id="rId12"/>
    <p:sldId id="270" r:id="rId13"/>
    <p:sldId id="271" r:id="rId14"/>
    <p:sldId id="272" r:id="rId15"/>
    <p:sldId id="273" r:id="rId16"/>
    <p:sldId id="28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0BC887-C8ED-43B2-AD15-4F809C6837EC}">
  <a:tblStyle styleId="{020BC887-C8ED-43B2-AD15-4F809C683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Dalším novým modulem Metodického portálu je Profil Učitel21.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pomůcka pro mapování digitálních dovedností učitele, je to online aplikace pro soukromé sebehodnocení vlastních digitálních dovedností.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Vycházeli jsme z Evropského rámce digitálních dovedností DigCompEdu, který obsahuje 6 oblastí a v nich 22 kompetencí.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doporučujeme využít aplikaci k seznámení se s tímto rámcem digitálních kompetencí a využít aplikaci k soukromému sebehodnocení, ideálně i pro plánování dalšího rozvoje.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Uživatelům chceme nabídnout nové funkce: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budeme jim nabízet obsah na míru podle toho, co je bude zajímat (např. podle aprobace)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 možné označit si oblíbený obsah a organizovat obsah do tematických kolekcí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podpoříme výměnu zkušeností a </a:t>
            </a:r>
            <a:r>
              <a:rPr lang="cs-CZ" dirty="0" err="1"/>
              <a:t>zájemnou</a:t>
            </a:r>
            <a:r>
              <a:rPr lang="cs-CZ" dirty="0"/>
              <a:t> inspiraci - nově bude možné vytvářet propojení mezi uživateli (“přátelství”)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Portál bude mít moderní design, jednoduché ovládání, bude přehlednější.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Bude možné lépe pracovat s portálem z mobilů a tabletů.</a:t>
            </a:r>
            <a:endParaRPr dirty="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novým modulem Metodického portálu.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jednak katalog otevřených materiálů pro učitele, jednak reputační systém.</a:t>
            </a: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shromažďuje informace o otevřených materiálech pro učitele, přístupných na různých portálech a webech, a umožňuje v nich snadno vyhledávat z jednoho místa.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Otevřené digitální vzdělávací zdroje jsou dostupné pod veřejnou licencí, nejčastěji Creative Commons. Je možné je zdarma užívat, šířit i upravovat, bez nutnosti žádat kohokoli o svolení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Uživatelé mohou tak najít volně dostupné materiály do výuky, odborné články, videa, e-knihy, e-learningové programy, odborné práce, informační zdroje...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také reputační systém.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20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Co je charakteristické pro děti na všech třech obrázcích? Jakými slovy se dá charakterizovat to, co obrázky zobrazují?</a:t>
            </a: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/>
              <a:t>Komentovat význam OVU a způsob práce s nimi, jak se k nim dostat přes web gramotnosti.pro – webové speciály</a:t>
            </a:r>
            <a:endParaRPr dirty="0"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088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224800"/>
            <a:ext cx="113607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7"/>
          <p:cNvCxnSpPr/>
          <p:nvPr/>
        </p:nvCxnSpPr>
        <p:spPr>
          <a:xfrm>
            <a:off x="415600" y="3641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7"/>
          <p:cNvCxnSpPr/>
          <p:nvPr/>
        </p:nvCxnSpPr>
        <p:spPr>
          <a:xfrm>
            <a:off x="415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7" descr="CO-poz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000" y="5941938"/>
            <a:ext cx="731600" cy="583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7"/>
          <p:cNvCxnSpPr/>
          <p:nvPr/>
        </p:nvCxnSpPr>
        <p:spPr>
          <a:xfrm>
            <a:off x="11296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SpolecenstviPrax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odbornepanel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e-learning, odborné práce…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Matematická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Václav Bendl, odborný garant gramotnosti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tvořivému využívání digitálních technologií při učení a práci žáků.“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Eva Fanfulová, odborná garantka gramotnosti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Odkazy v chatu akce společenství praxe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Matematika a Informatika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4. 11.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Cizí jazyky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9. 11. 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Člověk a </a:t>
            </a:r>
            <a:r>
              <a:rPr lang="cs-CZ" sz="1700" b="1" dirty="0" smtClean="0">
                <a:solidFill>
                  <a:schemeClr val="accent4"/>
                </a:solidFill>
              </a:rPr>
              <a:t>zdraví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Předškolní vzdělávání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Český </a:t>
            </a:r>
            <a:r>
              <a:rPr lang="cs-CZ" sz="1700" b="1" dirty="0">
                <a:solidFill>
                  <a:schemeClr val="accent4"/>
                </a:solidFill>
              </a:rPr>
              <a:t>jazyk a literatura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25. 11., 10:00 – 13:00, on-line</a:t>
            </a: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Umění </a:t>
            </a:r>
            <a:r>
              <a:rPr lang="cs-CZ" sz="1700" b="1" dirty="0">
                <a:solidFill>
                  <a:schemeClr val="accent4"/>
                </a:solidFill>
              </a:rPr>
              <a:t>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1. </a:t>
            </a:r>
            <a:r>
              <a:rPr lang="cs-CZ" sz="1700" b="1" dirty="0">
                <a:solidFill>
                  <a:schemeClr val="tx1"/>
                </a:solidFill>
              </a:rPr>
              <a:t>12., </a:t>
            </a:r>
            <a:r>
              <a:rPr lang="cs-CZ" sz="1700" b="1" dirty="0" smtClean="0">
                <a:solidFill>
                  <a:schemeClr val="tx1"/>
                </a:solidFill>
              </a:rPr>
              <a:t>11:00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13:00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</a:t>
            </a:r>
            <a:r>
              <a:rPr lang="cs-CZ" sz="1700" b="1" dirty="0">
                <a:solidFill>
                  <a:schemeClr val="accent4"/>
                </a:solidFill>
              </a:rPr>
              <a:t>a </a:t>
            </a:r>
            <a:r>
              <a:rPr lang="cs-CZ" sz="1700" b="1" dirty="0" smtClean="0">
                <a:solidFill>
                  <a:schemeClr val="accent4"/>
                </a:solidFill>
              </a:rPr>
              <a:t>příroda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tx1"/>
                </a:solidFill>
              </a:rPr>
              <a:t>8. 12. 14:00 – 16:00,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1</a:t>
            </a:r>
            <a:r>
              <a:rPr lang="cs-CZ" sz="1700" b="1" dirty="0">
                <a:solidFill>
                  <a:schemeClr val="accent4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10. 12., 13:00 – 16:00, on-line</a:t>
            </a:r>
            <a:endParaRPr lang="cs-CZ" sz="17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</a:t>
            </a:r>
            <a:r>
              <a:rPr lang="cs-CZ" sz="1700" b="1" dirty="0">
                <a:solidFill>
                  <a:schemeClr val="accent4"/>
                </a:solidFill>
              </a:rPr>
              <a:t>a společnost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tx1"/>
                </a:solidFill>
              </a:rPr>
              <a:t>12. 1.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Člověk a </a:t>
            </a:r>
            <a:r>
              <a:rPr lang="cs-CZ" sz="1700" b="1" dirty="0" smtClean="0">
                <a:solidFill>
                  <a:schemeClr val="accent4"/>
                </a:solidFill>
              </a:rPr>
              <a:t>svět práce</a:t>
            </a:r>
            <a:endParaRPr lang="cs-CZ" sz="1700" b="1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tx1"/>
                </a:solidFill>
              </a:rPr>
              <a:t>12. 1. 14:00 – 17:00, on-line</a:t>
            </a:r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5996039" y="2053358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</a:rPr>
              <a:t>bude upřesněno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845705" y="289146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ú</a:t>
            </a:r>
            <a:r>
              <a:rPr lang="cs-CZ" sz="2000" b="1" dirty="0" smtClean="0">
                <a:solidFill>
                  <a:srgbClr val="323F4F"/>
                </a:solidFill>
              </a:rPr>
              <a:t>nor (bude upřesněno)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581079" y="3797898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8. února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</TotalTime>
  <Words>1111</Words>
  <Application>Microsoft Office PowerPoint</Application>
  <PresentationFormat>Širokoúhlá obrazovka</PresentationFormat>
  <Paragraphs>121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GENARAL LAYOUTS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Odkazy v chatu akce společenství praxe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Naske Petr</dc:creator>
  <cp:lastModifiedBy>Koubek Petr</cp:lastModifiedBy>
  <cp:revision>41</cp:revision>
  <dcterms:modified xsi:type="dcterms:W3CDTF">2021-01-10T13:23:15Z</dcterms:modified>
</cp:coreProperties>
</file>