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90" autoAdjust="0"/>
  </p:normalViewPr>
  <p:slideViewPr>
    <p:cSldViewPr>
      <p:cViewPr varScale="1">
        <p:scale>
          <a:sx n="103" d="100"/>
          <a:sy n="103" d="100"/>
        </p:scale>
        <p:origin x="23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4A6C256-55D4-4419-889F-3A2984872E36}" type="datetimeFigureOut">
              <a:rPr lang="cs-CZ" smtClean="0"/>
              <a:t>13. 1. 2016</a:t>
            </a:fld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F80E6ED-1CBF-4678-A78C-D9AADF31B979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A6C256-55D4-4419-889F-3A2984872E36}" type="datetimeFigureOut">
              <a:rPr lang="cs-CZ" smtClean="0"/>
              <a:t>13. 1. 2016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80E6ED-1CBF-4678-A78C-D9AADF31B97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A6C256-55D4-4419-889F-3A2984872E36}" type="datetimeFigureOut">
              <a:rPr lang="cs-CZ" smtClean="0"/>
              <a:t>13. 1. 2016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80E6ED-1CBF-4678-A78C-D9AADF31B97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A6C256-55D4-4419-889F-3A2984872E36}" type="datetimeFigureOut">
              <a:rPr lang="cs-CZ" smtClean="0"/>
              <a:t>13. 1. 2016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80E6ED-1CBF-4678-A78C-D9AADF31B97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4A6C256-55D4-4419-889F-3A2984872E36}" type="datetimeFigureOut">
              <a:rPr lang="cs-CZ" smtClean="0"/>
              <a:t>13. 1. 2016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F80E6ED-1CBF-4678-A78C-D9AADF31B979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A6C256-55D4-4419-889F-3A2984872E36}" type="datetimeFigureOut">
              <a:rPr lang="cs-CZ" smtClean="0"/>
              <a:t>13. 1. 2016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F80E6ED-1CBF-4678-A78C-D9AADF31B979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A6C256-55D4-4419-889F-3A2984872E36}" type="datetimeFigureOut">
              <a:rPr lang="cs-CZ" smtClean="0"/>
              <a:t>13. 1. 2016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F80E6ED-1CBF-4678-A78C-D9AADF31B97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A6C256-55D4-4419-889F-3A2984872E36}" type="datetimeFigureOut">
              <a:rPr lang="cs-CZ" smtClean="0"/>
              <a:t>13. 1. 2016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80E6ED-1CBF-4678-A78C-D9AADF31B979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A6C256-55D4-4419-889F-3A2984872E36}" type="datetimeFigureOut">
              <a:rPr lang="cs-CZ" smtClean="0"/>
              <a:t>13. 1. 2016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80E6ED-1CBF-4678-A78C-D9AADF31B97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4A6C256-55D4-4419-889F-3A2984872E36}" type="datetimeFigureOut">
              <a:rPr lang="cs-CZ" smtClean="0"/>
              <a:t>13. 1. 2016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F80E6ED-1CBF-4678-A78C-D9AADF31B979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4A6C256-55D4-4419-889F-3A2984872E36}" type="datetimeFigureOut">
              <a:rPr lang="cs-CZ" smtClean="0"/>
              <a:t>13. 1. 2016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F80E6ED-1CBF-4678-A78C-D9AADF31B979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A4A6C256-55D4-4419-889F-3A2984872E36}" type="datetimeFigureOut">
              <a:rPr lang="cs-CZ" smtClean="0"/>
              <a:t>13. 1. 2016</a:t>
            </a:fld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FF80E6ED-1CBF-4678-A78C-D9AADF31B979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nastroje.knihovna.cz/nastroje/vyuka/240-quizlet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Využití moderních technologií ve výuce v oblasti Matematika a její aplikace - ESF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i="1" dirty="0" smtClean="0"/>
              <a:t>MZŠ Dymokury</a:t>
            </a:r>
          </a:p>
          <a:p>
            <a:r>
              <a:rPr lang="cs-CZ" i="1" dirty="0" smtClean="0"/>
              <a:t>28.4.2015</a:t>
            </a:r>
          </a:p>
          <a:p>
            <a:r>
              <a:rPr lang="cs-CZ" i="1" dirty="0" smtClean="0"/>
              <a:t>Ing. Martina Šťastná</a:t>
            </a:r>
            <a:endParaRPr lang="cs-CZ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941168"/>
            <a:ext cx="6083300" cy="1485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140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dirty="0" smtClean="0"/>
              <a:t>Jak se učit a procvičovat s </a:t>
            </a:r>
            <a:r>
              <a:rPr lang="cs-CZ" dirty="0" err="1" smtClean="0"/>
              <a:t>Quizletem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83568" y="1556792"/>
            <a:ext cx="79928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 smtClean="0"/>
              <a:t>CARDS</a:t>
            </a:r>
            <a:r>
              <a:rPr lang="cs-CZ" sz="2400" dirty="0" smtClean="0"/>
              <a:t> – učí se pomocí kartiček, hvězdičkou si lze označit problémové úlohy a pak procvičovat pouze je</a:t>
            </a:r>
          </a:p>
          <a:p>
            <a:pPr>
              <a:lnSpc>
                <a:spcPct val="150000"/>
              </a:lnSpc>
            </a:pPr>
            <a:r>
              <a:rPr lang="cs-CZ" sz="2400" b="1" dirty="0" smtClean="0"/>
              <a:t>LEARN</a:t>
            </a:r>
            <a:r>
              <a:rPr lang="cs-CZ" sz="2400" dirty="0" smtClean="0"/>
              <a:t> – odpovídá pomocí klávesnice, pokud neví, musí napsat správnou odpověď</a:t>
            </a:r>
          </a:p>
          <a:p>
            <a:pPr>
              <a:lnSpc>
                <a:spcPct val="150000"/>
              </a:lnSpc>
            </a:pPr>
            <a:r>
              <a:rPr lang="cs-CZ" sz="2400" b="1" dirty="0" smtClean="0"/>
              <a:t>MATCH</a:t>
            </a:r>
            <a:r>
              <a:rPr lang="cs-CZ" sz="2400" dirty="0" smtClean="0"/>
              <a:t> – procvičuje na čas jako „pexeso“, počítá se skóre</a:t>
            </a:r>
          </a:p>
          <a:p>
            <a:pPr>
              <a:lnSpc>
                <a:spcPct val="150000"/>
              </a:lnSpc>
            </a:pPr>
            <a:endParaRPr lang="cs-CZ" sz="2400" dirty="0"/>
          </a:p>
          <a:p>
            <a:pPr>
              <a:lnSpc>
                <a:spcPct val="150000"/>
              </a:lnSpc>
            </a:pPr>
            <a:r>
              <a:rPr lang="cs-CZ" sz="2400" dirty="0" smtClean="0"/>
              <a:t>VÝHODA – lze připravit na PC nebo notebooku na adrese:   https://quizlet.com/</a:t>
            </a:r>
          </a:p>
        </p:txBody>
      </p:sp>
    </p:spTree>
    <p:extLst>
      <p:ext uri="{BB962C8B-B14F-4D97-AF65-F5344CB8AC3E}">
        <p14:creationId xmlns:p14="http://schemas.microsoft.com/office/powerpoint/2010/main" val="88447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sz="3600" b="1" dirty="0" smtClean="0">
                <a:solidFill>
                  <a:schemeClr val="bg1"/>
                </a:solidFill>
              </a:rPr>
              <a:t>4. Vytvoření vlastního trenažéru na </a:t>
            </a:r>
            <a:r>
              <a:rPr lang="cs-CZ" sz="3600" b="1" dirty="0" err="1" smtClean="0">
                <a:solidFill>
                  <a:schemeClr val="bg1"/>
                </a:solidFill>
              </a:rPr>
              <a:t>drillandskill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Využití na rychlé testování v hodině, nebo domácí přípravu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912" y="2778993"/>
            <a:ext cx="6444208" cy="3623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ál 3"/>
          <p:cNvSpPr/>
          <p:nvPr/>
        </p:nvSpPr>
        <p:spPr>
          <a:xfrm>
            <a:off x="3707904" y="5517232"/>
            <a:ext cx="86409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3851920" y="3808462"/>
            <a:ext cx="86409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2339752" y="4143851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trenažéry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339752" y="5147900"/>
            <a:ext cx="1766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t</a:t>
            </a:r>
            <a:r>
              <a:rPr lang="cs-CZ" b="1" dirty="0" smtClean="0">
                <a:solidFill>
                  <a:srgbClr val="FF0000"/>
                </a:solidFill>
              </a:rPr>
              <a:t>ext k textu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67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321017" cy="467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ál 4"/>
          <p:cNvSpPr/>
          <p:nvPr/>
        </p:nvSpPr>
        <p:spPr>
          <a:xfrm>
            <a:off x="2411760" y="1484784"/>
            <a:ext cx="86409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3275856" y="125946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upravíme název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843808" y="3068960"/>
            <a:ext cx="3316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vkládáme dvojice pojmů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8" name="Ovál 7"/>
          <p:cNvSpPr/>
          <p:nvPr/>
        </p:nvSpPr>
        <p:spPr>
          <a:xfrm>
            <a:off x="3413224" y="3934222"/>
            <a:ext cx="86409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1547664" y="3933056"/>
            <a:ext cx="86409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2548533" y="2515034"/>
            <a:ext cx="1296739" cy="5539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1135664" y="5373216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Následně uložíme do složky „moje trenažéry“ a zadáme žákům jako domácí přípravu, nebo krátké procvičení v hodině.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7728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5013176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618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 semináře: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Kde hledat hotové aplikace a jak je využít ve výuce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Práce se Smart </a:t>
            </a:r>
            <a:r>
              <a:rPr lang="cs-CZ" dirty="0" err="1" smtClean="0"/>
              <a:t>Tools</a:t>
            </a: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Jak si upravit procvičovací aplikaci na míru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Vytvoření vlastního trenažéru na </a:t>
            </a:r>
            <a:r>
              <a:rPr lang="cs-CZ" dirty="0" err="1" smtClean="0"/>
              <a:t>drillandskill</a:t>
            </a: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Diskuze a individuální dotazy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724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88696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100" b="1" dirty="0" smtClean="0">
                <a:solidFill>
                  <a:schemeClr val="bg1"/>
                </a:solidFill>
              </a:rPr>
              <a:t>1. Kde hledat hotové aplikace a jak je využít ve výuce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800" dirty="0" smtClean="0"/>
              <a:t>Hotové aplikace najdeme na</a:t>
            </a:r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dirty="0" smtClean="0"/>
              <a:t>  Obchod Play, </a:t>
            </a:r>
          </a:p>
          <a:p>
            <a:pPr marL="0" indent="0">
              <a:buNone/>
            </a:pPr>
            <a:r>
              <a:rPr lang="cs-CZ" sz="2800" dirty="0" smtClean="0"/>
              <a:t>          v sekci aplikace,</a:t>
            </a:r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dirty="0" smtClean="0"/>
              <a:t>                 v kategorii vzdělávání  </a:t>
            </a:r>
          </a:p>
          <a:p>
            <a:pPr marL="0" indent="0">
              <a:buNone/>
            </a:pPr>
            <a:endParaRPr lang="cs-CZ" sz="2800" dirty="0" smtClean="0"/>
          </a:p>
          <a:p>
            <a:r>
              <a:rPr lang="cs-CZ" sz="2800" dirty="0" smtClean="0"/>
              <a:t>Pro začátek doporučuji aplikaci</a:t>
            </a:r>
          </a:p>
          <a:p>
            <a:pPr marL="0" indent="0">
              <a:buNone/>
            </a:pPr>
            <a:r>
              <a:rPr lang="cs-CZ" sz="2800" dirty="0"/>
              <a:t>	</a:t>
            </a:r>
            <a:r>
              <a:rPr lang="cs-CZ" sz="2800" dirty="0" smtClean="0"/>
              <a:t>ŠKOLA DOTYKEM</a:t>
            </a:r>
          </a:p>
          <a:p>
            <a:pPr marL="0" indent="0">
              <a:buNone/>
            </a:pPr>
            <a:endParaRPr lang="cs-CZ" sz="2800" dirty="0"/>
          </a:p>
          <a:p>
            <a:r>
              <a:rPr lang="cs-CZ" sz="2800" dirty="0" smtClean="0"/>
              <a:t>Vybereme si předmět</a:t>
            </a:r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dirty="0" smtClean="0"/>
              <a:t>a v něm dostupné aplikace, pokud se nám líbí,   </a:t>
            </a:r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dirty="0" smtClean="0"/>
              <a:t>tak si jí nainstalujeme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</a:t>
            </a:r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602" y="1988840"/>
            <a:ext cx="1512168" cy="97530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03" y="4482252"/>
            <a:ext cx="3131840" cy="95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47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b="1" dirty="0"/>
              <a:t/>
            </a:r>
            <a:br>
              <a:rPr lang="cs-CZ" b="1" dirty="0"/>
            </a:br>
            <a:r>
              <a:rPr lang="cs-CZ" sz="4800" b="1" dirty="0" err="1"/>
              <a:t>Math</a:t>
            </a:r>
            <a:r>
              <a:rPr lang="cs-CZ" sz="4800" b="1" dirty="0"/>
              <a:t> Duel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67544" y="1700808"/>
            <a:ext cx="8208912" cy="4471392"/>
          </a:xfrm>
        </p:spPr>
        <p:txBody>
          <a:bodyPr>
            <a:normAutofit/>
          </a:bodyPr>
          <a:lstStyle/>
          <a:p>
            <a:r>
              <a:rPr lang="cs-CZ" sz="2400" dirty="0" smtClean="0"/>
              <a:t>hra </a:t>
            </a:r>
            <a:r>
              <a:rPr lang="cs-CZ" sz="2400" dirty="0"/>
              <a:t>pro 2 hráče</a:t>
            </a:r>
          </a:p>
          <a:p>
            <a:r>
              <a:rPr lang="cs-CZ" sz="2400" dirty="0"/>
              <a:t> rychlé procvičení základních početních  operací </a:t>
            </a:r>
          </a:p>
          <a:p>
            <a:r>
              <a:rPr lang="cs-CZ" sz="2400" dirty="0"/>
              <a:t> v různých úrovních obtížnosti</a:t>
            </a:r>
          </a:p>
          <a:p>
            <a:r>
              <a:rPr lang="cs-CZ" sz="2400" dirty="0"/>
              <a:t> vhodné jako </a:t>
            </a:r>
            <a:r>
              <a:rPr lang="cs-CZ" sz="2400" dirty="0" smtClean="0"/>
              <a:t>matematická </a:t>
            </a:r>
            <a:r>
              <a:rPr lang="cs-CZ" sz="2400" dirty="0"/>
              <a:t>rozcvička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861048"/>
            <a:ext cx="3382108" cy="225140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424141"/>
            <a:ext cx="2222376" cy="312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3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Geometry </a:t>
            </a:r>
            <a:r>
              <a:rPr lang="cs-CZ" dirty="0" err="1" smtClean="0"/>
              <a:t>Pad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755576" y="1628800"/>
            <a:ext cx="61024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Procvičování souřadnicového systému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Rychlé „rýsování“ základních i složitých geometrických útvarů</a:t>
            </a:r>
          </a:p>
          <a:p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852936"/>
            <a:ext cx="4716016" cy="353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3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sz="3600" b="1" dirty="0" smtClean="0">
                <a:solidFill>
                  <a:schemeClr val="bg1"/>
                </a:solidFill>
              </a:rPr>
              <a:t>2. Práce se </a:t>
            </a:r>
            <a:r>
              <a:rPr lang="cs-CZ" sz="3600" b="1" dirty="0">
                <a:solidFill>
                  <a:schemeClr val="bg1"/>
                </a:solidFill>
              </a:rPr>
              <a:t>S</a:t>
            </a:r>
            <a:r>
              <a:rPr lang="cs-CZ" sz="3600" b="1" dirty="0" smtClean="0">
                <a:solidFill>
                  <a:schemeClr val="bg1"/>
                </a:solidFill>
              </a:rPr>
              <a:t>mart </a:t>
            </a:r>
            <a:r>
              <a:rPr lang="cs-CZ" sz="3600" b="1" dirty="0" err="1" smtClean="0">
                <a:solidFill>
                  <a:schemeClr val="bg1"/>
                </a:solidFill>
              </a:rPr>
              <a:t>Tools</a:t>
            </a:r>
            <a:r>
              <a:rPr lang="cs-CZ" sz="3600" b="1" dirty="0" smtClean="0">
                <a:solidFill>
                  <a:schemeClr val="bg1"/>
                </a:solidFill>
              </a:rPr>
              <a:t> – chytrými nástroji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kategorie </a:t>
            </a:r>
            <a:r>
              <a:rPr lang="cs-CZ" b="1" dirty="0" smtClean="0"/>
              <a:t>Měřiče a senzory </a:t>
            </a:r>
            <a:r>
              <a:rPr lang="cs-CZ" dirty="0" smtClean="0"/>
              <a:t>si lze nainstalovat:</a:t>
            </a:r>
          </a:p>
          <a:p>
            <a:pPr>
              <a:buFontTx/>
              <a:buChar char="-"/>
            </a:pPr>
            <a:r>
              <a:rPr lang="cs-CZ" dirty="0" smtClean="0"/>
              <a:t>Měřič vzdálenosti</a:t>
            </a:r>
          </a:p>
          <a:p>
            <a:pPr>
              <a:buFontTx/>
              <a:buChar char="-"/>
            </a:pPr>
            <a:r>
              <a:rPr lang="cs-CZ" dirty="0" smtClean="0"/>
              <a:t>Měření úhlů</a:t>
            </a:r>
          </a:p>
          <a:p>
            <a:pPr>
              <a:buFontTx/>
              <a:buChar char="-"/>
            </a:pPr>
            <a:r>
              <a:rPr lang="cs-CZ" dirty="0" smtClean="0"/>
              <a:t>Měření teploty</a:t>
            </a:r>
          </a:p>
          <a:p>
            <a:pPr>
              <a:buFontTx/>
              <a:buChar char="-"/>
            </a:pPr>
            <a:r>
              <a:rPr lang="cs-CZ" dirty="0" smtClean="0"/>
              <a:t>Kompas</a:t>
            </a:r>
          </a:p>
          <a:p>
            <a:pPr>
              <a:buFontTx/>
              <a:buChar char="-"/>
            </a:pPr>
            <a:r>
              <a:rPr lang="cs-CZ" dirty="0" smtClean="0"/>
              <a:t>Zvětšovací sklo</a:t>
            </a:r>
          </a:p>
          <a:p>
            <a:pPr>
              <a:buFontTx/>
              <a:buChar char="-"/>
            </a:pPr>
            <a:r>
              <a:rPr lang="cs-CZ" dirty="0" smtClean="0"/>
              <a:t>a mnoho dalších…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708920"/>
            <a:ext cx="3786021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79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Dálkoměr – Smart Distance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43608" y="1916832"/>
            <a:ext cx="25922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Pomocí výšky objektu určíme vzdálenost od něj</a:t>
            </a:r>
            <a:endParaRPr lang="cs-CZ" sz="32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080794"/>
            <a:ext cx="5025347" cy="301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6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14350" lvl="0" indent="-514350" algn="l">
              <a:spcBef>
                <a:spcPts val="0"/>
              </a:spcBef>
            </a:pPr>
            <a:r>
              <a:rPr lang="cs-CZ" dirty="0"/>
              <a:t/>
            </a:r>
            <a:br>
              <a:rPr lang="cs-CZ" dirty="0"/>
            </a:br>
            <a:r>
              <a:rPr lang="cs-CZ" sz="4000" b="1" dirty="0" smtClean="0">
                <a:solidFill>
                  <a:schemeClr val="bg1"/>
                </a:solidFill>
              </a:rPr>
              <a:t>3. Jak si upravit procvičovací aplikaci na míru</a:t>
            </a:r>
            <a:endParaRPr lang="cs-CZ" sz="40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 vždy je hotová aplikace vhodná pro naši výuku</a:t>
            </a:r>
          </a:p>
          <a:p>
            <a:r>
              <a:rPr lang="cs-CZ" dirty="0" smtClean="0"/>
              <a:t>Využijeme tedy tzv. procvičovací aplikace</a:t>
            </a:r>
          </a:p>
          <a:p>
            <a:r>
              <a:rPr lang="cs-CZ" dirty="0" smtClean="0"/>
              <a:t>Již známe : </a:t>
            </a:r>
            <a:r>
              <a:rPr lang="cs-CZ" dirty="0" err="1" smtClean="0"/>
              <a:t>Kahoot</a:t>
            </a:r>
            <a:r>
              <a:rPr lang="cs-CZ" dirty="0" smtClean="0"/>
              <a:t>!</a:t>
            </a:r>
          </a:p>
          <a:p>
            <a:r>
              <a:rPr lang="cs-CZ" dirty="0" smtClean="0"/>
              <a:t>Seznámíme se z aplikací </a:t>
            </a:r>
            <a:r>
              <a:rPr lang="cs-CZ" b="1" dirty="0" err="1" smtClean="0"/>
              <a:t>Quizlet</a:t>
            </a:r>
            <a:endParaRPr lang="cs-CZ" b="1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293095"/>
            <a:ext cx="2483768" cy="170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2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err="1" smtClean="0"/>
              <a:t>Quizlet</a:t>
            </a:r>
            <a:r>
              <a:rPr lang="cs-CZ" dirty="0" smtClean="0"/>
              <a:t> – „</a:t>
            </a:r>
            <a:r>
              <a:rPr lang="cs-CZ" dirty="0" err="1" smtClean="0"/>
              <a:t>kartičkárna</a:t>
            </a:r>
            <a:r>
              <a:rPr lang="cs-CZ" dirty="0" smtClean="0"/>
              <a:t>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600" dirty="0"/>
              <a:t>Více informací na </a:t>
            </a:r>
            <a:r>
              <a:rPr lang="cs-CZ" sz="1600" dirty="0">
                <a:hlinkClick r:id="rId2"/>
              </a:rPr>
              <a:t>http://</a:t>
            </a:r>
            <a:r>
              <a:rPr lang="cs-CZ" sz="1600" dirty="0" smtClean="0">
                <a:hlinkClick r:id="rId2"/>
              </a:rPr>
              <a:t>nastroje.knihovna.cz/nastroje/vyuka/240-quizlet.html</a:t>
            </a:r>
            <a:endParaRPr lang="cs-CZ" sz="1600" dirty="0" smtClean="0"/>
          </a:p>
          <a:p>
            <a:endParaRPr lang="cs-CZ" sz="1600" dirty="0"/>
          </a:p>
          <a:p>
            <a:r>
              <a:rPr lang="cs-CZ" sz="2400" dirty="0" smtClean="0"/>
              <a:t>Vyžaduje registraci pomocí Google účtu</a:t>
            </a:r>
          </a:p>
          <a:p>
            <a:r>
              <a:rPr lang="cs-CZ" sz="2400" dirty="0" smtClean="0"/>
              <a:t>Pomocí „lupy“ můžete vyhledávat kartičky jiných uživatelů</a:t>
            </a:r>
          </a:p>
          <a:p>
            <a:r>
              <a:rPr lang="cs-CZ" sz="2400" dirty="0" smtClean="0"/>
              <a:t>Pomocí „plusu v obdélníčku“ si vytváříte své dvojice pojmů</a:t>
            </a:r>
          </a:p>
          <a:p>
            <a:r>
              <a:rPr lang="cs-CZ" sz="2400" dirty="0" smtClean="0"/>
              <a:t>Objeví se dva sloupce Term a </a:t>
            </a:r>
            <a:r>
              <a:rPr lang="cs-CZ" sz="2400" dirty="0" err="1" smtClean="0"/>
              <a:t>Definition</a:t>
            </a:r>
            <a:r>
              <a:rPr lang="cs-CZ" sz="2400" dirty="0" smtClean="0"/>
              <a:t>, do nich vkládáte dvojice</a:t>
            </a:r>
          </a:p>
          <a:p>
            <a:pPr marL="0" indent="0">
              <a:buNone/>
            </a:pPr>
            <a:r>
              <a:rPr lang="cs-CZ" sz="2400" dirty="0"/>
              <a:t>	</a:t>
            </a:r>
            <a:r>
              <a:rPr lang="cs-CZ" sz="2400" dirty="0" smtClean="0"/>
              <a:t>např.	 -3 – 2		-5</a:t>
            </a:r>
          </a:p>
          <a:p>
            <a:pPr marL="0" indent="0">
              <a:buNone/>
            </a:pPr>
            <a:r>
              <a:rPr lang="cs-CZ" sz="2400" dirty="0"/>
              <a:t>	</a:t>
            </a:r>
            <a:r>
              <a:rPr lang="cs-CZ" sz="2400" dirty="0" smtClean="0"/>
              <a:t>	-6 + 4		-2 	…..atd.</a:t>
            </a:r>
          </a:p>
          <a:p>
            <a:pPr marL="0" indent="0">
              <a:buNone/>
            </a:pPr>
            <a:r>
              <a:rPr lang="cs-CZ" sz="2400" dirty="0" smtClean="0"/>
              <a:t>Pak vašemu setu dáte název a určíte zda je jen pro vás, nebo pro všechny…a uložíte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0913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tí písma">
  <a:themeElements>
    <a:clrScheme name="Lití písm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Lití písma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ití písm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363</TotalTime>
  <Words>352</Words>
  <Application>Microsoft Office PowerPoint</Application>
  <PresentationFormat>Předvádění na obrazovce (4:3)</PresentationFormat>
  <Paragraphs>76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Rockwell</vt:lpstr>
      <vt:lpstr>Wingdings 2</vt:lpstr>
      <vt:lpstr>Lití písma</vt:lpstr>
      <vt:lpstr>Využití moderních technologií ve výuce v oblasti Matematika a její aplikace - ESF</vt:lpstr>
      <vt:lpstr>Obsah semináře:</vt:lpstr>
      <vt:lpstr>1. Kde hledat hotové aplikace a jak je využít ve výuce </vt:lpstr>
      <vt:lpstr> Math Duel</vt:lpstr>
      <vt:lpstr>Geometry Pad</vt:lpstr>
      <vt:lpstr>2. Práce se Smart Tools – chytrými nástroji</vt:lpstr>
      <vt:lpstr>Dálkoměr – Smart Distance</vt:lpstr>
      <vt:lpstr> 3. Jak si upravit procvičovací aplikaci na míru</vt:lpstr>
      <vt:lpstr>Quizlet – „kartičkárna“</vt:lpstr>
      <vt:lpstr>Jak se učit a procvičovat s Quizletem?</vt:lpstr>
      <vt:lpstr>4. Vytvoření vlastního trenažéru na drillandskill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Využití moderních technologií ve výuce v oblasti Matematika a její aplikace</dc:title>
  <dc:creator>Alisha</dc:creator>
  <cp:lastModifiedBy>Katka Ostřížková</cp:lastModifiedBy>
  <cp:revision>22</cp:revision>
  <dcterms:created xsi:type="dcterms:W3CDTF">2015-04-27T19:40:33Z</dcterms:created>
  <dcterms:modified xsi:type="dcterms:W3CDTF">2016-01-13T08:10:04Z</dcterms:modified>
</cp:coreProperties>
</file>