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QO+n0ZroWKCUklNRsrhjBJnl3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f6aaf996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bf6aaf996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bf6aaf9963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bf6aaf9963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f6aaf996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bf6aaf996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f6aaf9963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bf6aaf9963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bf6aaf99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bf6aaf99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f6aaf996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bf6aaf996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f6aaf996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bf6aaf996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f6aaf9963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bf6aaf9963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f6aaf9963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bf6aaf9963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4392463"/>
            <a:ext cx="5988723" cy="210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" name="Google Shape;14;p7"/>
          <p:cNvCxnSpPr/>
          <p:nvPr/>
        </p:nvCxnSpPr>
        <p:spPr>
          <a:xfrm>
            <a:off x="7605347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" name="Google Shape;15;p7"/>
          <p:cNvGrpSpPr/>
          <p:nvPr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6" name="Google Shape;16;p7"/>
            <p:cNvSpPr/>
            <p:nvPr/>
          </p:nvSpPr>
          <p:spPr>
            <a:xfrm>
              <a:off x="4679950" y="598488"/>
              <a:ext cx="522288" cy="350837"/>
            </a:xfrm>
            <a:custGeom>
              <a:rect b="b" l="l" r="r" t="t"/>
              <a:pathLst>
                <a:path extrusionOk="0" h="663" w="986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4402138" y="987425"/>
              <a:ext cx="55563" cy="49212"/>
            </a:xfrm>
            <a:custGeom>
              <a:rect b="b" l="l" r="r" t="t"/>
              <a:pathLst>
                <a:path extrusionOk="0" h="92" w="106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4500563" y="987425"/>
              <a:ext cx="44450" cy="49212"/>
            </a:xfrm>
            <a:custGeom>
              <a:rect b="b" l="l" r="r" t="t"/>
              <a:pathLst>
                <a:path extrusionOk="0" h="92" w="85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4584700" y="985838"/>
              <a:ext cx="41275" cy="50800"/>
            </a:xfrm>
            <a:custGeom>
              <a:rect b="b" l="l" r="r" t="t"/>
              <a:pathLst>
                <a:path extrusionOk="0" h="96" w="77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4637088" y="987425"/>
              <a:ext cx="41275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4691063" y="987425"/>
              <a:ext cx="38100" cy="49212"/>
            </a:xfrm>
            <a:custGeom>
              <a:rect b="b" l="l" r="r" t="t"/>
              <a:pathLst>
                <a:path extrusionOk="0" h="92" w="71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4745038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4800600" y="985838"/>
              <a:ext cx="41275" cy="50800"/>
            </a:xfrm>
            <a:custGeom>
              <a:rect b="b" l="l" r="r" t="t"/>
              <a:pathLst>
                <a:path extrusionOk="0" h="96" w="7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4851400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4902200" y="987425"/>
              <a:ext cx="49213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4960938" y="985838"/>
              <a:ext cx="50800" cy="50800"/>
            </a:xfrm>
            <a:custGeom>
              <a:rect b="b" l="l" r="r" t="t"/>
              <a:pathLst>
                <a:path extrusionOk="0" h="96" w="98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5054600" y="973138"/>
              <a:ext cx="41275" cy="63500"/>
            </a:xfrm>
            <a:custGeom>
              <a:rect b="b" l="l" r="r" t="t"/>
              <a:pathLst>
                <a:path extrusionOk="0" h="121" w="78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5111750" y="987425"/>
              <a:ext cx="41275" cy="49212"/>
            </a:xfrm>
            <a:custGeom>
              <a:rect b="b" l="l" r="r" t="t"/>
              <a:pathLst>
                <a:path extrusionOk="0" h="92" w="80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5160963" y="985838"/>
              <a:ext cx="52388" cy="50800"/>
            </a:xfrm>
            <a:custGeom>
              <a:rect b="b" l="l" r="r" t="t"/>
              <a:pathLst>
                <a:path extrusionOk="0" h="96" w="97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5227638" y="987425"/>
              <a:ext cx="36513" cy="49212"/>
            </a:xfrm>
            <a:custGeom>
              <a:rect b="b" l="l" r="r" t="t"/>
              <a:pathLst>
                <a:path extrusionOk="0" h="92" w="68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5276850" y="985838"/>
              <a:ext cx="39688" cy="50800"/>
            </a:xfrm>
            <a:custGeom>
              <a:rect b="b" l="l" r="r" t="t"/>
              <a:pathLst>
                <a:path extrusionOk="0" h="96" w="7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5327650" y="987425"/>
              <a:ext cx="42863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5376863" y="987425"/>
              <a:ext cx="50800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5440363" y="973138"/>
              <a:ext cx="12700" cy="63500"/>
            </a:xfrm>
            <a:custGeom>
              <a:rect b="b" l="l" r="r" t="t"/>
              <a:pathLst>
                <a:path extrusionOk="0" h="120" w="23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5465763" y="1030288"/>
              <a:ext cx="6350" cy="17462"/>
            </a:xfrm>
            <a:custGeom>
              <a:rect b="b" l="l" r="r" t="t"/>
              <a:pathLst>
                <a:path extrusionOk="0" h="32" w="10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484688" y="1063625"/>
              <a:ext cx="46038" cy="39687"/>
            </a:xfrm>
            <a:custGeom>
              <a:rect b="b" l="l" r="r" t="t"/>
              <a:pathLst>
                <a:path extrusionOk="0" h="77" w="88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4545013" y="1063625"/>
              <a:ext cx="28575" cy="39687"/>
            </a:xfrm>
            <a:custGeom>
              <a:rect b="b" l="l" r="r" t="t"/>
              <a:pathLst>
                <a:path extrusionOk="0" h="77" w="54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4581525" y="1050925"/>
              <a:ext cx="41275" cy="52387"/>
            </a:xfrm>
            <a:custGeom>
              <a:rect b="b" l="l" r="r" t="t"/>
              <a:pathLst>
                <a:path extrusionOk="0" h="100" w="78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4632325" y="1063625"/>
              <a:ext cx="38100" cy="39687"/>
            </a:xfrm>
            <a:custGeom>
              <a:rect b="b" l="l" r="r" t="t"/>
              <a:pathLst>
                <a:path extrusionOk="0" h="77" w="72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4681538" y="1063625"/>
              <a:ext cx="31750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4722813" y="1050925"/>
              <a:ext cx="34925" cy="52387"/>
            </a:xfrm>
            <a:custGeom>
              <a:rect b="b" l="l" r="r" t="t"/>
              <a:pathLst>
                <a:path extrusionOk="0" h="100" w="66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4768850" y="1063625"/>
              <a:ext cx="30163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829175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899025" y="1063625"/>
              <a:ext cx="34925" cy="39687"/>
            </a:xfrm>
            <a:custGeom>
              <a:rect b="b" l="l" r="r" t="t"/>
              <a:pathLst>
                <a:path extrusionOk="0" h="77" w="66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4943475" y="1050925"/>
              <a:ext cx="31750" cy="52387"/>
            </a:xfrm>
            <a:custGeom>
              <a:rect b="b" l="l" r="r" t="t"/>
              <a:pathLst>
                <a:path extrusionOk="0" h="100" w="59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4986338" y="1063625"/>
              <a:ext cx="30163" cy="39687"/>
            </a:xfrm>
            <a:custGeom>
              <a:rect b="b" l="l" r="r" t="t"/>
              <a:pathLst>
                <a:path extrusionOk="0" h="77" w="56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5021263" y="1062038"/>
              <a:ext cx="41275" cy="42862"/>
            </a:xfrm>
            <a:custGeom>
              <a:rect b="b" l="l" r="r" t="t"/>
              <a:pathLst>
                <a:path extrusionOk="0" h="79" w="80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68888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116513" y="1050925"/>
              <a:ext cx="38100" cy="52387"/>
            </a:xfrm>
            <a:custGeom>
              <a:rect b="b" l="l" r="r" t="t"/>
              <a:pathLst>
                <a:path extrusionOk="0" h="100" w="73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5162550" y="1062038"/>
              <a:ext cx="41275" cy="42862"/>
            </a:xfrm>
            <a:custGeom>
              <a:rect b="b" l="l" r="r" t="t"/>
              <a:pathLst>
                <a:path extrusionOk="0" h="79" w="77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5214938" y="1063625"/>
              <a:ext cx="34925" cy="39687"/>
            </a:xfrm>
            <a:custGeom>
              <a:rect b="b" l="l" r="r" t="t"/>
              <a:pathLst>
                <a:path extrusionOk="0" h="77" w="65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5260975" y="1062038"/>
              <a:ext cx="42863" cy="42862"/>
            </a:xfrm>
            <a:custGeom>
              <a:rect b="b" l="l" r="r" t="t"/>
              <a:pathLst>
                <a:path extrusionOk="0" h="79" w="81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310188" y="1063625"/>
              <a:ext cx="41275" cy="39687"/>
            </a:xfrm>
            <a:custGeom>
              <a:rect b="b" l="l" r="r" t="t"/>
              <a:pathLst>
                <a:path extrusionOk="0" h="77" w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5357813" y="1063625"/>
              <a:ext cx="38100" cy="39687"/>
            </a:xfrm>
            <a:custGeom>
              <a:rect b="b" l="l" r="r" t="t"/>
              <a:pathLst>
                <a:path extrusionOk="0" h="77" w="73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1403350" y="655638"/>
              <a:ext cx="55563" cy="55562"/>
            </a:xfrm>
            <a:custGeom>
              <a:rect b="b" l="l" r="r" t="t"/>
              <a:pathLst>
                <a:path extrusionOk="0" h="103" w="107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1312863" y="679450"/>
              <a:ext cx="57150" cy="55562"/>
            </a:xfrm>
            <a:custGeom>
              <a:rect b="b" l="l" r="r" t="t"/>
              <a:pathLst>
                <a:path extrusionOk="0" h="104" w="108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246188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220788" y="836613"/>
              <a:ext cx="57150" cy="53975"/>
            </a:xfrm>
            <a:custGeom>
              <a:rect b="b" l="l" r="r" t="t"/>
              <a:pathLst>
                <a:path extrusionOk="0" h="102" w="108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246188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312863" y="993775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1403350" y="1017588"/>
              <a:ext cx="55563" cy="53975"/>
            </a:xfrm>
            <a:custGeom>
              <a:rect b="b" l="l" r="r" t="t"/>
              <a:pathLst>
                <a:path extrusionOk="0" h="102" w="107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1492250" y="993775"/>
              <a:ext cx="58738" cy="53975"/>
            </a:xfrm>
            <a:custGeom>
              <a:rect b="b" l="l" r="r" t="t"/>
              <a:pathLst>
                <a:path extrusionOk="0" h="104" w="109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558925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582738" y="836613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558925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1492250" y="679450"/>
              <a:ext cx="58738" cy="55562"/>
            </a:xfrm>
            <a:custGeom>
              <a:rect b="b" l="l" r="r" t="t"/>
              <a:pathLst>
                <a:path extrusionOk="0" h="104" w="109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935163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1993900" y="673100"/>
              <a:ext cx="73025" cy="79375"/>
            </a:xfrm>
            <a:custGeom>
              <a:rect b="b" l="l" r="r" t="t"/>
              <a:pathLst>
                <a:path extrusionOk="0" h="151" w="138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2078038" y="673100"/>
              <a:ext cx="63500" cy="77787"/>
            </a:xfrm>
            <a:custGeom>
              <a:rect b="b" l="l" r="r" t="t"/>
              <a:pathLst>
                <a:path extrusionOk="0" h="149" w="121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146300" y="671513"/>
              <a:ext cx="76200" cy="80962"/>
            </a:xfrm>
            <a:custGeom>
              <a:rect b="b" l="l" r="r" t="t"/>
              <a:pathLst>
                <a:path extrusionOk="0" h="154" w="143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2236788" y="673100"/>
              <a:ext cx="57150" cy="77787"/>
            </a:xfrm>
            <a:custGeom>
              <a:rect b="b" l="l" r="r" t="t"/>
              <a:pathLst>
                <a:path extrusionOk="0" h="149" w="107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303463" y="671513"/>
              <a:ext cx="50800" cy="80962"/>
            </a:xfrm>
            <a:custGeom>
              <a:rect b="b" l="l" r="r" t="t"/>
              <a:pathLst>
                <a:path extrusionOk="0" h="154" w="97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368550" y="673100"/>
              <a:ext cx="63500" cy="77787"/>
            </a:xfrm>
            <a:custGeom>
              <a:rect b="b" l="l" r="r" t="t"/>
              <a:pathLst>
                <a:path extrusionOk="0" h="148" w="121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2432050" y="649288"/>
              <a:ext cx="74613" cy="101600"/>
            </a:xfrm>
            <a:custGeom>
              <a:rect b="b" l="l" r="r" t="t"/>
              <a:pathLst>
                <a:path extrusionOk="0" h="194" w="141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554288" y="673100"/>
              <a:ext cx="63500" cy="79375"/>
            </a:xfrm>
            <a:custGeom>
              <a:rect b="b" l="l" r="r" t="t"/>
              <a:pathLst>
                <a:path extrusionOk="0" h="151" w="12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2636838" y="673100"/>
              <a:ext cx="61913" cy="79375"/>
            </a:xfrm>
            <a:custGeom>
              <a:rect b="b" l="l" r="r" t="t"/>
              <a:pathLst>
                <a:path extrusionOk="0" h="151" w="119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752725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933575" y="806450"/>
              <a:ext cx="47625" cy="77787"/>
            </a:xfrm>
            <a:custGeom>
              <a:rect b="b" l="l" r="r" t="t"/>
              <a:pathLst>
                <a:path extrusionOk="0" h="148" w="8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982788" y="825500"/>
              <a:ext cx="53975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2043113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079625" y="825500"/>
              <a:ext cx="52388" cy="58737"/>
            </a:xfrm>
            <a:custGeom>
              <a:rect b="b" l="l" r="r" t="t"/>
              <a:pathLst>
                <a:path extrusionOk="0" h="112" w="99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139950" y="825500"/>
              <a:ext cx="50800" cy="80962"/>
            </a:xfrm>
            <a:custGeom>
              <a:rect b="b" l="l" r="r" t="t"/>
              <a:pathLst>
                <a:path extrusionOk="0" h="153" w="95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195513" y="825500"/>
              <a:ext cx="38100" cy="58737"/>
            </a:xfrm>
            <a:custGeom>
              <a:rect b="b" l="l" r="r" t="t"/>
              <a:pathLst>
                <a:path extrusionOk="0" h="112" w="7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2241550" y="803275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2309813" y="796925"/>
              <a:ext cx="19050" cy="17462"/>
            </a:xfrm>
            <a:custGeom>
              <a:rect b="b" l="l" r="r" t="t"/>
              <a:pathLst>
                <a:path extrusionOk="0" h="33" w="37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2378075" y="825500"/>
              <a:ext cx="36513" cy="58737"/>
            </a:xfrm>
            <a:custGeom>
              <a:rect b="b" l="l" r="r" t="t"/>
              <a:pathLst>
                <a:path extrusionOk="0" h="112" w="70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420938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466975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2506663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565400" y="803275"/>
              <a:ext cx="47625" cy="80962"/>
            </a:xfrm>
            <a:custGeom>
              <a:rect b="b" l="l" r="r" t="t"/>
              <a:pathLst>
                <a:path extrusionOk="0" h="153" w="91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261620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2660650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2719388" y="825500"/>
              <a:ext cx="34925" cy="58737"/>
            </a:xfrm>
            <a:custGeom>
              <a:rect b="b" l="l" r="r" t="t"/>
              <a:pathLst>
                <a:path extrusionOk="0" h="111" w="66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2757488" y="796925"/>
              <a:ext cx="49213" cy="87312"/>
            </a:xfrm>
            <a:custGeom>
              <a:rect b="b" l="l" r="r" t="t"/>
              <a:pathLst>
                <a:path extrusionOk="0" h="165" w="94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816225" y="803275"/>
              <a:ext cx="20638" cy="80962"/>
            </a:xfrm>
            <a:custGeom>
              <a:rect b="b" l="l" r="r" t="t"/>
              <a:pathLst>
                <a:path extrusionOk="0" h="154" w="37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846388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901950" y="796925"/>
              <a:ext cx="23813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963863" y="825500"/>
              <a:ext cx="50800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054350" y="804863"/>
              <a:ext cx="19050" cy="79375"/>
            </a:xfrm>
            <a:custGeom>
              <a:rect b="b" l="l" r="r" t="t"/>
              <a:pathLst>
                <a:path extrusionOk="0" h="150" w="38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08610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138488" y="82550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192463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3251200" y="825500"/>
              <a:ext cx="38100" cy="58737"/>
            </a:xfrm>
            <a:custGeom>
              <a:rect b="b" l="l" r="r" t="t"/>
              <a:pathLst>
                <a:path extrusionOk="0" h="112" w="71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329565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336925" y="804863"/>
              <a:ext cx="19050" cy="79375"/>
            </a:xfrm>
            <a:custGeom>
              <a:rect b="b" l="l" r="r" t="t"/>
              <a:pathLst>
                <a:path extrusionOk="0" h="150" w="36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365500" y="796925"/>
              <a:ext cx="47625" cy="87312"/>
            </a:xfrm>
            <a:custGeom>
              <a:rect b="b" l="l" r="r" t="t"/>
              <a:pathLst>
                <a:path extrusionOk="0" h="165" w="90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421063" y="825500"/>
              <a:ext cx="46038" cy="58737"/>
            </a:xfrm>
            <a:custGeom>
              <a:rect b="b" l="l" r="r" t="t"/>
              <a:pathLst>
                <a:path extrusionOk="0" h="111" w="86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76625" y="796925"/>
              <a:ext cx="25400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3538538" y="803275"/>
              <a:ext cx="38100" cy="80962"/>
            </a:xfrm>
            <a:custGeom>
              <a:rect b="b" l="l" r="r" t="t"/>
              <a:pathLst>
                <a:path extrusionOk="0" h="153" w="71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3578225" y="82550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63855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694113" y="803275"/>
              <a:ext cx="49213" cy="80962"/>
            </a:xfrm>
            <a:custGeom>
              <a:rect b="b" l="l" r="r" t="t"/>
              <a:pathLst>
                <a:path extrusionOk="0" h="154" w="93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749675" y="825500"/>
              <a:ext cx="53975" cy="80962"/>
            </a:xfrm>
            <a:custGeom>
              <a:rect b="b" l="l" r="r" t="t"/>
              <a:pathLst>
                <a:path extrusionOk="0" h="152" w="101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930400" y="936625"/>
              <a:ext cx="65088" cy="80962"/>
            </a:xfrm>
            <a:custGeom>
              <a:rect b="b" l="l" r="r" t="t"/>
              <a:pathLst>
                <a:path extrusionOk="0" h="154" w="123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006600" y="958850"/>
              <a:ext cx="49213" cy="79375"/>
            </a:xfrm>
            <a:custGeom>
              <a:rect b="b" l="l" r="r" t="t"/>
              <a:pathLst>
                <a:path extrusionOk="0" h="152" w="93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2062163" y="95885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127250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165350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220913" y="928688"/>
              <a:ext cx="47625" cy="88900"/>
            </a:xfrm>
            <a:custGeom>
              <a:rect b="b" l="l" r="r" t="t"/>
              <a:pathLst>
                <a:path extrusionOk="0" h="167" w="90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279650" y="958850"/>
              <a:ext cx="44450" cy="57150"/>
            </a:xfrm>
            <a:custGeom>
              <a:rect b="b" l="l" r="r" t="t"/>
              <a:pathLst>
                <a:path extrusionOk="0" h="109" w="85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335213" y="930275"/>
              <a:ext cx="25400" cy="85725"/>
            </a:xfrm>
            <a:custGeom>
              <a:rect b="b" l="l" r="r" t="t"/>
              <a:pathLst>
                <a:path extrusionOk="0" h="163" w="47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2401888" y="958850"/>
              <a:ext cx="50800" cy="79375"/>
            </a:xfrm>
            <a:custGeom>
              <a:rect b="b" l="l" r="r" t="t"/>
              <a:pathLst>
                <a:path extrusionOk="0" h="152" w="95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2463800" y="958850"/>
              <a:ext cx="34925" cy="57150"/>
            </a:xfrm>
            <a:custGeom>
              <a:rect b="b" l="l" r="r" t="t"/>
              <a:pathLst>
                <a:path extrusionOk="0" h="109" w="65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501900" y="958850"/>
              <a:ext cx="50800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2560638" y="955675"/>
              <a:ext cx="47625" cy="82550"/>
            </a:xfrm>
            <a:custGeom>
              <a:rect b="b" l="l" r="r" t="t"/>
              <a:pathLst>
                <a:path extrusionOk="0" h="158" w="91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619375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657475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717800" y="958850"/>
              <a:ext cx="76200" cy="57150"/>
            </a:xfrm>
            <a:custGeom>
              <a:rect b="b" l="l" r="r" t="t"/>
              <a:pathLst>
                <a:path extrusionOk="0" h="109" w="144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833688" y="938213"/>
              <a:ext cx="63500" cy="79375"/>
            </a:xfrm>
            <a:custGeom>
              <a:rect b="b" l="l" r="r" t="t"/>
              <a:pathLst>
                <a:path extrusionOk="0" h="151" w="120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8775" y="930275"/>
              <a:ext cx="52388" cy="107950"/>
            </a:xfrm>
            <a:custGeom>
              <a:rect b="b" l="l" r="r" t="t"/>
              <a:pathLst>
                <a:path extrusionOk="0" h="206" w="101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952750" y="958850"/>
              <a:ext cx="49213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009900" y="935038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063875" y="958850"/>
              <a:ext cx="47625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124200" y="958850"/>
              <a:ext cx="76200" cy="57150"/>
            </a:xfrm>
            <a:custGeom>
              <a:rect b="b" l="l" r="r" t="t"/>
              <a:pathLst>
                <a:path extrusionOk="0" h="109" w="145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217863" y="1001713"/>
              <a:ext cx="17463" cy="33337"/>
            </a:xfrm>
            <a:custGeom>
              <a:rect b="b" l="l" r="r" t="t"/>
              <a:pathLst>
                <a:path extrusionOk="0" h="64" w="3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263900" y="95885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316288" y="930275"/>
              <a:ext cx="53975" cy="107950"/>
            </a:xfrm>
            <a:custGeom>
              <a:rect b="b" l="l" r="r" t="t"/>
              <a:pathLst>
                <a:path extrusionOk="0" h="206" w="100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370263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425825" y="95885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3481388" y="938213"/>
              <a:ext cx="30163" cy="100012"/>
            </a:xfrm>
            <a:custGeom>
              <a:rect b="b" l="l" r="r" t="t"/>
              <a:pathLst>
                <a:path extrusionOk="0" h="191" w="55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543300" y="958850"/>
              <a:ext cx="49213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630613" y="958850"/>
              <a:ext cx="50800" cy="58737"/>
            </a:xfrm>
            <a:custGeom>
              <a:rect b="b" l="l" r="r" t="t"/>
              <a:pathLst>
                <a:path extrusionOk="0" h="111" w="98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684588" y="958850"/>
              <a:ext cx="47625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736975" y="935038"/>
              <a:ext cx="50800" cy="82550"/>
            </a:xfrm>
            <a:custGeom>
              <a:rect b="b" l="l" r="r" t="t"/>
              <a:pathLst>
                <a:path extrusionOk="0" h="156" w="95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797300" y="928688"/>
              <a:ext cx="53975" cy="88900"/>
            </a:xfrm>
            <a:custGeom>
              <a:rect b="b" l="l" r="r" t="t"/>
              <a:pathLst>
                <a:path extrusionOk="0" h="167" w="101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862388" y="935038"/>
              <a:ext cx="19050" cy="82550"/>
            </a:xfrm>
            <a:custGeom>
              <a:rect b="b" l="l" r="r" t="t"/>
              <a:pathLst>
                <a:path extrusionOk="0" h="156" w="37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889375" y="930275"/>
              <a:ext cx="49213" cy="87312"/>
            </a:xfrm>
            <a:custGeom>
              <a:rect b="b" l="l" r="r" t="t"/>
              <a:pathLst>
                <a:path extrusionOk="0" h="166" w="92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943350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000500" y="930275"/>
              <a:ext cx="49213" cy="87312"/>
            </a:xfrm>
            <a:custGeom>
              <a:rect b="b" l="l" r="r" t="t"/>
              <a:pathLst>
                <a:path extrusionOk="0" h="166" w="93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060825" y="958850"/>
              <a:ext cx="44450" cy="57150"/>
            </a:xfrm>
            <a:custGeom>
              <a:rect b="b" l="l" r="r" t="t"/>
              <a:pathLst>
                <a:path extrusionOk="0" h="109" w="86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116388" y="930275"/>
              <a:ext cx="23813" cy="85725"/>
            </a:xfrm>
            <a:custGeom>
              <a:rect b="b" l="l" r="r" t="t"/>
              <a:pathLst>
                <a:path extrusionOk="0" h="163" w="46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87588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7"/>
          <p:cNvSpPr/>
          <p:nvPr/>
        </p:nvSpPr>
        <p:spPr>
          <a:xfrm>
            <a:off x="1017588" y="5957888"/>
            <a:ext cx="820738" cy="465137"/>
          </a:xfrm>
          <a:custGeom>
            <a:rect b="b" l="l" r="r" t="t"/>
            <a:pathLst>
              <a:path extrusionOk="0" h="879" w="1552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Gramotnosti</a:t>
            </a:r>
            <a:br>
              <a:rPr lang="cs-CZ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 život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obr">
  <p:cSld name="1x ob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/>
          <p:nvPr>
            <p:ph idx="2" type="pic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16"/>
          <p:cNvSpPr txBox="1"/>
          <p:nvPr>
            <p:ph idx="1" type="body"/>
          </p:nvPr>
        </p:nvSpPr>
        <p:spPr>
          <a:xfrm>
            <a:off x="1524000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16"/>
          <p:cNvSpPr txBox="1"/>
          <p:nvPr>
            <p:ph type="ctrTitle"/>
          </p:nvPr>
        </p:nvSpPr>
        <p:spPr>
          <a:xfrm>
            <a:off x="1524000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6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+1x obr">
  <p:cSld name="1+1x ob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/>
          <p:nvPr>
            <p:ph idx="2" type="pic"/>
          </p:nvPr>
        </p:nvSpPr>
        <p:spPr>
          <a:xfrm>
            <a:off x="0" y="0"/>
            <a:ext cx="394854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1" type="body"/>
          </p:nvPr>
        </p:nvSpPr>
        <p:spPr>
          <a:xfrm>
            <a:off x="4204854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17"/>
          <p:cNvSpPr txBox="1"/>
          <p:nvPr>
            <p:ph type="ctrTitle"/>
          </p:nvPr>
        </p:nvSpPr>
        <p:spPr>
          <a:xfrm>
            <a:off x="4204854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7"/>
          <p:cNvSpPr/>
          <p:nvPr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>
            <p:ph idx="3" type="pic"/>
          </p:nvPr>
        </p:nvSpPr>
        <p:spPr>
          <a:xfrm>
            <a:off x="9888681" y="-1"/>
            <a:ext cx="2293439" cy="2947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obr">
  <p:cSld name="2x ob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152400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18"/>
          <p:cNvSpPr/>
          <p:nvPr>
            <p:ph idx="2" type="pic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18"/>
          <p:cNvSpPr/>
          <p:nvPr>
            <p:ph idx="3" type="pic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type="ctrTitle"/>
          </p:nvPr>
        </p:nvSpPr>
        <p:spPr>
          <a:xfrm>
            <a:off x="1524000" y="1919019"/>
            <a:ext cx="4045531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8"/>
          <p:cNvSpPr txBox="1"/>
          <p:nvPr>
            <p:ph idx="4" type="body"/>
          </p:nvPr>
        </p:nvSpPr>
        <p:spPr>
          <a:xfrm>
            <a:off x="390525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6" name="Google Shape;216;p18"/>
          <p:cNvSpPr txBox="1"/>
          <p:nvPr>
            <p:ph idx="5" type="body"/>
          </p:nvPr>
        </p:nvSpPr>
        <p:spPr>
          <a:xfrm>
            <a:off x="1496292" y="4113810"/>
            <a:ext cx="2078181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18"/>
          <p:cNvSpPr txBox="1"/>
          <p:nvPr>
            <p:ph idx="6" type="body"/>
          </p:nvPr>
        </p:nvSpPr>
        <p:spPr>
          <a:xfrm>
            <a:off x="3905250" y="4113809"/>
            <a:ext cx="2050473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obr">
  <p:cSld name="3x ob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/>
          <p:nvPr>
            <p:ph idx="2" type="pic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19"/>
          <p:cNvSpPr/>
          <p:nvPr>
            <p:ph idx="3" type="pic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19"/>
          <p:cNvSpPr/>
          <p:nvPr>
            <p:ph idx="4" type="pic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type="ctrTitle"/>
          </p:nvPr>
        </p:nvSpPr>
        <p:spPr>
          <a:xfrm>
            <a:off x="1191399" y="1213598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9805464" y="2373509"/>
            <a:ext cx="1728445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19"/>
          <p:cNvSpPr txBox="1"/>
          <p:nvPr>
            <p:ph idx="5" type="body"/>
          </p:nvPr>
        </p:nvSpPr>
        <p:spPr>
          <a:xfrm>
            <a:off x="8032172" y="1198585"/>
            <a:ext cx="3501737" cy="59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x obr">
  <p:cSld name="4x obr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/>
          <p:nvPr>
            <p:ph idx="2" type="pic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20"/>
          <p:cNvSpPr/>
          <p:nvPr>
            <p:ph idx="3" type="pic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20"/>
          <p:cNvSpPr/>
          <p:nvPr>
            <p:ph idx="4" type="pic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0"/>
          <p:cNvSpPr/>
          <p:nvPr>
            <p:ph idx="5" type="pic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9857734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3" name="Google Shape;233;p20"/>
          <p:cNvSpPr txBox="1"/>
          <p:nvPr>
            <p:ph idx="6" type="body"/>
          </p:nvPr>
        </p:nvSpPr>
        <p:spPr>
          <a:xfrm>
            <a:off x="9857735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20"/>
          <p:cNvSpPr txBox="1"/>
          <p:nvPr>
            <p:ph idx="7" type="body"/>
          </p:nvPr>
        </p:nvSpPr>
        <p:spPr>
          <a:xfrm>
            <a:off x="7971813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5" name="Google Shape;235;p20"/>
          <p:cNvSpPr txBox="1"/>
          <p:nvPr>
            <p:ph idx="8" type="body"/>
          </p:nvPr>
        </p:nvSpPr>
        <p:spPr>
          <a:xfrm>
            <a:off x="7971814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20"/>
          <p:cNvSpPr txBox="1"/>
          <p:nvPr>
            <p:ph idx="9" type="body"/>
          </p:nvPr>
        </p:nvSpPr>
        <p:spPr>
          <a:xfrm>
            <a:off x="6085891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7" name="Google Shape;237;p20"/>
          <p:cNvSpPr txBox="1"/>
          <p:nvPr>
            <p:ph idx="13" type="body"/>
          </p:nvPr>
        </p:nvSpPr>
        <p:spPr>
          <a:xfrm>
            <a:off x="6085892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8" name="Google Shape;238;p20"/>
          <p:cNvSpPr txBox="1"/>
          <p:nvPr>
            <p:ph idx="14" type="subTitle"/>
          </p:nvPr>
        </p:nvSpPr>
        <p:spPr>
          <a:xfrm>
            <a:off x="6085891" y="2533536"/>
            <a:ext cx="5465094" cy="912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20"/>
          <p:cNvSpPr txBox="1"/>
          <p:nvPr>
            <p:ph type="ctrTitle"/>
          </p:nvPr>
        </p:nvSpPr>
        <p:spPr>
          <a:xfrm>
            <a:off x="6085891" y="1333562"/>
            <a:ext cx="5465095" cy="119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zkracený">
  <p:cSld name="text zkracený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idx="1" type="body"/>
          </p:nvPr>
        </p:nvSpPr>
        <p:spPr>
          <a:xfrm>
            <a:off x="1524000" y="2947418"/>
            <a:ext cx="1004460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21"/>
          <p:cNvSpPr txBox="1"/>
          <p:nvPr>
            <p:ph type="ctrTitle"/>
          </p:nvPr>
        </p:nvSpPr>
        <p:spPr>
          <a:xfrm>
            <a:off x="1524000" y="1780476"/>
            <a:ext cx="1004460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1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>
  <p:cSld name="1x 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idx="1" type="body"/>
          </p:nvPr>
        </p:nvSpPr>
        <p:spPr>
          <a:xfrm>
            <a:off x="1524000" y="2075806"/>
            <a:ext cx="10044607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22"/>
          <p:cNvSpPr txBox="1"/>
          <p:nvPr>
            <p:ph idx="2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7" name="Google Shape;247;p22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2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text">
  <p:cSld name="2x 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1524001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1" name="Google Shape;251;p23"/>
          <p:cNvSpPr txBox="1"/>
          <p:nvPr>
            <p:ph idx="2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23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3" type="body"/>
          </p:nvPr>
        </p:nvSpPr>
        <p:spPr>
          <a:xfrm>
            <a:off x="6645625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4" name="Google Shape;254;p23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text">
  <p:cSld name="3x 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idx="1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p24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idx="2" type="body"/>
          </p:nvPr>
        </p:nvSpPr>
        <p:spPr>
          <a:xfrm>
            <a:off x="834043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9" name="Google Shape;259;p24"/>
          <p:cNvSpPr txBox="1"/>
          <p:nvPr>
            <p:ph idx="3" type="body"/>
          </p:nvPr>
        </p:nvSpPr>
        <p:spPr>
          <a:xfrm>
            <a:off x="153438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0" name="Google Shape;260;p24"/>
          <p:cNvSpPr txBox="1"/>
          <p:nvPr>
            <p:ph idx="4" type="body"/>
          </p:nvPr>
        </p:nvSpPr>
        <p:spPr>
          <a:xfrm>
            <a:off x="4937411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p24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konec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264" name="Google Shape;264;p25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5"/>
          <p:cNvSpPr txBox="1"/>
          <p:nvPr>
            <p:ph type="ctrTitle"/>
          </p:nvPr>
        </p:nvSpPr>
        <p:spPr>
          <a:xfrm>
            <a:off x="1524000" y="4083468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EK">
  <p:cSld name="OBRAZE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A">
  <p:cSld name="PRAZDNA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r">
  <p:cSld name="auto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>
            <p:ph idx="2" type="pic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165" name="Google Shape;165;p10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0"/>
          <p:cNvCxnSpPr/>
          <p:nvPr/>
        </p:nvCxnSpPr>
        <p:spPr>
          <a:xfrm rot="10800000">
            <a:off x="7598020" y="392937"/>
            <a:ext cx="0" cy="108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10"/>
          <p:cNvSpPr txBox="1"/>
          <p:nvPr>
            <p:ph idx="3" type="subTitle"/>
          </p:nvPr>
        </p:nvSpPr>
        <p:spPr>
          <a:xfrm>
            <a:off x="1524000" y="4109884"/>
            <a:ext cx="5978336" cy="1844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10"/>
          <p:cNvSpPr txBox="1"/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">
  <p:cSld name="kapitola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1524000" y="4037116"/>
            <a:ext cx="2310245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1" name="Google Shape;171;p11"/>
          <p:cNvSpPr txBox="1"/>
          <p:nvPr>
            <p:ph idx="2" type="subTitle"/>
          </p:nvPr>
        </p:nvSpPr>
        <p:spPr>
          <a:xfrm>
            <a:off x="1524000" y="3471059"/>
            <a:ext cx="2310245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2" name="Google Shape;172;p11"/>
          <p:cNvSpPr/>
          <p:nvPr>
            <p:ph idx="3" type="pic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11"/>
          <p:cNvSpPr txBox="1"/>
          <p:nvPr>
            <p:ph type="ctrTitle"/>
          </p:nvPr>
        </p:nvSpPr>
        <p:spPr>
          <a:xfrm>
            <a:off x="1524000" y="0"/>
            <a:ext cx="2944091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144000" spcFirstLastPara="1" rIns="91425" wrap="square" tIns="54000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b="0" sz="1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ení">
  <p:cSld name="dělení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7" name="Google Shape;177;p12"/>
          <p:cNvSpPr txBox="1"/>
          <p:nvPr>
            <p:ph idx="2" type="subTitle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12"/>
          <p:cNvSpPr txBox="1"/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/>
          <p:nvPr>
            <p:ph idx="3" type="pic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12"/>
          <p:cNvSpPr/>
          <p:nvPr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">
  <p:cSld name="top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/>
          <p:nvPr>
            <p:ph idx="2" type="pic"/>
          </p:nvPr>
        </p:nvSpPr>
        <p:spPr>
          <a:xfrm>
            <a:off x="0" y="0"/>
            <a:ext cx="12192000" cy="323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p13"/>
          <p:cNvSpPr txBox="1"/>
          <p:nvPr>
            <p:ph idx="3" type="subTitle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">
  <p:cSld name="2/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/>
          <p:nvPr>
            <p:ph idx="2" type="pic"/>
          </p:nvPr>
        </p:nvSpPr>
        <p:spPr>
          <a:xfrm>
            <a:off x="0" y="0"/>
            <a:ext cx="7502236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7693705" y="2075806"/>
            <a:ext cx="4027239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3" type="subTitle"/>
          </p:nvPr>
        </p:nvSpPr>
        <p:spPr>
          <a:xfrm>
            <a:off x="7704091" y="1491343"/>
            <a:ext cx="4016853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1" name="Google Shape;191;p14"/>
          <p:cNvSpPr txBox="1"/>
          <p:nvPr>
            <p:ph type="ctrTitle"/>
          </p:nvPr>
        </p:nvSpPr>
        <p:spPr>
          <a:xfrm>
            <a:off x="7693705" y="450507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">
  <p:cSld name="1/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>
            <p:ph idx="2" type="pic"/>
          </p:nvPr>
        </p:nvSpPr>
        <p:spPr>
          <a:xfrm>
            <a:off x="7693705" y="0"/>
            <a:ext cx="449829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1524000" y="2075806"/>
            <a:ext cx="5988723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15"/>
          <p:cNvSpPr txBox="1"/>
          <p:nvPr>
            <p:ph idx="3" type="subTitle"/>
          </p:nvPr>
        </p:nvSpPr>
        <p:spPr>
          <a:xfrm>
            <a:off x="1534387" y="1491343"/>
            <a:ext cx="5978336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6" name="Google Shape;196;p15"/>
          <p:cNvSpPr txBox="1"/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5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19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9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942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ejtemipevnybod.cz/petra-bohackova/" TargetMode="External"/><Relationship Id="rId4" Type="http://schemas.openxmlformats.org/officeDocument/2006/relationships/hyperlink" Target="https://dejtemipevnybod.cz/slavek-hora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evize.edu.cz/prehled-zmen-v-rvp-zv" TargetMode="External"/><Relationship Id="rId4" Type="http://schemas.openxmlformats.org/officeDocument/2006/relationships/hyperlink" Target="https://revize.edu.cz/digitalni-gramotnost-v-rvp-zv" TargetMode="External"/><Relationship Id="rId5" Type="http://schemas.openxmlformats.org/officeDocument/2006/relationships/hyperlink" Target="https://revize.edu.cz" TargetMode="External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ejtemipevnybod.cz/2021/01/jak-na-ty-fotky-na-ty-licence/" TargetMode="External"/><Relationship Id="rId4" Type="http://schemas.openxmlformats.org/officeDocument/2006/relationships/hyperlink" Target="https://blabberize.com" TargetMode="External"/><Relationship Id="rId5" Type="http://schemas.openxmlformats.org/officeDocument/2006/relationships/hyperlink" Target="https://bookcreator.com" TargetMode="External"/><Relationship Id="rId6" Type="http://schemas.openxmlformats.org/officeDocument/2006/relationships/hyperlink" Target="https://www.flippity.net" TargetMode="External"/><Relationship Id="rId7" Type="http://schemas.openxmlformats.org/officeDocument/2006/relationships/hyperlink" Target="https://padlet.com/dashboard" TargetMode="Externa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ejtemipevnybod.cz/2020/06/hlukova-mapa-okoli-skoly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rvp.cz" TargetMode="External"/><Relationship Id="rId10" Type="http://schemas.openxmlformats.org/officeDocument/2006/relationships/hyperlink" Target="https://www.ipadmoravka.cz" TargetMode="Externa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ejtemipevnybod.cz" TargetMode="External"/><Relationship Id="rId4" Type="http://schemas.openxmlformats.org/officeDocument/2006/relationships/hyperlink" Target="https://dejtemipevnybod.cz" TargetMode="External"/><Relationship Id="rId9" Type="http://schemas.openxmlformats.org/officeDocument/2006/relationships/hyperlink" Target="http://ipadvetride.cz" TargetMode="External"/><Relationship Id="rId5" Type="http://schemas.openxmlformats.org/officeDocument/2006/relationships/hyperlink" Target="http://itfitness.cz" TargetMode="External"/><Relationship Id="rId6" Type="http://schemas.openxmlformats.org/officeDocument/2006/relationships/hyperlink" Target="https://www.cojsemvyzkousela.cz" TargetMode="External"/><Relationship Id="rId7" Type="http://schemas.openxmlformats.org/officeDocument/2006/relationships/hyperlink" Target="https://www.tybrdo.cz" TargetMode="External"/><Relationship Id="rId8" Type="http://schemas.openxmlformats.org/officeDocument/2006/relationships/hyperlink" Target="https://www.kantorina.cz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padvetride.cz/znate-samr-model/" TargetMode="External"/><Relationship Id="rId4" Type="http://schemas.openxmlformats.org/officeDocument/2006/relationships/hyperlink" Target="http://itfitness.cz/samr-model-aneb-trocha-teorie-nikoho-nezabije/" TargetMode="External"/><Relationship Id="rId5" Type="http://schemas.openxmlformats.org/officeDocument/2006/relationships/hyperlink" Target="https://www.i-sen.cz/clanky/praxe/samr-model-nutne-kroky-k-promyslene-integraci-ict-do-vyuky" TargetMode="External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adagogy.cz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citel21.rvp.cz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mentep.eun.org/cs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ddn1ic7CbBbJJWZ9zcW_LuENMnsQnLK4/view?usp=sharing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"/>
          <p:cNvSpPr txBox="1"/>
          <p:nvPr>
            <p:ph type="ctrTitle"/>
          </p:nvPr>
        </p:nvSpPr>
        <p:spPr>
          <a:xfrm>
            <a:off x="1524000" y="4392463"/>
            <a:ext cx="5988723" cy="210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lang="cs-CZ">
                <a:solidFill>
                  <a:srgbClr val="00B0F0"/>
                </a:solidFill>
              </a:rPr>
              <a:t>Společenství praxe vzdělávací oblasti Člověk a společnost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72" name="Google Shape;272;p1"/>
          <p:cNvSpPr txBox="1"/>
          <p:nvPr>
            <p:ph idx="1" type="subTitle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Mgr. Petra Boháčková</a:t>
            </a:r>
            <a:r>
              <a:rPr lang="cs-CZ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Mgr. Bohuslav Hora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gbf6aaf9963_0_75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87" name="Google Shape;387;gbf6aaf9963_0_75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gbf6aaf9963_0_75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89" name="Google Shape;389;gbf6aaf9963_0_75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kompetence žáků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0" name="Google Shape;390;gbf6aaf9963_0_75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91" name="Google Shape;391;gbf6aaf9963_0_75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92" name="Google Shape;392;gbf6aaf9963_0_75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3" name="Google Shape;393;gbf6aaf9963_0_75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94" name="Google Shape;394;gbf6aaf9963_0_75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95" name="Google Shape;395;gbf6aaf9963_0_75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96" name="Google Shape;396;gbf6aaf9963_0_75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RVP ZV – 7. kompetence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kde si stáhnout?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4"/>
                </a:rPr>
                <a:t>Digitální kompetence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5"/>
                </a:rPr>
                <a:t>revize.edu.cz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97" name="Google Shape;397;gbf6aaf9963_0_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gbf6aaf9963_0_90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403" name="Google Shape;403;gbf6aaf9963_0_90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" name="Google Shape;404;gbf6aaf9963_0_90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405" name="Google Shape;405;gbf6aaf9963_0_90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kompetence žáků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6" name="Google Shape;406;gbf6aaf9963_0_90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407" name="Google Shape;407;gbf6aaf9963_0_90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08" name="Google Shape;408;gbf6aaf9963_0_90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9" name="Google Shape;409;gbf6aaf9963_0_90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410" name="Google Shape;410;gbf6aaf9963_0_90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11" name="Google Shape;411;gbf6aaf9963_0_90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412" name="Google Shape;412;gbf6aaf9963_0_90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Digitální nástroje: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Fotografie</a:t>
              </a:r>
              <a:r>
                <a:rPr lang="cs-CZ" sz="2400">
                  <a:solidFill>
                    <a:schemeClr val="lt1"/>
                  </a:solidFill>
                </a:rPr>
                <a:t> – autorská práva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>
                  <a:solidFill>
                    <a:schemeClr val="lt1"/>
                  </a:solidFill>
                </a:rPr>
                <a:t>Rozmluvené fotky – </a:t>
              </a:r>
              <a:r>
                <a:rPr lang="cs-CZ" sz="2400" u="sng">
                  <a:solidFill>
                    <a:schemeClr val="hlink"/>
                  </a:solidFill>
                  <a:hlinkClick r:id="rId4"/>
                </a:rPr>
                <a:t>Blabberize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5"/>
                </a:rPr>
                <a:t>BookCreator</a:t>
              </a:r>
              <a:r>
                <a:rPr lang="cs-CZ" sz="2400">
                  <a:solidFill>
                    <a:schemeClr val="lt1"/>
                  </a:solidFill>
                </a:rPr>
                <a:t> i on-line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6"/>
                </a:rPr>
                <a:t>Flippity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7"/>
                </a:rPr>
                <a:t>Padlet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413" name="Google Shape;413;gbf6aaf9963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gbf6aaf9963_0_105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419" name="Google Shape;419;gbf6aaf9963_0_105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0" name="Google Shape;420;gbf6aaf9963_0_105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421" name="Google Shape;421;gbf6aaf9963_0_105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kompetence žáků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gbf6aaf9963_0_105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423" name="Google Shape;423;gbf6aaf9963_0_105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24" name="Google Shape;424;gbf6aaf9963_0_105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5" name="Google Shape;425;gbf6aaf9963_0_105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426" name="Google Shape;426;gbf6aaf9963_0_105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gbf6aaf9963_0_105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428" name="Google Shape;428;gbf6aaf9963_0_105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Hluková mapa – příklad jednoho projektu s digitálními nástroji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článek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429" name="Google Shape;429;gbf6aaf9963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gbf6aaf9963_0_120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435" name="Google Shape;435;gbf6aaf9963_0_120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gbf6aaf9963_0_120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437" name="Google Shape;437;gbf6aaf9963_0_120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Z</a:t>
                </a:r>
                <a:r>
                  <a:rPr b="1" lang="cs-CZ" sz="3500">
                    <a:solidFill>
                      <a:schemeClr val="lt1"/>
                    </a:solidFill>
                  </a:rPr>
                  <a:t>droje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8" name="Google Shape;438;gbf6aaf9963_0_120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439" name="Google Shape;439;gbf6aaf9963_0_120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40" name="Google Shape;440;gbf6aaf9963_0_120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1" name="Google Shape;441;gbf6aaf9963_0_120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442" name="Google Shape;442;gbf6aaf9963_0_120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43" name="Google Shape;443;gbf6aaf9963_0_120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444" name="Google Shape;444;gbf6aaf9963_0_120"/>
            <p:cNvSpPr txBox="1"/>
            <p:nvPr/>
          </p:nvSpPr>
          <p:spPr>
            <a:xfrm>
              <a:off x="826420" y="4543661"/>
              <a:ext cx="4864200" cy="51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#</a:t>
              </a:r>
              <a:r>
                <a:rPr lang="cs-CZ" sz="2400" u="sng">
                  <a:solidFill>
                    <a:schemeClr val="hlink"/>
                  </a:solidFill>
                  <a:hlinkClick r:id="rId4"/>
                </a:rPr>
                <a:t>dejtemipevnybod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5"/>
                </a:rPr>
                <a:t>#itfitness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6"/>
                </a:rPr>
                <a:t>#cojsemvyzkousela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7"/>
                </a:rPr>
                <a:t>#tybrdo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8"/>
                </a:rPr>
                <a:t>#kantorina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9"/>
                </a:rPr>
                <a:t>#ipadvetride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10"/>
                </a:rPr>
                <a:t>#ipadmoravka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11"/>
                </a:rPr>
                <a:t>#rvp.cz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>
                  <a:solidFill>
                    <a:schemeClr val="lt1"/>
                  </a:solidFill>
                </a:rPr>
                <a:t>Jaké zdroje používáte vy?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445" name="Google Shape;445;gbf6aaf9963_0_1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aniel\Desktop\logo+ucime.png" id="450" name="Google Shape;4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2330" y="3556794"/>
            <a:ext cx="3333750" cy="20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"/>
          <p:cNvSpPr txBox="1"/>
          <p:nvPr/>
        </p:nvSpPr>
        <p:spPr>
          <a:xfrm>
            <a:off x="420818" y="3289727"/>
            <a:ext cx="7010699" cy="104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cs-CZ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Děkuj</a:t>
            </a:r>
            <a:r>
              <a:rPr b="1" lang="cs-CZ" sz="4400">
                <a:solidFill>
                  <a:schemeClr val="dk1"/>
                </a:solidFill>
              </a:rPr>
              <a:t>eme</a:t>
            </a:r>
            <a:r>
              <a:rPr b="1" lang="cs-CZ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za pozornost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"/>
          <p:cNvSpPr txBox="1"/>
          <p:nvPr/>
        </p:nvSpPr>
        <p:spPr>
          <a:xfrm>
            <a:off x="420818" y="4318000"/>
            <a:ext cx="7010699" cy="226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rPr lang="cs-CZ" sz="1800">
                <a:solidFill>
                  <a:schemeClr val="dk1"/>
                </a:solidFill>
              </a:rPr>
              <a:t>Petra Boháčková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rPr lang="cs-CZ" sz="1800">
                <a:solidFill>
                  <a:schemeClr val="dk1"/>
                </a:solidFill>
              </a:rPr>
              <a:t>Slávek Hora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aniel\Desktop\NPI_ppt_A4\CC-BY-SA_icon.svg.png" id="277" name="Google Shape;2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4775" y="2953811"/>
            <a:ext cx="2308225" cy="81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Celá prezentace je dostupná pod licencí CC BY-SA 4.0 Mezinárodní.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b="0" i="0" sz="1867" u="none" cap="none" strike="noStrik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Daniel\Desktop\logo+ucime.png" id="284" name="Google Shape;2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967" y="1370063"/>
            <a:ext cx="4125685" cy="257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4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290" name="Google Shape;290;p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25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" name="Google Shape;291;p4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292" name="Google Shape;292;p4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cs-CZ" sz="4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b="1" i="0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3" name="Google Shape;293;p4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94" name="Google Shape;294;p4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295" name="Google Shape;295;p4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6" name="Google Shape;296;p4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297" name="Google Shape;297;p4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298" name="Google Shape;298;p4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299" name="Google Shape;299;p4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0" name="Google Shape;3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gbf6aaf9963_0_0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06" name="Google Shape;306;gbf6aaf9963_0_0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gbf6aaf9963_0_0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08" name="Google Shape;308;gbf6aaf9963_0_0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gramotnost učitelů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9" name="Google Shape;309;gbf6aaf9963_0_0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10" name="Google Shape;310;gbf6aaf9963_0_0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11" name="Google Shape;311;gbf6aaf9963_0_0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2" name="Google Shape;312;gbf6aaf9963_0_0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13" name="Google Shape;313;gbf6aaf9963_0_0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14" name="Google Shape;314;gbf6aaf9963_0_0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15" name="Google Shape;315;gbf6aaf9963_0_0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SAMR model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iPad ve třídě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4"/>
                </a:rPr>
                <a:t>itfitness</a:t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5"/>
                </a:rPr>
                <a:t>i-SEN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16" name="Google Shape;316;gbf6aaf996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gbf6aaf9963_0_15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22" name="Google Shape;322;gbf6aaf9963_0_15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Google Shape;323;gbf6aaf9963_0_15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24" name="Google Shape;324;gbf6aaf9963_0_15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gramotnost učitelů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5" name="Google Shape;325;gbf6aaf9963_0_15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26" name="Google Shape;326;gbf6aaf9963_0_15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gbf6aaf9963_0_15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28" name="Google Shape;328;gbf6aaf9963_0_15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29" name="Google Shape;329;gbf6aaf9963_0_15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30" name="Google Shape;330;gbf6aaf9963_0_15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31" name="Google Shape;331;gbf6aaf9963_0_15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Padagogy Wheel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padagogy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32" name="Google Shape;332;gbf6aaf996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gbf6aaf9963_0_30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38" name="Google Shape;338;gbf6aaf9963_0_30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" name="Google Shape;339;gbf6aaf9963_0_30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40" name="Google Shape;340;gbf6aaf9963_0_30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gramotnost učitelů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341;gbf6aaf9963_0_30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42" name="Google Shape;342;gbf6aaf9963_0_30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43" name="Google Shape;343;gbf6aaf9963_0_30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4" name="Google Shape;344;gbf6aaf9963_0_30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45" name="Google Shape;345;gbf6aaf9963_0_30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gbf6aaf9963_0_30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47" name="Google Shape;347;gbf6aaf9963_0_30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Učitel 21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RVP.cz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48" name="Google Shape;348;gbf6aaf9963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gbf6aaf9963_0_45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54" name="Google Shape;354;gbf6aaf9963_0_45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355;gbf6aaf9963_0_45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56" name="Google Shape;356;gbf6aaf9963_0_45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gramotnost učitelů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7" name="Google Shape;357;gbf6aaf9963_0_45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58" name="Google Shape;358;gbf6aaf9963_0_45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gbf6aaf9963_0_45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gbf6aaf9963_0_45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61" name="Google Shape;361;gbf6aaf9963_0_45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gbf6aaf9963_0_45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63" name="Google Shape;363;gbf6aaf9963_0_45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>
                  <a:solidFill>
                    <a:schemeClr val="lt1"/>
                  </a:solidFill>
                </a:rPr>
                <a:t>MENTEP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nástroj TET-SAT</a:t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64" name="Google Shape;364;gbf6aaf9963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gbf6aaf9963_0_60"/>
          <p:cNvGrpSpPr/>
          <p:nvPr/>
        </p:nvGrpSpPr>
        <p:grpSpPr>
          <a:xfrm>
            <a:off x="5740401" y="18143"/>
            <a:ext cx="6451366" cy="6839826"/>
            <a:chOff x="0" y="0"/>
            <a:chExt cx="6400800" cy="10287000"/>
          </a:xfrm>
        </p:grpSpPr>
        <p:sp>
          <p:nvSpPr>
            <p:cNvPr id="370" name="Google Shape;370;gbf6aaf9963_0_60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" name="Google Shape;371;gbf6aaf9963_0_60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72" name="Google Shape;372;gbf6aaf9963_0_60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lang="cs-CZ" sz="3500">
                    <a:solidFill>
                      <a:schemeClr val="lt1"/>
                    </a:solidFill>
                  </a:rPr>
                  <a:t>Digitální kompetence žáků</a:t>
                </a:r>
                <a:r>
                  <a:rPr b="1" i="0" lang="cs-CZ" sz="35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i="0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3" name="Google Shape;373;gbf6aaf9963_0_60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74" name="Google Shape;374;gbf6aaf9963_0_60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75" name="Google Shape;375;gbf6aaf9963_0_60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6" name="Google Shape;376;gbf6aaf9963_0_60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77" name="Google Shape;377;gbf6aaf9963_0_60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78" name="Google Shape;378;gbf6aaf9963_0_60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79" name="Google Shape;379;gbf6aaf9963_0_60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u="sng">
                  <a:solidFill>
                    <a:schemeClr val="hlink"/>
                  </a:solidFill>
                  <a:hlinkClick r:id="rId3"/>
                </a:rPr>
                <a:t>Příručka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  <a:p>
              <a:pPr indent="-3810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Char char="●"/>
              </a:pPr>
              <a:r>
                <a:rPr lang="cs-CZ" sz="2400">
                  <a:solidFill>
                    <a:schemeClr val="lt1"/>
                  </a:solidFill>
                </a:rPr>
                <a:t>vytištěný materiál k ruce při přípravě a reflexi hodiny</a:t>
              </a:r>
              <a:endParaRPr sz="2400">
                <a:solidFill>
                  <a:schemeClr val="lt1"/>
                </a:solidFill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</a:endParaRPr>
            </a:p>
          </p:txBody>
        </p:sp>
      </p:grpSp>
      <p:pic>
        <p:nvPicPr>
          <p:cNvPr id="380" name="Google Shape;380;gbf6aaf9963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41" y="14677"/>
            <a:ext cx="5714660" cy="681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bf6aaf9963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94638">
            <a:off x="2262508" y="3020397"/>
            <a:ext cx="3872757" cy="312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2020-05-13T10:44:02Z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