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  <Override PartName="/ppt/media/image2.jpeg" ContentType="image/jpeg"/>
  <Override PartName="/ppt/media/image3.jpeg" ContentType="image/jpeg"/>
  <Override PartName="/ppt/notesSlides/notesSlide1.xml" ContentType="application/vnd.openxmlformats-officedocument.presentationml.notesSlide+xml"/>
</Types>
</file>

<file path=_rels/.rels><?xml version="1.0" encoding="UTF-8" standalone="yes"?>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</p:sldIdLst>
  <p:sldSz cx="9144000" cy="6858000"/>
  <p:notesSz cx="6858000" cy="9144000"/>
  <p:defaultTextStyle>
    <a:lvl1pPr>
      <a:defRPr>
        <a:latin typeface="Century Schoolbook"/>
        <a:ea typeface="Century Schoolbook"/>
        <a:cs typeface="Century Schoolbook"/>
        <a:sym typeface="Century Schoolbook"/>
      </a:defRPr>
    </a:lvl1pPr>
    <a:lvl2pPr indent="457200">
      <a:defRPr>
        <a:latin typeface="Century Schoolbook"/>
        <a:ea typeface="Century Schoolbook"/>
        <a:cs typeface="Century Schoolbook"/>
        <a:sym typeface="Century Schoolbook"/>
      </a:defRPr>
    </a:lvl2pPr>
    <a:lvl3pPr indent="914400">
      <a:defRPr>
        <a:latin typeface="Century Schoolbook"/>
        <a:ea typeface="Century Schoolbook"/>
        <a:cs typeface="Century Schoolbook"/>
        <a:sym typeface="Century Schoolbook"/>
      </a:defRPr>
    </a:lvl3pPr>
    <a:lvl4pPr indent="1371600">
      <a:defRPr>
        <a:latin typeface="Century Schoolbook"/>
        <a:ea typeface="Century Schoolbook"/>
        <a:cs typeface="Century Schoolbook"/>
        <a:sym typeface="Century Schoolbook"/>
      </a:defRPr>
    </a:lvl4pPr>
    <a:lvl5pPr indent="1828800">
      <a:defRPr>
        <a:latin typeface="Century Schoolbook"/>
        <a:ea typeface="Century Schoolbook"/>
        <a:cs typeface="Century Schoolbook"/>
        <a:sym typeface="Century Schoolbook"/>
      </a:defRPr>
    </a:lvl5pPr>
    <a:lvl6pPr indent="2286000">
      <a:defRPr>
        <a:latin typeface="Century Schoolbook"/>
        <a:ea typeface="Century Schoolbook"/>
        <a:cs typeface="Century Schoolbook"/>
        <a:sym typeface="Century Schoolbook"/>
      </a:defRPr>
    </a:lvl6pPr>
    <a:lvl7pPr indent="2743200">
      <a:defRPr>
        <a:latin typeface="Century Schoolbook"/>
        <a:ea typeface="Century Schoolbook"/>
        <a:cs typeface="Century Schoolbook"/>
        <a:sym typeface="Century Schoolbook"/>
      </a:defRPr>
    </a:lvl7pPr>
    <a:lvl8pPr indent="3200400">
      <a:defRPr>
        <a:latin typeface="Century Schoolbook"/>
        <a:ea typeface="Century Schoolbook"/>
        <a:cs typeface="Century Schoolbook"/>
        <a:sym typeface="Century Schoolbook"/>
      </a:defRPr>
    </a:lvl8pPr>
    <a:lvl9pPr indent="3657600">
      <a:defRPr>
        <a:latin typeface="Century Schoolbook"/>
        <a:ea typeface="Century Schoolbook"/>
        <a:cs typeface="Century Schoolbook"/>
        <a:sym typeface="Century Schoolbook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n" i="on">
        <a:font>
          <a:latin typeface="Century Schoolbook"/>
          <a:ea typeface="Century Schoolbook"/>
          <a:cs typeface="Century Schoolbook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FD8CC"/>
          </a:solidFill>
        </a:fill>
      </a:tcStyle>
    </a:wholeTbl>
    <a:band2H>
      <a:tcTxStyle b="def" i="def"/>
      <a:tcStyle>
        <a:tcBdr/>
        <a:fill>
          <a:solidFill>
            <a:srgbClr val="FFEDE7"/>
          </a:solidFill>
        </a:fill>
      </a:tcStyle>
    </a:band2H>
    <a:firstCol>
      <a:tcTxStyle b="on" i="on">
        <a:font>
          <a:latin typeface="Century Schoolbook"/>
          <a:ea typeface="Century Schoolbook"/>
          <a:cs typeface="Century Schoolbook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E8637"/>
          </a:solidFill>
        </a:fill>
      </a:tcStyle>
    </a:firstCol>
    <a:lastRow>
      <a:tcTxStyle b="on" i="on">
        <a:font>
          <a:latin typeface="Century Schoolbook"/>
          <a:ea typeface="Century Schoolbook"/>
          <a:cs typeface="Century Schoolbook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E8637"/>
          </a:solidFill>
        </a:fill>
      </a:tcStyle>
    </a:lastRow>
    <a:firstRow>
      <a:tcTxStyle b="on" i="on">
        <a:font>
          <a:latin typeface="Century Schoolbook"/>
          <a:ea typeface="Century Schoolbook"/>
          <a:cs typeface="Century Schoolbook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E8637"/>
          </a:solidFill>
        </a:fill>
      </a:tcStyle>
    </a:firstRow>
  </a:tblStyle>
  <a:tblStyle styleId="{C7B018BB-80A7-4F77-B60F-C8B233D01FF8}" styleName="">
    <a:tblBg/>
    <a:wholeTbl>
      <a:tcTxStyle b="on" i="on">
        <a:font>
          <a:latin typeface="Century Schoolbook"/>
          <a:ea typeface="Century Schoolbook"/>
          <a:cs typeface="Century Schoolbook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E4CBCA"/>
          </a:solidFill>
        </a:fill>
      </a:tcStyle>
    </a:wholeTbl>
    <a:band2H>
      <a:tcTxStyle b="def" i="def"/>
      <a:tcStyle>
        <a:tcBdr/>
        <a:fill>
          <a:solidFill>
            <a:srgbClr val="F2E7E7"/>
          </a:solidFill>
        </a:fill>
      </a:tcStyle>
    </a:band2H>
    <a:firstCol>
      <a:tcTxStyle b="on" i="on">
        <a:font>
          <a:latin typeface="Century Schoolbook"/>
          <a:ea typeface="Century Schoolbook"/>
          <a:cs typeface="Century Schoolbook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B32C16"/>
          </a:solidFill>
        </a:fill>
      </a:tcStyle>
    </a:firstCol>
    <a:lastRow>
      <a:tcTxStyle b="on" i="on">
        <a:font>
          <a:latin typeface="Century Schoolbook"/>
          <a:ea typeface="Century Schoolbook"/>
          <a:cs typeface="Century Schoolbook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B32C16"/>
          </a:solidFill>
        </a:fill>
      </a:tcStyle>
    </a:lastRow>
    <a:firstRow>
      <a:tcTxStyle b="on" i="on">
        <a:font>
          <a:latin typeface="Century Schoolbook"/>
          <a:ea typeface="Century Schoolbook"/>
          <a:cs typeface="Century Schoolbook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B32C16"/>
          </a:solidFill>
        </a:fill>
      </a:tcStyle>
    </a:firstRow>
  </a:tblStyle>
  <a:tblStyle styleId="{EEE7283C-3CF3-47DC-8721-378D4A62B228}" styleName="">
    <a:tblBg/>
    <a:wholeTbl>
      <a:tcTxStyle b="on" i="on">
        <a:font>
          <a:latin typeface="Century Schoolbook"/>
          <a:ea typeface="Century Schoolbook"/>
          <a:cs typeface="Century Schoolbook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D5D6D8"/>
          </a:solidFill>
        </a:fill>
      </a:tcStyle>
    </a:wholeTbl>
    <a:band2H>
      <a:tcTxStyle b="def" i="def"/>
      <a:tcStyle>
        <a:tcBdr/>
        <a:fill>
          <a:solidFill>
            <a:srgbClr val="EBECEC"/>
          </a:solidFill>
        </a:fill>
      </a:tcStyle>
    </a:band2H>
    <a:firstCol>
      <a:tcTxStyle b="on" i="on">
        <a:font>
          <a:latin typeface="Century Schoolbook"/>
          <a:ea typeface="Century Schoolbook"/>
          <a:cs typeface="Century Schoolbook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777C84"/>
          </a:solidFill>
        </a:fill>
      </a:tcStyle>
    </a:firstCol>
    <a:lastRow>
      <a:tcTxStyle b="on" i="on">
        <a:font>
          <a:latin typeface="Century Schoolbook"/>
          <a:ea typeface="Century Schoolbook"/>
          <a:cs typeface="Century Schoolbook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777C84"/>
          </a:solidFill>
        </a:fill>
      </a:tcStyle>
    </a:lastRow>
    <a:firstRow>
      <a:tcTxStyle b="on" i="on">
        <a:font>
          <a:latin typeface="Century Schoolbook"/>
          <a:ea typeface="Century Schoolbook"/>
          <a:cs typeface="Century Schoolbook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777C84"/>
          </a:solidFill>
        </a:fill>
      </a:tcStyle>
    </a:firstRow>
  </a:tblStyle>
  <a:tblStyle styleId="{CF821DB8-F4EB-4A41-A1BA-3FCAFE7338EE}" styleName="">
    <a:tblBg/>
    <a:wholeTbl>
      <a:tcTxStyle b="on" i="on">
        <a:font>
          <a:latin typeface="Century Schoolbook"/>
          <a:ea typeface="Century Schoolbook"/>
          <a:cs typeface="Century Schoolbook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n">
        <a:font>
          <a:latin typeface="Century Schoolbook"/>
          <a:ea typeface="Century Schoolbook"/>
          <a:cs typeface="Century Schoolbook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E8637"/>
          </a:solidFill>
        </a:fill>
      </a:tcStyle>
    </a:firstCol>
    <a:lastRow>
      <a:tcTxStyle b="on" i="on">
        <a:font>
          <a:latin typeface="Century Schoolbook"/>
          <a:ea typeface="Century Schoolbook"/>
          <a:cs typeface="Century Schoolbook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bevel/>
            </a:ln>
          </a:top>
          <a:bottom>
            <a:ln w="254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n">
        <a:font>
          <a:latin typeface="Century Schoolbook"/>
          <a:ea typeface="Century Schoolbook"/>
          <a:cs typeface="Century Schoolbook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bevel/>
            </a:ln>
          </a:top>
          <a:bottom>
            <a:ln w="254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E8637"/>
          </a:solidFill>
        </a:fill>
      </a:tcStyle>
    </a:firstRow>
  </a:tblStyle>
  <a:tblStyle styleId="{33BA23B1-9221-436E-865A-0063620EA4FD}" styleName="">
    <a:tblBg/>
    <a:wholeTbl>
      <a:tcTxStyle b="on" i="on">
        <a:font>
          <a:latin typeface="Century Schoolbook"/>
          <a:ea typeface="Century Schoolbook"/>
          <a:cs typeface="Century Schoolbook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CACACA"/>
          </a:solidFill>
        </a:fill>
      </a:tcStyle>
    </a:wholeTbl>
    <a:band2H>
      <a:tcTxStyle b="def" i="def"/>
      <a:tcStyle>
        <a:tcBdr/>
        <a:fill>
          <a:solidFill>
            <a:srgbClr val="E6E6E6"/>
          </a:solidFill>
        </a:fill>
      </a:tcStyle>
    </a:band2H>
    <a:firstCol>
      <a:tcTxStyle b="on" i="on">
        <a:font>
          <a:latin typeface="Century Schoolbook"/>
          <a:ea typeface="Century Schoolbook"/>
          <a:cs typeface="Century Schoolbook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/>
        </a:fill>
      </a:tcStyle>
    </a:firstCol>
    <a:lastRow>
      <a:tcTxStyle b="on" i="on">
        <a:font>
          <a:latin typeface="Century Schoolbook"/>
          <a:ea typeface="Century Schoolbook"/>
          <a:cs typeface="Century Schoolbook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/>
        </a:fill>
      </a:tcStyle>
    </a:lastRow>
    <a:firstRow>
      <a:tcTxStyle b="on" i="on">
        <a:font>
          <a:latin typeface="Century Schoolbook"/>
          <a:ea typeface="Century Schoolbook"/>
          <a:cs typeface="Century Schoolbook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/>
        </a:fill>
      </a:tcStyle>
    </a:firstRow>
  </a:tblStyle>
  <a:tblStyle styleId="{2708684C-4D16-4618-839F-0558EEFCDFE6}" styleName="">
    <a:tblBg/>
    <a:wholeTbl>
      <a:tcTxStyle b="on" i="on">
        <a:font>
          <a:latin typeface="Century Schoolbook"/>
          <a:ea typeface="Century Schoolbook"/>
          <a:cs typeface="Century Schoolbook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bevel/>
            </a:ln>
          </a:left>
          <a:right>
            <a:ln w="12700" cap="flat">
              <a:solidFill>
                <a:srgbClr val="000000"/>
              </a:solidFill>
              <a:prstDash val="solid"/>
              <a:bevel/>
            </a:ln>
          </a:right>
          <a:top>
            <a:ln w="12700" cap="flat">
              <a:solidFill>
                <a:srgbClr val="000000"/>
              </a:solidFill>
              <a:prstDash val="solid"/>
              <a:bevel/>
            </a:ln>
          </a:top>
          <a:bottom>
            <a:ln w="127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solidFill>
                <a:srgbClr val="000000"/>
              </a:solidFill>
              <a:prstDash val="solid"/>
              <a:bevel/>
            </a:ln>
          </a:insideH>
          <a:insideV>
            <a:ln w="12700" cap="flat">
              <a:solidFill>
                <a:srgbClr val="000000"/>
              </a:solidFill>
              <a:prstDash val="solid"/>
              <a:bevel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n">
        <a:font>
          <a:latin typeface="Century Schoolbook"/>
          <a:ea typeface="Century Schoolbook"/>
          <a:cs typeface="Century Schoolbook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bevel/>
            </a:ln>
          </a:left>
          <a:right>
            <a:ln w="12700" cap="flat">
              <a:solidFill>
                <a:srgbClr val="000000"/>
              </a:solidFill>
              <a:prstDash val="solid"/>
              <a:bevel/>
            </a:ln>
          </a:right>
          <a:top>
            <a:ln w="12700" cap="flat">
              <a:solidFill>
                <a:srgbClr val="000000"/>
              </a:solidFill>
              <a:prstDash val="solid"/>
              <a:bevel/>
            </a:ln>
          </a:top>
          <a:bottom>
            <a:ln w="127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solidFill>
                <a:srgbClr val="000000"/>
              </a:solidFill>
              <a:prstDash val="solid"/>
              <a:bevel/>
            </a:ln>
          </a:insideH>
          <a:insideV>
            <a:ln w="12700" cap="flat">
              <a:solidFill>
                <a:srgbClr val="000000"/>
              </a:solidFill>
              <a:prstDash val="solid"/>
              <a:bevel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n">
        <a:font>
          <a:latin typeface="Century Schoolbook"/>
          <a:ea typeface="Century Schoolbook"/>
          <a:cs typeface="Century Schoolbook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bevel/>
            </a:ln>
          </a:left>
          <a:right>
            <a:ln w="12700" cap="flat">
              <a:solidFill>
                <a:srgbClr val="000000"/>
              </a:solidFill>
              <a:prstDash val="solid"/>
              <a:bevel/>
            </a:ln>
          </a:right>
          <a:top>
            <a:ln w="50800" cap="flat">
              <a:solidFill>
                <a:srgbClr val="000000"/>
              </a:solidFill>
              <a:prstDash val="solid"/>
              <a:bevel/>
            </a:ln>
          </a:top>
          <a:bottom>
            <a:ln w="127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solidFill>
                <a:srgbClr val="000000"/>
              </a:solidFill>
              <a:prstDash val="solid"/>
              <a:bevel/>
            </a:ln>
          </a:insideH>
          <a:insideV>
            <a:ln w="12700" cap="flat">
              <a:solidFill>
                <a:srgbClr val="000000"/>
              </a:solidFill>
              <a:prstDash val="solid"/>
              <a:bevel/>
            </a:ln>
          </a:insideV>
        </a:tcBdr>
        <a:fill>
          <a:noFill/>
        </a:fill>
      </a:tcStyle>
    </a:lastRow>
    <a:firstRow>
      <a:tcTxStyle b="on" i="on">
        <a:font>
          <a:latin typeface="Century Schoolbook"/>
          <a:ea typeface="Century Schoolbook"/>
          <a:cs typeface="Century Schoolbook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bevel/>
            </a:ln>
          </a:left>
          <a:right>
            <a:ln w="12700" cap="flat">
              <a:solidFill>
                <a:srgbClr val="000000"/>
              </a:solidFill>
              <a:prstDash val="solid"/>
              <a:bevel/>
            </a:ln>
          </a:right>
          <a:top>
            <a:ln w="12700" cap="flat">
              <a:solidFill>
                <a:srgbClr val="000000"/>
              </a:solidFill>
              <a:prstDash val="solid"/>
              <a:bevel/>
            </a:ln>
          </a:top>
          <a:bottom>
            <a:ln w="254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solidFill>
                <a:srgbClr val="000000"/>
              </a:solidFill>
              <a:prstDash val="solid"/>
              <a:bevel/>
            </a:ln>
          </a:insideH>
          <a:insideV>
            <a:ln w="12700" cap="flat">
              <a:solidFill>
                <a:srgbClr val="000000"/>
              </a:solidFill>
              <a:prstDash val="solid"/>
              <a:bevel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1"/>
</file>

<file path=ppt/_rels/presentation.xml.rels><?xml version="1.0" encoding="UTF-8" standalone="yes"?>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/Relationships>

</file>

<file path=ppt/notesMasters/_rels/notes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Shape 98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 lvl="0"/>
          </a:p>
        </p:txBody>
      </p:sp>
      <p:sp>
        <p:nvSpPr>
          <p:cNvPr id="99" name="Shape 99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 lvl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>
      <a:lnSpc>
        <a:spcPct val="117999"/>
      </a:lnSpc>
      <a:defRPr sz="2200">
        <a:latin typeface="+mn-lt"/>
        <a:ea typeface="+mn-ea"/>
        <a:cs typeface="+mn-cs"/>
        <a:sym typeface="Helvetica Neue"/>
      </a:defRPr>
    </a:lvl1pPr>
    <a:lvl2pPr indent="228600" defTabSz="457200">
      <a:lnSpc>
        <a:spcPct val="117999"/>
      </a:lnSpc>
      <a:defRPr sz="2200">
        <a:latin typeface="+mn-lt"/>
        <a:ea typeface="+mn-ea"/>
        <a:cs typeface="+mn-cs"/>
        <a:sym typeface="Helvetica Neue"/>
      </a:defRPr>
    </a:lvl2pPr>
    <a:lvl3pPr indent="457200" defTabSz="457200">
      <a:lnSpc>
        <a:spcPct val="117999"/>
      </a:lnSpc>
      <a:defRPr sz="2200">
        <a:latin typeface="+mn-lt"/>
        <a:ea typeface="+mn-ea"/>
        <a:cs typeface="+mn-cs"/>
        <a:sym typeface="Helvetica Neue"/>
      </a:defRPr>
    </a:lvl3pPr>
    <a:lvl4pPr indent="685800" defTabSz="457200">
      <a:lnSpc>
        <a:spcPct val="117999"/>
      </a:lnSpc>
      <a:defRPr sz="2200">
        <a:latin typeface="+mn-lt"/>
        <a:ea typeface="+mn-ea"/>
        <a:cs typeface="+mn-cs"/>
        <a:sym typeface="Helvetica Neue"/>
      </a:defRPr>
    </a:lvl4pPr>
    <a:lvl5pPr indent="914400" defTabSz="457200">
      <a:lnSpc>
        <a:spcPct val="117999"/>
      </a:lnSpc>
      <a:defRPr sz="2200">
        <a:latin typeface="+mn-lt"/>
        <a:ea typeface="+mn-ea"/>
        <a:cs typeface="+mn-cs"/>
        <a:sym typeface="Helvetica Neue"/>
      </a:defRPr>
    </a:lvl5pPr>
    <a:lvl6pPr indent="1143000" defTabSz="457200">
      <a:lnSpc>
        <a:spcPct val="117999"/>
      </a:lnSpc>
      <a:defRPr sz="2200">
        <a:latin typeface="+mn-lt"/>
        <a:ea typeface="+mn-ea"/>
        <a:cs typeface="+mn-cs"/>
        <a:sym typeface="Helvetica Neue"/>
      </a:defRPr>
    </a:lvl6pPr>
    <a:lvl7pPr indent="1371600" defTabSz="457200">
      <a:lnSpc>
        <a:spcPct val="117999"/>
      </a:lnSpc>
      <a:defRPr sz="2200">
        <a:latin typeface="+mn-lt"/>
        <a:ea typeface="+mn-ea"/>
        <a:cs typeface="+mn-cs"/>
        <a:sym typeface="Helvetica Neue"/>
      </a:defRPr>
    </a:lvl7pPr>
    <a:lvl8pPr indent="1600200" defTabSz="457200">
      <a:lnSpc>
        <a:spcPct val="117999"/>
      </a:lnSpc>
      <a:defRPr sz="2200">
        <a:latin typeface="+mn-lt"/>
        <a:ea typeface="+mn-ea"/>
        <a:cs typeface="+mn-cs"/>
        <a:sym typeface="Helvetica Neue"/>
      </a:defRPr>
    </a:lvl8pPr>
    <a:lvl9pPr indent="1828800" defTabSz="457200">
      <a:lnSpc>
        <a:spcPct val="117999"/>
      </a:lnSpc>
      <a:defRPr sz="2200">
        <a:latin typeface="+mn-lt"/>
        <a:ea typeface="+mn-ea"/>
        <a:cs typeface="+mn-cs"/>
        <a:sym typeface="Helvetica Neue"/>
      </a:defRPr>
    </a:lvl9pPr>
  </p:notesStyle>
</p:notesMaster>
</file>

<file path=ppt/notesSlides/_rels/notesSlide1.xml.rels><?xml version="1.0" encoding="UTF-8" standalone="yes"?><Relationships xmlns="http://schemas.openxmlformats.org/package/2006/relationships"><Relationship Id="rId1" Type="http://schemas.openxmlformats.org/officeDocument/2006/relationships/slide" Target="../slides/slide11.xml"/><Relationship Id="rId2" Type="http://schemas.openxmlformats.org/officeDocument/2006/relationships/notesMaster" Target="../notesMasters/notesMaster1.xml"/></Relationships>
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Shape 147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</a:p>
        </p:txBody>
      </p:sp>
      <p:sp>
        <p:nvSpPr>
          <p:cNvPr id="148" name="Shape 148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defTabSz="914400">
              <a:lnSpc>
                <a:spcPct val="100000"/>
              </a:lnSpc>
              <a:defRPr sz="12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lvl="0">
              <a:defRPr sz="1800"/>
            </a:pPr>
            <a:r>
              <a:rPr sz="1200"/>
              <a:t>Winbows 8.1 - CreateBook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hape 12"/>
          <p:cNvSpPr/>
          <p:nvPr>
            <p:ph type="title"/>
          </p:nvPr>
        </p:nvSpPr>
        <p:spPr>
          <a:xfrm>
            <a:off x="2286000" y="3124200"/>
            <a:ext cx="6172200" cy="1894363"/>
          </a:xfrm>
          <a:prstGeom prst="rect">
            <a:avLst/>
          </a:prstGeom>
        </p:spPr>
        <p:txBody>
          <a:bodyPr/>
          <a:lstStyle>
            <a:lvl1pPr>
              <a:defRPr b="1"/>
            </a:lvl1pPr>
          </a:lstStyle>
          <a:p>
            <a:pPr lvl="0">
              <a:defRPr b="0" cap="none" sz="1800">
                <a:solidFill>
                  <a:srgbClr val="000000"/>
                </a:solidFill>
              </a:defRPr>
            </a:pPr>
            <a:r>
              <a:rPr b="1" cap="small" sz="3000">
                <a:solidFill>
                  <a:srgbClr val="575F6D"/>
                </a:solidFill>
              </a:rPr>
              <a:t>Klepnutím lze upravit styl předlohy nadpisů.</a:t>
            </a:r>
          </a:p>
        </p:txBody>
      </p:sp>
      <p:sp>
        <p:nvSpPr>
          <p:cNvPr id="13" name="Shape 13"/>
          <p:cNvSpPr/>
          <p:nvPr>
            <p:ph type="body" idx="1"/>
          </p:nvPr>
        </p:nvSpPr>
        <p:spPr>
          <a:xfrm>
            <a:off x="2286000" y="5003322"/>
            <a:ext cx="6172200" cy="1371601"/>
          </a:xfrm>
          <a:prstGeom prst="rect">
            <a:avLst/>
          </a:prstGeom>
        </p:spPr>
        <p:txBody>
          <a:bodyPr/>
          <a:lstStyle>
            <a:lvl1pPr marL="0" indent="0">
              <a:buClrTx/>
              <a:buSzTx/>
              <a:buFontTx/>
              <a:buNone/>
              <a:defRPr b="1" sz="1800">
                <a:solidFill>
                  <a:srgbClr val="575F6D"/>
                </a:solidFill>
              </a:defRPr>
            </a:lvl1pPr>
          </a:lstStyle>
          <a:p>
            <a:pPr lvl="0">
              <a:defRPr b="0">
                <a:solidFill>
                  <a:srgbClr val="000000"/>
                </a:solidFill>
              </a:defRPr>
            </a:pPr>
            <a:r>
              <a:rPr b="1">
                <a:solidFill>
                  <a:srgbClr val="575F6D"/>
                </a:solidFill>
              </a:rPr>
              <a:t>Klepnutím lze upravit styl předlohy podnadpisů.</a:t>
            </a:r>
          </a:p>
        </p:txBody>
      </p:sp>
      <p:sp>
        <p:nvSpPr>
          <p:cNvPr id="14" name="Shape 14"/>
          <p:cNvSpPr/>
          <p:nvPr/>
        </p:nvSpPr>
        <p:spPr>
          <a:xfrm>
            <a:off x="381000" y="0"/>
            <a:ext cx="609600" cy="6858000"/>
          </a:xfrm>
          <a:prstGeom prst="rect">
            <a:avLst/>
          </a:prstGeom>
          <a:solidFill>
            <a:srgbClr val="FEC2AC">
              <a:alpha val="54000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5" name="Shape 15"/>
          <p:cNvSpPr/>
          <p:nvPr/>
        </p:nvSpPr>
        <p:spPr>
          <a:xfrm>
            <a:off x="276335" y="0"/>
            <a:ext cx="104665" cy="6858000"/>
          </a:xfrm>
          <a:prstGeom prst="rect">
            <a:avLst/>
          </a:prstGeom>
          <a:solidFill>
            <a:srgbClr val="FFD8CC">
              <a:alpha val="36000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6" name="Shape 16"/>
          <p:cNvSpPr/>
          <p:nvPr/>
        </p:nvSpPr>
        <p:spPr>
          <a:xfrm>
            <a:off x="990599" y="0"/>
            <a:ext cx="181874" cy="6858000"/>
          </a:xfrm>
          <a:prstGeom prst="rect">
            <a:avLst/>
          </a:prstGeom>
          <a:solidFill>
            <a:srgbClr val="FFD8CC">
              <a:alpha val="70000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7" name="Shape 17"/>
          <p:cNvSpPr/>
          <p:nvPr/>
        </p:nvSpPr>
        <p:spPr>
          <a:xfrm>
            <a:off x="1141319" y="0"/>
            <a:ext cx="230281" cy="6858000"/>
          </a:xfrm>
          <a:prstGeom prst="rect">
            <a:avLst/>
          </a:prstGeom>
          <a:solidFill>
            <a:srgbClr val="FFEDE7">
              <a:alpha val="71000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8" name="Shape 18"/>
          <p:cNvSpPr/>
          <p:nvPr/>
        </p:nvSpPr>
        <p:spPr>
          <a:xfrm flipH="1">
            <a:off x="106344" y="0"/>
            <a:ext cx="1" cy="6858001"/>
          </a:xfrm>
          <a:prstGeom prst="line">
            <a:avLst/>
          </a:prstGeom>
          <a:ln w="57150">
            <a:solidFill>
              <a:srgbClr val="FEC2AC">
                <a:alpha val="73000"/>
              </a:srgbClr>
            </a:solidFill>
            <a:round/>
          </a:ln>
        </p:spPr>
        <p:txBody>
          <a:bodyPr lIns="0" tIns="0" rIns="0" bIns="0"/>
          <a:lstStyle/>
          <a:p>
            <a:pPr lvl="0"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</a:p>
        </p:txBody>
      </p:sp>
      <p:sp>
        <p:nvSpPr>
          <p:cNvPr id="19" name="Shape 19"/>
          <p:cNvSpPr/>
          <p:nvPr/>
        </p:nvSpPr>
        <p:spPr>
          <a:xfrm flipH="1">
            <a:off x="914399" y="0"/>
            <a:ext cx="2" cy="6858001"/>
          </a:xfrm>
          <a:prstGeom prst="line">
            <a:avLst/>
          </a:prstGeom>
          <a:ln w="57150">
            <a:solidFill>
              <a:srgbClr val="FFEDE7">
                <a:alpha val="83000"/>
              </a:srgbClr>
            </a:solidFill>
            <a:round/>
          </a:ln>
        </p:spPr>
        <p:txBody>
          <a:bodyPr lIns="0" tIns="0" rIns="0" bIns="0"/>
          <a:lstStyle/>
          <a:p>
            <a:pPr lvl="0"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</a:p>
        </p:txBody>
      </p:sp>
      <p:sp>
        <p:nvSpPr>
          <p:cNvPr id="20" name="Shape 20"/>
          <p:cNvSpPr/>
          <p:nvPr/>
        </p:nvSpPr>
        <p:spPr>
          <a:xfrm flipH="1">
            <a:off x="854112" y="0"/>
            <a:ext cx="1" cy="6858001"/>
          </a:xfrm>
          <a:prstGeom prst="line">
            <a:avLst/>
          </a:prstGeom>
          <a:ln w="57150">
            <a:solidFill>
              <a:srgbClr val="FEC2AC"/>
            </a:solidFill>
            <a:round/>
          </a:ln>
        </p:spPr>
        <p:txBody>
          <a:bodyPr lIns="0" tIns="0" rIns="0" bIns="0"/>
          <a:lstStyle/>
          <a:p>
            <a:pPr lvl="0"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</a:p>
        </p:txBody>
      </p:sp>
      <p:sp>
        <p:nvSpPr>
          <p:cNvPr id="21" name="Shape 21"/>
          <p:cNvSpPr/>
          <p:nvPr/>
        </p:nvSpPr>
        <p:spPr>
          <a:xfrm flipH="1">
            <a:off x="1726639" y="0"/>
            <a:ext cx="1" cy="6858001"/>
          </a:xfrm>
          <a:prstGeom prst="line">
            <a:avLst/>
          </a:prstGeom>
          <a:ln w="28575">
            <a:solidFill>
              <a:srgbClr val="FEC2AC">
                <a:alpha val="82000"/>
              </a:srgbClr>
            </a:solidFill>
            <a:round/>
          </a:ln>
        </p:spPr>
        <p:txBody>
          <a:bodyPr lIns="0" tIns="0" rIns="0" bIns="0"/>
          <a:lstStyle/>
          <a:p>
            <a:pPr lvl="0"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</a:p>
        </p:txBody>
      </p:sp>
      <p:sp>
        <p:nvSpPr>
          <p:cNvPr id="22" name="Shape 22"/>
          <p:cNvSpPr/>
          <p:nvPr/>
        </p:nvSpPr>
        <p:spPr>
          <a:xfrm flipH="1">
            <a:off x="1066799" y="0"/>
            <a:ext cx="2" cy="6858001"/>
          </a:xfrm>
          <a:prstGeom prst="line">
            <a:avLst/>
          </a:prstGeom>
          <a:ln>
            <a:solidFill>
              <a:srgbClr val="FEC2AC"/>
            </a:solidFill>
            <a:round/>
          </a:ln>
        </p:spPr>
        <p:txBody>
          <a:bodyPr lIns="0" tIns="0" rIns="0" bIns="0"/>
          <a:lstStyle/>
          <a:p>
            <a:pPr lvl="0"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</a:p>
        </p:txBody>
      </p:sp>
      <p:sp>
        <p:nvSpPr>
          <p:cNvPr id="23" name="Shape 23"/>
          <p:cNvSpPr/>
          <p:nvPr/>
        </p:nvSpPr>
        <p:spPr>
          <a:xfrm flipH="1">
            <a:off x="9113856" y="0"/>
            <a:ext cx="1" cy="6858001"/>
          </a:xfrm>
          <a:prstGeom prst="line">
            <a:avLst/>
          </a:prstGeom>
          <a:ln w="57150">
            <a:solidFill>
              <a:srgbClr val="FEC2AC"/>
            </a:solidFill>
            <a:round/>
          </a:ln>
        </p:spPr>
        <p:txBody>
          <a:bodyPr lIns="0" tIns="0" rIns="0" bIns="0"/>
          <a:lstStyle/>
          <a:p>
            <a:pPr lvl="0"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</a:p>
        </p:txBody>
      </p:sp>
      <p:sp>
        <p:nvSpPr>
          <p:cNvPr id="24" name="Shape 24"/>
          <p:cNvSpPr/>
          <p:nvPr/>
        </p:nvSpPr>
        <p:spPr>
          <a:xfrm>
            <a:off x="1219200" y="0"/>
            <a:ext cx="76200" cy="6858000"/>
          </a:xfrm>
          <a:prstGeom prst="rect">
            <a:avLst/>
          </a:prstGeom>
          <a:solidFill>
            <a:srgbClr val="FEC2AC">
              <a:alpha val="51000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25" name="Shape 25"/>
          <p:cNvSpPr/>
          <p:nvPr/>
        </p:nvSpPr>
        <p:spPr>
          <a:xfrm>
            <a:off x="609600" y="3429000"/>
            <a:ext cx="1295400" cy="12954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fill="norm" stroke="1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solidFill>
            <a:srgbClr val="FE8637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26" name="Shape 26"/>
          <p:cNvSpPr/>
          <p:nvPr/>
        </p:nvSpPr>
        <p:spPr>
          <a:xfrm>
            <a:off x="1309632" y="4866752"/>
            <a:ext cx="641424" cy="64142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fill="norm" stroke="1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solidFill>
            <a:srgbClr val="FE8637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27" name="Shape 27"/>
          <p:cNvSpPr/>
          <p:nvPr/>
        </p:nvSpPr>
        <p:spPr>
          <a:xfrm>
            <a:off x="1091080" y="5500632"/>
            <a:ext cx="137161" cy="13716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fill="norm" stroke="1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solidFill>
            <a:srgbClr val="FE8637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28" name="Shape 28"/>
          <p:cNvSpPr/>
          <p:nvPr/>
        </p:nvSpPr>
        <p:spPr>
          <a:xfrm>
            <a:off x="1664207" y="5788152"/>
            <a:ext cx="274321" cy="27432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fill="norm" stroke="1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solidFill>
            <a:srgbClr val="FE8637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29" name="Shape 29"/>
          <p:cNvSpPr/>
          <p:nvPr/>
        </p:nvSpPr>
        <p:spPr>
          <a:xfrm>
            <a:off x="1904999" y="4495799"/>
            <a:ext cx="365762" cy="36576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fill="norm" stroke="1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solidFill>
            <a:srgbClr val="FE8637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30" name="Shape 30"/>
          <p:cNvSpPr/>
          <p:nvPr>
            <p:ph type="sldNum" sz="quarter" idx="2"/>
          </p:nvPr>
        </p:nvSpPr>
        <p:spPr>
          <a:xfrm>
            <a:off x="1325543" y="5033793"/>
            <a:ext cx="609601" cy="307341"/>
          </a:xfrm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/>
          </a:p>
        </p:txBody>
      </p:sp>
    </p:spTree>
  </p:cSld>
  <p:clrMapOvr>
    <a:masterClrMapping/>
  </p:clrMapOvr>
  <p:transition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Shape 91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cap="none" sz="1800">
                <a:solidFill>
                  <a:srgbClr val="000000"/>
                </a:solidFill>
              </a:defRPr>
            </a:pPr>
            <a:r>
              <a:rPr cap="small" sz="3000">
                <a:solidFill>
                  <a:srgbClr val="575F6D"/>
                </a:solidFill>
              </a:rPr>
              <a:t>Klepnutím lze upravit styl předlohy nadpisů.</a:t>
            </a:r>
          </a:p>
        </p:txBody>
      </p:sp>
      <p:sp>
        <p:nvSpPr>
          <p:cNvPr id="92" name="Shape 92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2400"/>
              <a:t>Klepnutím lze upravit styly předlohy textu.</a:t>
            </a:r>
            <a:endParaRPr sz="2400"/>
          </a:p>
          <a:p>
            <a:pPr lvl="1">
              <a:defRPr sz="1800"/>
            </a:pPr>
            <a:r>
              <a:rPr sz="2400"/>
              <a:t>Druhá úroveň</a:t>
            </a:r>
            <a:endParaRPr sz="2400"/>
          </a:p>
          <a:p>
            <a:pPr lvl="2">
              <a:defRPr sz="1800"/>
            </a:pPr>
            <a:r>
              <a:rPr sz="2400"/>
              <a:t>Třetí úroveň</a:t>
            </a:r>
            <a:endParaRPr sz="2400"/>
          </a:p>
          <a:p>
            <a:pPr lvl="3">
              <a:defRPr sz="1800"/>
            </a:pPr>
            <a:r>
              <a:rPr sz="2400"/>
              <a:t>Čtvrtá úroveň</a:t>
            </a:r>
            <a:endParaRPr sz="2400"/>
          </a:p>
          <a:p>
            <a:pPr lvl="4">
              <a:defRPr sz="1800"/>
            </a:pPr>
            <a:r>
              <a:rPr sz="2400"/>
              <a:t>Pátá úroveň</a:t>
            </a:r>
          </a:p>
        </p:txBody>
      </p:sp>
      <p:sp>
        <p:nvSpPr>
          <p:cNvPr id="93" name="Shape 93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/>
          </a:p>
        </p:txBody>
      </p:sp>
    </p:spTree>
  </p:cSld>
  <p:clrMapOvr>
    <a:masterClrMapping/>
  </p:clrMapOvr>
  <p:transition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Shape 95"/>
          <p:cNvSpPr/>
          <p:nvPr>
            <p:ph type="title"/>
          </p:nvPr>
        </p:nvSpPr>
        <p:spPr>
          <a:xfrm>
            <a:off x="6629400" y="0"/>
            <a:ext cx="1676400" cy="6126165"/>
          </a:xfrm>
          <a:prstGeom prst="rect">
            <a:avLst/>
          </a:prstGeom>
        </p:spPr>
        <p:txBody>
          <a:bodyPr/>
          <a:lstStyle/>
          <a:p>
            <a:pPr lvl="0">
              <a:defRPr cap="none" sz="1800">
                <a:solidFill>
                  <a:srgbClr val="000000"/>
                </a:solidFill>
              </a:defRPr>
            </a:pPr>
            <a:r>
              <a:rPr cap="small" sz="3000">
                <a:solidFill>
                  <a:srgbClr val="575F6D"/>
                </a:solidFill>
              </a:rPr>
              <a:t>Klepnutím lze upravit styl předlohy nadpisů.</a:t>
            </a:r>
          </a:p>
        </p:txBody>
      </p:sp>
      <p:sp>
        <p:nvSpPr>
          <p:cNvPr id="96" name="Shape 96"/>
          <p:cNvSpPr/>
          <p:nvPr>
            <p:ph type="body" idx="1"/>
          </p:nvPr>
        </p:nvSpPr>
        <p:spPr>
          <a:xfrm>
            <a:off x="457200" y="274638"/>
            <a:ext cx="6019800" cy="6583363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2400"/>
              <a:t>Klepnutím lze upravit styly předlohy textu.</a:t>
            </a:r>
            <a:endParaRPr sz="2400"/>
          </a:p>
          <a:p>
            <a:pPr lvl="1">
              <a:defRPr sz="1800"/>
            </a:pPr>
            <a:r>
              <a:rPr sz="2400"/>
              <a:t>Druhá úroveň</a:t>
            </a:r>
            <a:endParaRPr sz="2400"/>
          </a:p>
          <a:p>
            <a:pPr lvl="2">
              <a:defRPr sz="1800"/>
            </a:pPr>
            <a:r>
              <a:rPr sz="2400"/>
              <a:t>Třetí úroveň</a:t>
            </a:r>
            <a:endParaRPr sz="2400"/>
          </a:p>
          <a:p>
            <a:pPr lvl="3">
              <a:defRPr sz="1800"/>
            </a:pPr>
            <a:r>
              <a:rPr sz="2400"/>
              <a:t>Čtvrtá úroveň</a:t>
            </a:r>
            <a:endParaRPr sz="2400"/>
          </a:p>
          <a:p>
            <a:pPr lvl="4">
              <a:defRPr sz="1800"/>
            </a:pPr>
            <a:r>
              <a:rPr sz="2400"/>
              <a:t>Pátá úroveň</a:t>
            </a:r>
          </a:p>
        </p:txBody>
      </p:sp>
      <p:sp>
        <p:nvSpPr>
          <p:cNvPr id="97" name="Shape 97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/>
          </a:p>
        </p:txBody>
      </p:sp>
    </p:spTree>
  </p:cSld>
  <p:clrMapOvr>
    <a:masterClrMapping/>
  </p:clrMapOvr>
  <p:transition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Shape 32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cap="none" sz="1800">
                <a:solidFill>
                  <a:srgbClr val="000000"/>
                </a:solidFill>
              </a:defRPr>
            </a:pPr>
            <a:r>
              <a:rPr cap="small" sz="3000">
                <a:solidFill>
                  <a:srgbClr val="575F6D"/>
                </a:solidFill>
              </a:rPr>
              <a:t>Klepnutím lze upravit styl předlohy nadpisů.</a:t>
            </a:r>
          </a:p>
        </p:txBody>
      </p:sp>
      <p:sp>
        <p:nvSpPr>
          <p:cNvPr id="33" name="Shape 33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2400"/>
              <a:t>Klepnutím lze upravit styly předlohy textu.</a:t>
            </a:r>
            <a:endParaRPr sz="2400"/>
          </a:p>
          <a:p>
            <a:pPr lvl="1">
              <a:defRPr sz="1800"/>
            </a:pPr>
            <a:r>
              <a:rPr sz="2400"/>
              <a:t>Druhá úroveň</a:t>
            </a:r>
            <a:endParaRPr sz="2400"/>
          </a:p>
          <a:p>
            <a:pPr lvl="2">
              <a:defRPr sz="1800"/>
            </a:pPr>
            <a:r>
              <a:rPr sz="2400"/>
              <a:t>Třetí úroveň</a:t>
            </a:r>
            <a:endParaRPr sz="2400"/>
          </a:p>
          <a:p>
            <a:pPr lvl="3">
              <a:defRPr sz="1800"/>
            </a:pPr>
            <a:r>
              <a:rPr sz="2400"/>
              <a:t>Čtvrtá úroveň</a:t>
            </a:r>
            <a:endParaRPr sz="2400"/>
          </a:p>
          <a:p>
            <a:pPr lvl="4">
              <a:defRPr sz="1800"/>
            </a:pPr>
            <a:r>
              <a:rPr sz="2400"/>
              <a:t>Pátá úroveň</a:t>
            </a:r>
          </a:p>
        </p:txBody>
      </p:sp>
      <p:sp>
        <p:nvSpPr>
          <p:cNvPr id="34" name="Shape 34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/>
          </a:p>
        </p:txBody>
      </p:sp>
    </p:spTree>
  </p:cSld>
  <p:clrMapOvr>
    <a:masterClrMapping/>
  </p:clrMapOvr>
  <p:transition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Záhlaví části">
    <p:bg>
      <p:bgPr>
        <a:solidFill>
          <a:srgbClr val="575F6D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Shape 36"/>
          <p:cNvSpPr/>
          <p:nvPr>
            <p:ph type="title"/>
          </p:nvPr>
        </p:nvSpPr>
        <p:spPr>
          <a:xfrm>
            <a:off x="2286000" y="1181100"/>
            <a:ext cx="6172200" cy="3768090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rgbClr val="FFF39D"/>
                </a:solidFill>
              </a:defRPr>
            </a:lvl1pPr>
          </a:lstStyle>
          <a:p>
            <a:pPr lvl="0">
              <a:defRPr b="0" cap="none" sz="1800">
                <a:solidFill>
                  <a:srgbClr val="000000"/>
                </a:solidFill>
              </a:defRPr>
            </a:pPr>
            <a:r>
              <a:rPr b="1" cap="small" sz="3000">
                <a:solidFill>
                  <a:srgbClr val="FFF39D"/>
                </a:solidFill>
              </a:rPr>
              <a:t>Klepnutím lze upravit styl předlohy nadpisů.</a:t>
            </a:r>
          </a:p>
        </p:txBody>
      </p:sp>
      <p:sp>
        <p:nvSpPr>
          <p:cNvPr id="37" name="Shape 37"/>
          <p:cNvSpPr/>
          <p:nvPr>
            <p:ph type="body" idx="1"/>
          </p:nvPr>
        </p:nvSpPr>
        <p:spPr>
          <a:xfrm>
            <a:off x="2286000" y="5010150"/>
            <a:ext cx="6172200" cy="1847850"/>
          </a:xfrm>
          <a:prstGeom prst="rect">
            <a:avLst/>
          </a:prstGeom>
        </p:spPr>
        <p:txBody>
          <a:bodyPr/>
          <a:lstStyle>
            <a:lvl1pPr marL="0" indent="0">
              <a:buClrTx/>
              <a:buSzTx/>
              <a:buFontTx/>
              <a:buNone/>
              <a:defRPr b="1" sz="1800">
                <a:solidFill>
                  <a:srgbClr val="FFF39D"/>
                </a:solidFill>
              </a:defRPr>
            </a:lvl1pPr>
          </a:lstStyle>
          <a:p>
            <a:pPr lvl="0">
              <a:defRPr b="0">
                <a:solidFill>
                  <a:srgbClr val="000000"/>
                </a:solidFill>
              </a:defRPr>
            </a:pPr>
            <a:r>
              <a:rPr b="1">
                <a:solidFill>
                  <a:srgbClr val="FFF39D"/>
                </a:solidFill>
              </a:rPr>
              <a:t>Klepnutím lze upravit styly předlohy textu.</a:t>
            </a:r>
          </a:p>
        </p:txBody>
      </p:sp>
      <p:sp>
        <p:nvSpPr>
          <p:cNvPr id="38" name="Shape 38"/>
          <p:cNvSpPr/>
          <p:nvPr/>
        </p:nvSpPr>
        <p:spPr>
          <a:xfrm>
            <a:off x="381000" y="0"/>
            <a:ext cx="609600" cy="6858000"/>
          </a:xfrm>
          <a:prstGeom prst="rect">
            <a:avLst/>
          </a:prstGeom>
          <a:solidFill>
            <a:srgbClr val="FEC2AC">
              <a:alpha val="54000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39" name="Shape 39"/>
          <p:cNvSpPr/>
          <p:nvPr/>
        </p:nvSpPr>
        <p:spPr>
          <a:xfrm>
            <a:off x="276335" y="0"/>
            <a:ext cx="104665" cy="6858000"/>
          </a:xfrm>
          <a:prstGeom prst="rect">
            <a:avLst/>
          </a:prstGeom>
          <a:solidFill>
            <a:srgbClr val="FFD8CC">
              <a:alpha val="36000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40" name="Shape 40"/>
          <p:cNvSpPr/>
          <p:nvPr/>
        </p:nvSpPr>
        <p:spPr>
          <a:xfrm>
            <a:off x="990599" y="0"/>
            <a:ext cx="181874" cy="6858000"/>
          </a:xfrm>
          <a:prstGeom prst="rect">
            <a:avLst/>
          </a:prstGeom>
          <a:solidFill>
            <a:srgbClr val="FFD8CC">
              <a:alpha val="70000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41" name="Shape 41"/>
          <p:cNvSpPr/>
          <p:nvPr/>
        </p:nvSpPr>
        <p:spPr>
          <a:xfrm>
            <a:off x="1141319" y="0"/>
            <a:ext cx="230281" cy="6858000"/>
          </a:xfrm>
          <a:prstGeom prst="rect">
            <a:avLst/>
          </a:prstGeom>
          <a:solidFill>
            <a:srgbClr val="FFEDE7">
              <a:alpha val="71000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42" name="Shape 42"/>
          <p:cNvSpPr/>
          <p:nvPr/>
        </p:nvSpPr>
        <p:spPr>
          <a:xfrm flipH="1">
            <a:off x="106344" y="0"/>
            <a:ext cx="1" cy="6858001"/>
          </a:xfrm>
          <a:prstGeom prst="line">
            <a:avLst/>
          </a:prstGeom>
          <a:ln w="57150">
            <a:solidFill>
              <a:srgbClr val="FEC2AC">
                <a:alpha val="73000"/>
              </a:srgbClr>
            </a:solidFill>
            <a:round/>
          </a:ln>
        </p:spPr>
        <p:txBody>
          <a:bodyPr lIns="0" tIns="0" rIns="0" bIns="0"/>
          <a:lstStyle/>
          <a:p>
            <a:pPr lvl="0"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</a:p>
        </p:txBody>
      </p:sp>
      <p:sp>
        <p:nvSpPr>
          <p:cNvPr id="43" name="Shape 43"/>
          <p:cNvSpPr/>
          <p:nvPr/>
        </p:nvSpPr>
        <p:spPr>
          <a:xfrm flipH="1">
            <a:off x="914399" y="0"/>
            <a:ext cx="2" cy="6858001"/>
          </a:xfrm>
          <a:prstGeom prst="line">
            <a:avLst/>
          </a:prstGeom>
          <a:ln w="57150">
            <a:solidFill>
              <a:srgbClr val="FFEDE7">
                <a:alpha val="83000"/>
              </a:srgbClr>
            </a:solidFill>
            <a:round/>
          </a:ln>
        </p:spPr>
        <p:txBody>
          <a:bodyPr lIns="0" tIns="0" rIns="0" bIns="0"/>
          <a:lstStyle/>
          <a:p>
            <a:pPr lvl="0"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</a:p>
        </p:txBody>
      </p:sp>
      <p:sp>
        <p:nvSpPr>
          <p:cNvPr id="44" name="Shape 44"/>
          <p:cNvSpPr/>
          <p:nvPr/>
        </p:nvSpPr>
        <p:spPr>
          <a:xfrm flipH="1">
            <a:off x="854112" y="0"/>
            <a:ext cx="1" cy="6858001"/>
          </a:xfrm>
          <a:prstGeom prst="line">
            <a:avLst/>
          </a:prstGeom>
          <a:ln w="57150">
            <a:solidFill>
              <a:srgbClr val="FEC2AC"/>
            </a:solidFill>
            <a:round/>
          </a:ln>
        </p:spPr>
        <p:txBody>
          <a:bodyPr lIns="0" tIns="0" rIns="0" bIns="0"/>
          <a:lstStyle/>
          <a:p>
            <a:pPr lvl="0"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</a:p>
        </p:txBody>
      </p:sp>
      <p:sp>
        <p:nvSpPr>
          <p:cNvPr id="45" name="Shape 45"/>
          <p:cNvSpPr/>
          <p:nvPr/>
        </p:nvSpPr>
        <p:spPr>
          <a:xfrm flipH="1">
            <a:off x="1726639" y="0"/>
            <a:ext cx="1" cy="6858001"/>
          </a:xfrm>
          <a:prstGeom prst="line">
            <a:avLst/>
          </a:prstGeom>
          <a:ln w="28575">
            <a:solidFill>
              <a:srgbClr val="FEC2AC">
                <a:alpha val="82000"/>
              </a:srgbClr>
            </a:solidFill>
            <a:round/>
          </a:ln>
        </p:spPr>
        <p:txBody>
          <a:bodyPr lIns="0" tIns="0" rIns="0" bIns="0"/>
          <a:lstStyle/>
          <a:p>
            <a:pPr lvl="0"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</a:p>
        </p:txBody>
      </p:sp>
      <p:sp>
        <p:nvSpPr>
          <p:cNvPr id="46" name="Shape 46"/>
          <p:cNvSpPr/>
          <p:nvPr/>
        </p:nvSpPr>
        <p:spPr>
          <a:xfrm flipH="1">
            <a:off x="1066799" y="0"/>
            <a:ext cx="2" cy="6858001"/>
          </a:xfrm>
          <a:prstGeom prst="line">
            <a:avLst/>
          </a:prstGeom>
          <a:ln>
            <a:solidFill>
              <a:srgbClr val="FEC2AC"/>
            </a:solidFill>
            <a:round/>
          </a:ln>
        </p:spPr>
        <p:txBody>
          <a:bodyPr lIns="0" tIns="0" rIns="0" bIns="0"/>
          <a:lstStyle/>
          <a:p>
            <a:pPr lvl="0"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</a:p>
        </p:txBody>
      </p:sp>
      <p:sp>
        <p:nvSpPr>
          <p:cNvPr id="47" name="Shape 47"/>
          <p:cNvSpPr/>
          <p:nvPr/>
        </p:nvSpPr>
        <p:spPr>
          <a:xfrm>
            <a:off x="1219200" y="0"/>
            <a:ext cx="76200" cy="6858000"/>
          </a:xfrm>
          <a:prstGeom prst="rect">
            <a:avLst/>
          </a:prstGeom>
          <a:solidFill>
            <a:srgbClr val="FEC2AC">
              <a:alpha val="51000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48" name="Shape 48"/>
          <p:cNvSpPr/>
          <p:nvPr/>
        </p:nvSpPr>
        <p:spPr>
          <a:xfrm>
            <a:off x="609600" y="3429000"/>
            <a:ext cx="1295400" cy="12954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fill="norm" stroke="1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solidFill>
            <a:srgbClr val="FE8637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49" name="Shape 49"/>
          <p:cNvSpPr/>
          <p:nvPr/>
        </p:nvSpPr>
        <p:spPr>
          <a:xfrm>
            <a:off x="1324704" y="4866752"/>
            <a:ext cx="641424" cy="64142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fill="norm" stroke="1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solidFill>
            <a:srgbClr val="FE8637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50" name="Shape 50"/>
          <p:cNvSpPr/>
          <p:nvPr/>
        </p:nvSpPr>
        <p:spPr>
          <a:xfrm>
            <a:off x="1091080" y="5500632"/>
            <a:ext cx="137161" cy="13716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fill="norm" stroke="1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solidFill>
            <a:srgbClr val="FE8637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51" name="Shape 51"/>
          <p:cNvSpPr/>
          <p:nvPr/>
        </p:nvSpPr>
        <p:spPr>
          <a:xfrm>
            <a:off x="1664207" y="5791199"/>
            <a:ext cx="274321" cy="27432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fill="norm" stroke="1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solidFill>
            <a:srgbClr val="FE8637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52" name="Shape 52"/>
          <p:cNvSpPr/>
          <p:nvPr/>
        </p:nvSpPr>
        <p:spPr>
          <a:xfrm>
            <a:off x="1879039" y="4479888"/>
            <a:ext cx="365761" cy="36576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fill="norm" stroke="1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solidFill>
            <a:srgbClr val="FE8637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53" name="Shape 53"/>
          <p:cNvSpPr/>
          <p:nvPr/>
        </p:nvSpPr>
        <p:spPr>
          <a:xfrm flipH="1">
            <a:off x="9097943" y="0"/>
            <a:ext cx="1" cy="6858001"/>
          </a:xfrm>
          <a:prstGeom prst="line">
            <a:avLst/>
          </a:prstGeom>
          <a:ln w="57150">
            <a:solidFill>
              <a:srgbClr val="FEC2AC"/>
            </a:solidFill>
            <a:round/>
          </a:ln>
        </p:spPr>
        <p:txBody>
          <a:bodyPr lIns="0" tIns="0" rIns="0" bIns="0"/>
          <a:lstStyle/>
          <a:p>
            <a:pPr lvl="0"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</a:p>
        </p:txBody>
      </p:sp>
      <p:sp>
        <p:nvSpPr>
          <p:cNvPr id="54" name="Shape 54"/>
          <p:cNvSpPr/>
          <p:nvPr>
            <p:ph type="sldNum" sz="quarter" idx="2"/>
          </p:nvPr>
        </p:nvSpPr>
        <p:spPr>
          <a:xfrm>
            <a:off x="1340616" y="5033793"/>
            <a:ext cx="609601" cy="307341"/>
          </a:xfrm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/>
          </a:p>
        </p:txBody>
      </p:sp>
    </p:spTree>
  </p:cSld>
  <p:clrMapOvr>
    <a:masterClrMapping/>
  </p:clrMapOvr>
  <p:transition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cap="none" sz="1800">
                <a:solidFill>
                  <a:srgbClr val="000000"/>
                </a:solidFill>
              </a:defRPr>
            </a:pPr>
            <a:r>
              <a:rPr cap="small" sz="3000">
                <a:solidFill>
                  <a:srgbClr val="575F6D"/>
                </a:solidFill>
              </a:rPr>
              <a:t>Klepnutím lze upravit styl předlohy nadpisů.</a:t>
            </a:r>
          </a:p>
        </p:txBody>
      </p:sp>
      <p:sp>
        <p:nvSpPr>
          <p:cNvPr id="57" name="Shape 57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/>
          </a:p>
        </p:txBody>
      </p:sp>
      <p:sp>
        <p:nvSpPr>
          <p:cNvPr id="58" name="Shape 58"/>
          <p:cNvSpPr/>
          <p:nvPr>
            <p:ph type="body" idx="1"/>
          </p:nvPr>
        </p:nvSpPr>
        <p:spPr>
          <a:xfrm>
            <a:off x="457200" y="1600200"/>
            <a:ext cx="3657600" cy="5257800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2400"/>
              <a:t>Klepnutím lze upravit styly předlohy textu.</a:t>
            </a:r>
            <a:endParaRPr sz="2400"/>
          </a:p>
          <a:p>
            <a:pPr lvl="1">
              <a:defRPr sz="1800"/>
            </a:pPr>
            <a:r>
              <a:rPr sz="2400"/>
              <a:t>Druhá úroveň</a:t>
            </a:r>
            <a:endParaRPr sz="2400"/>
          </a:p>
          <a:p>
            <a:pPr lvl="2">
              <a:defRPr sz="1800"/>
            </a:pPr>
            <a:r>
              <a:rPr sz="2400"/>
              <a:t>Třetí úroveň</a:t>
            </a:r>
            <a:endParaRPr sz="2400"/>
          </a:p>
          <a:p>
            <a:pPr lvl="3">
              <a:defRPr sz="1800"/>
            </a:pPr>
            <a:r>
              <a:rPr sz="2400"/>
              <a:t>Čtvrtá úroveň</a:t>
            </a:r>
            <a:endParaRPr sz="2400"/>
          </a:p>
          <a:p>
            <a:pPr lvl="4">
              <a:defRPr sz="1800"/>
            </a:pPr>
            <a:r>
              <a:rPr sz="2400"/>
              <a:t>Pátá úroveň</a:t>
            </a:r>
          </a:p>
        </p:txBody>
      </p:sp>
    </p:spTree>
  </p:cSld>
  <p:clrMapOvr>
    <a:masterClrMapping/>
  </p:clrMapOvr>
  <p:transition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hape 60"/>
          <p:cNvSpPr/>
          <p:nvPr>
            <p:ph type="title"/>
          </p:nvPr>
        </p:nvSpPr>
        <p:spPr>
          <a:xfrm>
            <a:off x="457200" y="0"/>
            <a:ext cx="7543800" cy="1416050"/>
          </a:xfrm>
          <a:prstGeom prst="rect">
            <a:avLst/>
          </a:prstGeom>
        </p:spPr>
        <p:txBody>
          <a:bodyPr/>
          <a:lstStyle/>
          <a:p>
            <a:pPr lvl="0">
              <a:defRPr cap="none" sz="1800">
                <a:solidFill>
                  <a:srgbClr val="000000"/>
                </a:solidFill>
              </a:defRPr>
            </a:pPr>
            <a:r>
              <a:rPr cap="small" sz="3000">
                <a:solidFill>
                  <a:srgbClr val="575F6D"/>
                </a:solidFill>
              </a:rPr>
              <a:t>Klepnutím lze upravit styl předlohy nadpisů.</a:t>
            </a:r>
          </a:p>
        </p:txBody>
      </p:sp>
      <p:sp>
        <p:nvSpPr>
          <p:cNvPr id="61" name="Shape 61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/>
          </a:p>
        </p:txBody>
      </p:sp>
      <p:sp>
        <p:nvSpPr>
          <p:cNvPr id="62" name="Shape 62"/>
          <p:cNvSpPr/>
          <p:nvPr>
            <p:ph type="body" idx="1"/>
          </p:nvPr>
        </p:nvSpPr>
        <p:spPr>
          <a:xfrm>
            <a:off x="457200" y="2362200"/>
            <a:ext cx="3657600" cy="4495800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2400"/>
              <a:t>Klepnutím lze upravit styly předlohy textu.</a:t>
            </a:r>
            <a:endParaRPr sz="2400"/>
          </a:p>
          <a:p>
            <a:pPr lvl="1">
              <a:defRPr sz="1800"/>
            </a:pPr>
            <a:r>
              <a:rPr sz="2400"/>
              <a:t>Druhá úroveň</a:t>
            </a:r>
            <a:endParaRPr sz="2400"/>
          </a:p>
          <a:p>
            <a:pPr lvl="2">
              <a:defRPr sz="1800"/>
            </a:pPr>
            <a:r>
              <a:rPr sz="2400"/>
              <a:t>Třetí úroveň</a:t>
            </a:r>
            <a:endParaRPr sz="2400"/>
          </a:p>
          <a:p>
            <a:pPr lvl="3">
              <a:defRPr sz="1800"/>
            </a:pPr>
            <a:r>
              <a:rPr sz="2400"/>
              <a:t>Čtvrtá úroveň</a:t>
            </a:r>
            <a:endParaRPr sz="2400"/>
          </a:p>
          <a:p>
            <a:pPr lvl="4">
              <a:defRPr sz="1800"/>
            </a:pPr>
            <a:r>
              <a:rPr sz="2400"/>
              <a:t>Pátá úroveň</a:t>
            </a:r>
          </a:p>
        </p:txBody>
      </p:sp>
    </p:spTree>
  </p:cSld>
  <p:clrMapOvr>
    <a:masterClrMapping/>
  </p:clrMapOvr>
  <p:transition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Shape 64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cap="none" sz="1800">
                <a:solidFill>
                  <a:srgbClr val="000000"/>
                </a:solidFill>
              </a:defRPr>
            </a:pPr>
            <a:r>
              <a:rPr cap="small" sz="3000">
                <a:solidFill>
                  <a:srgbClr val="575F6D"/>
                </a:solidFill>
              </a:rPr>
              <a:t>Klepnutím lze upravit styl předlohy nadpisů.</a:t>
            </a:r>
          </a:p>
        </p:txBody>
      </p:sp>
      <p:sp>
        <p:nvSpPr>
          <p:cNvPr id="65" name="Shape 65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/>
          </a:p>
        </p:txBody>
      </p:sp>
    </p:spTree>
  </p:cSld>
  <p:clrMapOvr>
    <a:masterClrMapping/>
  </p:clrMapOvr>
  <p:transition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Shape 67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/>
          </a:p>
        </p:txBody>
      </p:sp>
    </p:spTree>
  </p:cSld>
  <p:clrMapOvr>
    <a:masterClrMapping/>
  </p:clrMapOvr>
  <p:transition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Shape 69"/>
          <p:cNvSpPr/>
          <p:nvPr/>
        </p:nvSpPr>
        <p:spPr>
          <a:xfrm flipH="1">
            <a:off x="8762999" y="0"/>
            <a:ext cx="1" cy="6858001"/>
          </a:xfrm>
          <a:prstGeom prst="line">
            <a:avLst/>
          </a:prstGeom>
          <a:ln w="38100">
            <a:solidFill>
              <a:srgbClr val="FEC2AC">
                <a:alpha val="93000"/>
              </a:srgbClr>
            </a:solidFill>
            <a:round/>
          </a:ln>
        </p:spPr>
        <p:txBody>
          <a:bodyPr lIns="0" tIns="0" rIns="0" bIns="0"/>
          <a:lstStyle/>
          <a:p>
            <a:pPr lvl="0"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</a:p>
        </p:txBody>
      </p:sp>
      <p:sp>
        <p:nvSpPr>
          <p:cNvPr id="70" name="Shape 70"/>
          <p:cNvSpPr/>
          <p:nvPr>
            <p:ph type="title"/>
          </p:nvPr>
        </p:nvSpPr>
        <p:spPr>
          <a:xfrm rot="5400000">
            <a:off x="3371850" y="3200400"/>
            <a:ext cx="6309360" cy="457200"/>
          </a:xfrm>
          <a:prstGeom prst="rect">
            <a:avLst/>
          </a:prstGeom>
        </p:spPr>
        <p:txBody>
          <a:bodyPr/>
          <a:lstStyle>
            <a:lvl1pPr>
              <a:defRPr b="1" sz="2000"/>
            </a:lvl1pPr>
          </a:lstStyle>
          <a:p>
            <a:pPr lvl="0">
              <a:defRPr b="0" cap="none" sz="1800">
                <a:solidFill>
                  <a:srgbClr val="000000"/>
                </a:solidFill>
              </a:defRPr>
            </a:pPr>
            <a:r>
              <a:rPr b="1" cap="small" sz="2000">
                <a:solidFill>
                  <a:srgbClr val="575F6D"/>
                </a:solidFill>
              </a:rPr>
              <a:t>Klepnutím lze upravit styl předlohy nadpisů.</a:t>
            </a:r>
          </a:p>
        </p:txBody>
      </p:sp>
      <p:sp>
        <p:nvSpPr>
          <p:cNvPr id="71" name="Shape 71"/>
          <p:cNvSpPr/>
          <p:nvPr>
            <p:ph type="body" idx="1"/>
          </p:nvPr>
        </p:nvSpPr>
        <p:spPr>
          <a:xfrm>
            <a:off x="6812280" y="274320"/>
            <a:ext cx="1527049" cy="498348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1000"/>
              </a:spcBef>
              <a:buClrTx/>
              <a:buSzTx/>
              <a:buFontTx/>
              <a:buNone/>
              <a:defRPr sz="1200"/>
            </a:lvl1pPr>
          </a:lstStyle>
          <a:p>
            <a:pPr lvl="0">
              <a:defRPr sz="1800"/>
            </a:pPr>
            <a:r>
              <a:rPr sz="1200"/>
              <a:t>Klepnutím lze upravit styly předlohy textu.</a:t>
            </a:r>
          </a:p>
        </p:txBody>
      </p:sp>
      <p:sp>
        <p:nvSpPr>
          <p:cNvPr id="72" name="Shape 72"/>
          <p:cNvSpPr/>
          <p:nvPr/>
        </p:nvSpPr>
        <p:spPr>
          <a:xfrm flipH="1">
            <a:off x="6248399" y="0"/>
            <a:ext cx="2" cy="6858001"/>
          </a:xfrm>
          <a:prstGeom prst="line">
            <a:avLst/>
          </a:prstGeom>
          <a:ln w="38100">
            <a:solidFill>
              <a:srgbClr val="FEC2AC"/>
            </a:solidFill>
            <a:round/>
          </a:ln>
        </p:spPr>
        <p:txBody>
          <a:bodyPr lIns="0" tIns="0" rIns="0" bIns="0"/>
          <a:lstStyle/>
          <a:p>
            <a:pPr lvl="0"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</a:p>
        </p:txBody>
      </p:sp>
      <p:sp>
        <p:nvSpPr>
          <p:cNvPr id="73" name="Shape 73"/>
          <p:cNvSpPr/>
          <p:nvPr/>
        </p:nvSpPr>
        <p:spPr>
          <a:xfrm flipH="1">
            <a:off x="6192296" y="0"/>
            <a:ext cx="1" cy="6858001"/>
          </a:xfrm>
          <a:prstGeom prst="line">
            <a:avLst/>
          </a:prstGeom>
          <a:ln w="12700">
            <a:solidFill>
              <a:srgbClr val="FE8637"/>
            </a:solidFill>
            <a:round/>
          </a:ln>
        </p:spPr>
        <p:txBody>
          <a:bodyPr lIns="0" tIns="0" rIns="0" bIns="0"/>
          <a:lstStyle/>
          <a:p>
            <a:pPr lvl="0"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</a:p>
        </p:txBody>
      </p:sp>
      <p:sp>
        <p:nvSpPr>
          <p:cNvPr id="74" name="Shape 74"/>
          <p:cNvSpPr/>
          <p:nvPr/>
        </p:nvSpPr>
        <p:spPr>
          <a:xfrm flipH="1">
            <a:off x="8991599" y="0"/>
            <a:ext cx="1" cy="6858001"/>
          </a:xfrm>
          <a:prstGeom prst="line">
            <a:avLst/>
          </a:prstGeom>
          <a:ln w="19050">
            <a:solidFill>
              <a:srgbClr val="FE8637"/>
            </a:solidFill>
            <a:round/>
          </a:ln>
        </p:spPr>
        <p:txBody>
          <a:bodyPr lIns="0" tIns="0" rIns="0" bIns="0"/>
          <a:lstStyle/>
          <a:p>
            <a:pPr lvl="0"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</a:p>
        </p:txBody>
      </p:sp>
      <p:sp>
        <p:nvSpPr>
          <p:cNvPr id="75" name="Shape 75"/>
          <p:cNvSpPr/>
          <p:nvPr/>
        </p:nvSpPr>
        <p:spPr>
          <a:xfrm>
            <a:off x="8839200" y="0"/>
            <a:ext cx="304800" cy="6858000"/>
          </a:xfrm>
          <a:prstGeom prst="rect">
            <a:avLst/>
          </a:prstGeom>
          <a:solidFill>
            <a:srgbClr val="FEC2AC">
              <a:alpha val="87000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76" name="Shape 76"/>
          <p:cNvSpPr/>
          <p:nvPr/>
        </p:nvSpPr>
        <p:spPr>
          <a:xfrm flipH="1">
            <a:off x="8915399" y="0"/>
            <a:ext cx="1" cy="6858001"/>
          </a:xfrm>
          <a:prstGeom prst="line">
            <a:avLst/>
          </a:prstGeom>
          <a:ln>
            <a:solidFill>
              <a:srgbClr val="FE8637"/>
            </a:solidFill>
            <a:round/>
          </a:ln>
        </p:spPr>
        <p:txBody>
          <a:bodyPr lIns="0" tIns="0" rIns="0" bIns="0"/>
          <a:lstStyle/>
          <a:p>
            <a:pPr lvl="0"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</a:p>
        </p:txBody>
      </p:sp>
      <p:sp>
        <p:nvSpPr>
          <p:cNvPr id="77" name="Shape 77"/>
          <p:cNvSpPr/>
          <p:nvPr/>
        </p:nvSpPr>
        <p:spPr>
          <a:xfrm>
            <a:off x="8156447" y="5714999"/>
            <a:ext cx="548641" cy="54864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fill="norm" stroke="1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solidFill>
            <a:srgbClr val="FE8637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78" name="Shape 78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/>
          </a:p>
        </p:txBody>
      </p:sp>
    </p:spTree>
  </p:cSld>
  <p:clrMapOvr>
    <a:masterClrMapping/>
  </p:clrMapOvr>
  <p:transition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Shape 80"/>
          <p:cNvSpPr/>
          <p:nvPr/>
        </p:nvSpPr>
        <p:spPr>
          <a:xfrm flipH="1">
            <a:off x="8762999" y="0"/>
            <a:ext cx="1" cy="6858001"/>
          </a:xfrm>
          <a:prstGeom prst="line">
            <a:avLst/>
          </a:prstGeom>
          <a:ln w="38100">
            <a:solidFill>
              <a:srgbClr val="FEC2AC"/>
            </a:solidFill>
            <a:round/>
          </a:ln>
        </p:spPr>
        <p:txBody>
          <a:bodyPr lIns="0" tIns="0" rIns="0" bIns="0"/>
          <a:lstStyle/>
          <a:p>
            <a:pPr lvl="0"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</a:p>
        </p:txBody>
      </p:sp>
      <p:sp>
        <p:nvSpPr>
          <p:cNvPr id="81" name="Shape 81"/>
          <p:cNvSpPr/>
          <p:nvPr/>
        </p:nvSpPr>
        <p:spPr>
          <a:xfrm>
            <a:off x="8156447" y="5714999"/>
            <a:ext cx="548641" cy="54864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fill="norm" stroke="1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solidFill>
            <a:srgbClr val="FE8637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82" name="Shape 82"/>
          <p:cNvSpPr/>
          <p:nvPr>
            <p:ph type="title"/>
          </p:nvPr>
        </p:nvSpPr>
        <p:spPr>
          <a:xfrm rot="5400000">
            <a:off x="3350133" y="3200400"/>
            <a:ext cx="6309360" cy="457200"/>
          </a:xfrm>
          <a:prstGeom prst="rect">
            <a:avLst/>
          </a:prstGeom>
        </p:spPr>
        <p:txBody>
          <a:bodyPr/>
          <a:lstStyle>
            <a:lvl1pPr>
              <a:defRPr b="1" sz="2000"/>
            </a:lvl1pPr>
          </a:lstStyle>
          <a:p>
            <a:pPr lvl="0">
              <a:defRPr b="0" cap="none" sz="1800">
                <a:solidFill>
                  <a:srgbClr val="000000"/>
                </a:solidFill>
              </a:defRPr>
            </a:pPr>
            <a:r>
              <a:rPr b="1" cap="small" sz="2000">
                <a:solidFill>
                  <a:srgbClr val="575F6D"/>
                </a:solidFill>
              </a:rPr>
              <a:t>Klepnutím lze upravit styl předlohy nadpisů.</a:t>
            </a:r>
          </a:p>
        </p:txBody>
      </p:sp>
      <p:sp>
        <p:nvSpPr>
          <p:cNvPr id="83" name="Shape 83"/>
          <p:cNvSpPr/>
          <p:nvPr>
            <p:ph type="body" idx="1"/>
          </p:nvPr>
        </p:nvSpPr>
        <p:spPr>
          <a:xfrm>
            <a:off x="6765797" y="264795"/>
            <a:ext cx="1524001" cy="4956048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400"/>
              </a:spcBef>
              <a:buClrTx/>
              <a:buSzTx/>
              <a:buFontTx/>
              <a:buNone/>
              <a:defRPr sz="1200"/>
            </a:lvl1pPr>
          </a:lstStyle>
          <a:p>
            <a:pPr lvl="0">
              <a:defRPr sz="1800"/>
            </a:pPr>
            <a:r>
              <a:rPr sz="1200"/>
              <a:t>Klepnutím lze upravit styly předlohy textu.</a:t>
            </a:r>
          </a:p>
        </p:txBody>
      </p:sp>
      <p:sp>
        <p:nvSpPr>
          <p:cNvPr id="84" name="Shape 84"/>
          <p:cNvSpPr/>
          <p:nvPr/>
        </p:nvSpPr>
        <p:spPr>
          <a:xfrm flipH="1">
            <a:off x="8991599" y="0"/>
            <a:ext cx="1" cy="6858001"/>
          </a:xfrm>
          <a:prstGeom prst="line">
            <a:avLst/>
          </a:prstGeom>
          <a:ln>
            <a:solidFill/>
            <a:round/>
          </a:ln>
        </p:spPr>
        <p:txBody>
          <a:bodyPr lIns="0" tIns="0" rIns="0" bIns="0"/>
          <a:lstStyle/>
          <a:p>
            <a:pPr lvl="0"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</a:p>
        </p:txBody>
      </p:sp>
      <p:sp>
        <p:nvSpPr>
          <p:cNvPr id="85" name="Shape 85"/>
          <p:cNvSpPr/>
          <p:nvPr/>
        </p:nvSpPr>
        <p:spPr>
          <a:xfrm>
            <a:off x="8839200" y="0"/>
            <a:ext cx="304800" cy="6858000"/>
          </a:xfrm>
          <a:prstGeom prst="rect">
            <a:avLst/>
          </a:prstGeom>
          <a:solidFill>
            <a:srgbClr val="FEC2AC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86" name="Shape 86"/>
          <p:cNvSpPr/>
          <p:nvPr/>
        </p:nvSpPr>
        <p:spPr>
          <a:xfrm flipH="1">
            <a:off x="8915399" y="0"/>
            <a:ext cx="1" cy="6858001"/>
          </a:xfrm>
          <a:prstGeom prst="line">
            <a:avLst/>
          </a:prstGeom>
          <a:ln>
            <a:solidFill>
              <a:srgbClr val="FE8637"/>
            </a:solidFill>
            <a:round/>
          </a:ln>
        </p:spPr>
        <p:txBody>
          <a:bodyPr lIns="0" tIns="0" rIns="0" bIns="0"/>
          <a:lstStyle/>
          <a:p>
            <a:pPr lvl="0"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</a:p>
        </p:txBody>
      </p:sp>
      <p:sp>
        <p:nvSpPr>
          <p:cNvPr id="87" name="Shape 87"/>
          <p:cNvSpPr/>
          <p:nvPr/>
        </p:nvSpPr>
        <p:spPr>
          <a:xfrm flipH="1">
            <a:off x="6248399" y="0"/>
            <a:ext cx="2" cy="6858001"/>
          </a:xfrm>
          <a:prstGeom prst="line">
            <a:avLst/>
          </a:prstGeom>
          <a:ln w="38100">
            <a:solidFill>
              <a:srgbClr val="FEC2AC"/>
            </a:solidFill>
            <a:round/>
          </a:ln>
        </p:spPr>
        <p:txBody>
          <a:bodyPr lIns="0" tIns="0" rIns="0" bIns="0"/>
          <a:lstStyle/>
          <a:p>
            <a:pPr lvl="0"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</a:p>
        </p:txBody>
      </p:sp>
      <p:sp>
        <p:nvSpPr>
          <p:cNvPr id="88" name="Shape 88"/>
          <p:cNvSpPr/>
          <p:nvPr/>
        </p:nvSpPr>
        <p:spPr>
          <a:xfrm flipH="1">
            <a:off x="6192296" y="0"/>
            <a:ext cx="1" cy="6858001"/>
          </a:xfrm>
          <a:prstGeom prst="line">
            <a:avLst/>
          </a:prstGeom>
          <a:ln w="12700">
            <a:solidFill>
              <a:srgbClr val="FE8637"/>
            </a:solidFill>
            <a:round/>
          </a:ln>
        </p:spPr>
        <p:txBody>
          <a:bodyPr lIns="0" tIns="0" rIns="0" bIns="0"/>
          <a:lstStyle/>
          <a:p>
            <a:pPr lvl="0"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</a:p>
        </p:txBody>
      </p:sp>
      <p:sp>
        <p:nvSpPr>
          <p:cNvPr id="89" name="Shape 89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/>
          </a:p>
        </p:txBody>
      </p:sp>
    </p:spTree>
  </p:cSld>
  <p:clrMapOvr>
    <a:masterClrMapping/>
  </p:clrMapOvr>
  <p:transition spd="med" advClick="1"/>
</p:sldLayout>
</file>

<file path=ppt/slideMasters/_rels/slide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/>
          <p:nvPr/>
        </p:nvSpPr>
        <p:spPr>
          <a:xfrm flipH="1">
            <a:off x="8762999" y="0"/>
            <a:ext cx="1" cy="6858001"/>
          </a:xfrm>
          <a:prstGeom prst="line">
            <a:avLst/>
          </a:prstGeom>
          <a:ln w="38100">
            <a:solidFill>
              <a:srgbClr val="FEC2AC">
                <a:alpha val="93000"/>
              </a:srgbClr>
            </a:solidFill>
            <a:round/>
          </a:ln>
        </p:spPr>
        <p:txBody>
          <a:bodyPr lIns="0" tIns="0" rIns="0" bIns="0"/>
          <a:lstStyle/>
          <a:p>
            <a:pPr lvl="0"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</a:p>
        </p:txBody>
      </p:sp>
      <p:sp>
        <p:nvSpPr>
          <p:cNvPr id="3" name="Shape 3"/>
          <p:cNvSpPr/>
          <p:nvPr/>
        </p:nvSpPr>
        <p:spPr>
          <a:xfrm flipH="1">
            <a:off x="76199" y="0"/>
            <a:ext cx="2" cy="6858001"/>
          </a:xfrm>
          <a:prstGeom prst="line">
            <a:avLst/>
          </a:prstGeom>
          <a:ln w="57150">
            <a:solidFill>
              <a:srgbClr val="FEC2AC"/>
            </a:solidFill>
            <a:round/>
          </a:ln>
        </p:spPr>
        <p:txBody>
          <a:bodyPr lIns="0" tIns="0" rIns="0" bIns="0"/>
          <a:lstStyle/>
          <a:p>
            <a:pPr lvl="0"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</a:p>
        </p:txBody>
      </p:sp>
      <p:sp>
        <p:nvSpPr>
          <p:cNvPr id="4" name="Shape 4"/>
          <p:cNvSpPr/>
          <p:nvPr/>
        </p:nvSpPr>
        <p:spPr>
          <a:xfrm flipH="1">
            <a:off x="8991599" y="0"/>
            <a:ext cx="1" cy="6858001"/>
          </a:xfrm>
          <a:prstGeom prst="line">
            <a:avLst/>
          </a:prstGeom>
          <a:ln w="19050">
            <a:solidFill>
              <a:srgbClr val="FE8637"/>
            </a:solidFill>
            <a:round/>
          </a:ln>
        </p:spPr>
        <p:txBody>
          <a:bodyPr lIns="0" tIns="0" rIns="0" bIns="0"/>
          <a:lstStyle/>
          <a:p>
            <a:pPr lvl="0"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</a:p>
        </p:txBody>
      </p:sp>
      <p:sp>
        <p:nvSpPr>
          <p:cNvPr id="5" name="Shape 5"/>
          <p:cNvSpPr/>
          <p:nvPr/>
        </p:nvSpPr>
        <p:spPr>
          <a:xfrm>
            <a:off x="8839200" y="0"/>
            <a:ext cx="304800" cy="6858000"/>
          </a:xfrm>
          <a:prstGeom prst="rect">
            <a:avLst/>
          </a:prstGeom>
          <a:solidFill>
            <a:srgbClr val="FEC2AC">
              <a:alpha val="87000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6" name="Shape 6"/>
          <p:cNvSpPr/>
          <p:nvPr/>
        </p:nvSpPr>
        <p:spPr>
          <a:xfrm flipH="1">
            <a:off x="8915399" y="0"/>
            <a:ext cx="1" cy="6858001"/>
          </a:xfrm>
          <a:prstGeom prst="line">
            <a:avLst/>
          </a:prstGeom>
          <a:ln>
            <a:solidFill>
              <a:srgbClr val="FE8637"/>
            </a:solidFill>
            <a:round/>
          </a:ln>
        </p:spPr>
        <p:txBody>
          <a:bodyPr lIns="0" tIns="0" rIns="0" bIns="0"/>
          <a:lstStyle/>
          <a:p>
            <a:pPr lvl="0"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</a:p>
        </p:txBody>
      </p:sp>
      <p:sp>
        <p:nvSpPr>
          <p:cNvPr id="7" name="Shape 7"/>
          <p:cNvSpPr/>
          <p:nvPr/>
        </p:nvSpPr>
        <p:spPr>
          <a:xfrm>
            <a:off x="8156447" y="5714999"/>
            <a:ext cx="548641" cy="54864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fill="norm" stroke="1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solidFill>
            <a:srgbClr val="FE8637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8" name="Shape 8"/>
          <p:cNvSpPr/>
          <p:nvPr>
            <p:ph type="title"/>
          </p:nvPr>
        </p:nvSpPr>
        <p:spPr>
          <a:xfrm>
            <a:off x="457200" y="0"/>
            <a:ext cx="7467600" cy="14176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b">
            <a:normAutofit fontScale="100000" lnSpcReduction="0"/>
          </a:bodyPr>
          <a:lstStyle/>
          <a:p>
            <a:pPr lvl="0">
              <a:defRPr cap="none" sz="1800">
                <a:solidFill>
                  <a:srgbClr val="000000"/>
                </a:solidFill>
              </a:defRPr>
            </a:pPr>
            <a:r>
              <a:rPr cap="small" sz="3000">
                <a:solidFill>
                  <a:srgbClr val="575F6D"/>
                </a:solidFill>
              </a:rPr>
              <a:t>Klepnutím lze upravit styl předlohy nadpisů.</a:t>
            </a:r>
          </a:p>
        </p:txBody>
      </p:sp>
      <p:sp>
        <p:nvSpPr>
          <p:cNvPr id="9" name="Shape 9"/>
          <p:cNvSpPr/>
          <p:nvPr>
            <p:ph type="body" idx="1"/>
          </p:nvPr>
        </p:nvSpPr>
        <p:spPr>
          <a:xfrm>
            <a:off x="457200" y="1600200"/>
            <a:ext cx="7467600" cy="5257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normAutofit fontScale="100000" lnSpcReduction="0"/>
          </a:bodyPr>
          <a:lstStyle/>
          <a:p>
            <a:pPr lvl="0">
              <a:defRPr sz="1800"/>
            </a:pPr>
            <a:r>
              <a:rPr sz="2400"/>
              <a:t>Klepnutím lze upravit styly předlohy textu.</a:t>
            </a:r>
            <a:endParaRPr sz="2400"/>
          </a:p>
          <a:p>
            <a:pPr lvl="1">
              <a:defRPr sz="1800"/>
            </a:pPr>
            <a:r>
              <a:rPr sz="2400"/>
              <a:t>Druhá úroveň</a:t>
            </a:r>
            <a:endParaRPr sz="2400"/>
          </a:p>
          <a:p>
            <a:pPr lvl="2">
              <a:defRPr sz="1800"/>
            </a:pPr>
            <a:r>
              <a:rPr sz="2400"/>
              <a:t>Třetí úroveň</a:t>
            </a:r>
            <a:endParaRPr sz="2400"/>
          </a:p>
          <a:p>
            <a:pPr lvl="3">
              <a:defRPr sz="1800"/>
            </a:pPr>
            <a:r>
              <a:rPr sz="2400"/>
              <a:t>Čtvrtá úroveň</a:t>
            </a:r>
            <a:endParaRPr sz="2400"/>
          </a:p>
          <a:p>
            <a:pPr lvl="4">
              <a:defRPr sz="1800"/>
            </a:pPr>
            <a:r>
              <a:rPr sz="2400"/>
              <a:t>Pátá úroveň</a:t>
            </a:r>
          </a:p>
        </p:txBody>
      </p:sp>
      <p:sp>
        <p:nvSpPr>
          <p:cNvPr id="10" name="Shape 10"/>
          <p:cNvSpPr/>
          <p:nvPr>
            <p:ph type="sldNum" sz="quarter" idx="2"/>
          </p:nvPr>
        </p:nvSpPr>
        <p:spPr>
          <a:xfrm>
            <a:off x="8129016" y="5840984"/>
            <a:ext cx="609601" cy="307341"/>
          </a:xfrm>
          <a:prstGeom prst="rect">
            <a:avLst/>
          </a:prstGeom>
          <a:ln w="12700">
            <a:miter lim="400000"/>
          </a:ln>
        </p:spPr>
        <p:txBody>
          <a:bodyPr lIns="45719" rIns="45719" anchor="ctr">
            <a:spAutoFit/>
          </a:bodyPr>
          <a:lstStyle>
            <a:lvl1pPr algn="ctr">
              <a:defRPr b="1" sz="1400">
                <a:solidFill>
                  <a:srgbClr val="FFFFFF"/>
                </a:solidFill>
              </a:defRPr>
            </a:lvl1pPr>
          </a:lstStyle>
          <a:p>
            <a:pPr lvl="0"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transition spd="med" advClick="1"/>
  <p:txStyles>
    <p:titleStyle>
      <a:lvl1pPr>
        <a:defRPr cap="small" sz="3000">
          <a:solidFill>
            <a:srgbClr val="575F6D"/>
          </a:solidFill>
          <a:latin typeface="Century Schoolbook"/>
          <a:ea typeface="Century Schoolbook"/>
          <a:cs typeface="Century Schoolbook"/>
          <a:sym typeface="Century Schoolbook"/>
        </a:defRPr>
      </a:lvl1pPr>
      <a:lvl2pPr>
        <a:defRPr cap="small" sz="3000">
          <a:solidFill>
            <a:srgbClr val="575F6D"/>
          </a:solidFill>
          <a:latin typeface="Century Schoolbook"/>
          <a:ea typeface="Century Schoolbook"/>
          <a:cs typeface="Century Schoolbook"/>
          <a:sym typeface="Century Schoolbook"/>
        </a:defRPr>
      </a:lvl2pPr>
      <a:lvl3pPr>
        <a:defRPr cap="small" sz="3000">
          <a:solidFill>
            <a:srgbClr val="575F6D"/>
          </a:solidFill>
          <a:latin typeface="Century Schoolbook"/>
          <a:ea typeface="Century Schoolbook"/>
          <a:cs typeface="Century Schoolbook"/>
          <a:sym typeface="Century Schoolbook"/>
        </a:defRPr>
      </a:lvl3pPr>
      <a:lvl4pPr>
        <a:defRPr cap="small" sz="3000">
          <a:solidFill>
            <a:srgbClr val="575F6D"/>
          </a:solidFill>
          <a:latin typeface="Century Schoolbook"/>
          <a:ea typeface="Century Schoolbook"/>
          <a:cs typeface="Century Schoolbook"/>
          <a:sym typeface="Century Schoolbook"/>
        </a:defRPr>
      </a:lvl4pPr>
      <a:lvl5pPr>
        <a:defRPr cap="small" sz="3000">
          <a:solidFill>
            <a:srgbClr val="575F6D"/>
          </a:solidFill>
          <a:latin typeface="Century Schoolbook"/>
          <a:ea typeface="Century Schoolbook"/>
          <a:cs typeface="Century Schoolbook"/>
          <a:sym typeface="Century Schoolbook"/>
        </a:defRPr>
      </a:lvl5pPr>
      <a:lvl6pPr>
        <a:defRPr cap="small" sz="3000">
          <a:solidFill>
            <a:srgbClr val="575F6D"/>
          </a:solidFill>
          <a:latin typeface="Century Schoolbook"/>
          <a:ea typeface="Century Schoolbook"/>
          <a:cs typeface="Century Schoolbook"/>
          <a:sym typeface="Century Schoolbook"/>
        </a:defRPr>
      </a:lvl6pPr>
      <a:lvl7pPr>
        <a:defRPr cap="small" sz="3000">
          <a:solidFill>
            <a:srgbClr val="575F6D"/>
          </a:solidFill>
          <a:latin typeface="Century Schoolbook"/>
          <a:ea typeface="Century Schoolbook"/>
          <a:cs typeface="Century Schoolbook"/>
          <a:sym typeface="Century Schoolbook"/>
        </a:defRPr>
      </a:lvl7pPr>
      <a:lvl8pPr>
        <a:defRPr cap="small" sz="3000">
          <a:solidFill>
            <a:srgbClr val="575F6D"/>
          </a:solidFill>
          <a:latin typeface="Century Schoolbook"/>
          <a:ea typeface="Century Schoolbook"/>
          <a:cs typeface="Century Schoolbook"/>
          <a:sym typeface="Century Schoolbook"/>
        </a:defRPr>
      </a:lvl8pPr>
      <a:lvl9pPr>
        <a:defRPr cap="small" sz="3000">
          <a:solidFill>
            <a:srgbClr val="575F6D"/>
          </a:solidFill>
          <a:latin typeface="Century Schoolbook"/>
          <a:ea typeface="Century Schoolbook"/>
          <a:cs typeface="Century Schoolbook"/>
          <a:sym typeface="Century Schoolbook"/>
        </a:defRPr>
      </a:lvl9pPr>
    </p:titleStyle>
    <p:bodyStyle>
      <a:lvl1pPr marL="274320" indent="-274320">
        <a:spcBef>
          <a:spcPts val="600"/>
        </a:spcBef>
        <a:buClr>
          <a:srgbClr val="FE8637"/>
        </a:buClr>
        <a:buSzPct val="70000"/>
        <a:buFont typeface="Wingdings"/>
        <a:buChar char="○"/>
        <a:defRPr sz="2400">
          <a:latin typeface="Century Schoolbook"/>
          <a:ea typeface="Century Schoolbook"/>
          <a:cs typeface="Century Schoolbook"/>
          <a:sym typeface="Century Schoolbook"/>
        </a:defRPr>
      </a:lvl1pPr>
      <a:lvl2pPr marL="679268" indent="-313508">
        <a:spcBef>
          <a:spcPts val="600"/>
        </a:spcBef>
        <a:buClr>
          <a:srgbClr val="FE8637"/>
        </a:buClr>
        <a:buSzPct val="80000"/>
        <a:buFont typeface="Wingdings"/>
        <a:buChar char="●"/>
        <a:defRPr sz="2400">
          <a:latin typeface="Century Schoolbook"/>
          <a:ea typeface="Century Schoolbook"/>
          <a:cs typeface="Century Schoolbook"/>
          <a:sym typeface="Century Schoolbook"/>
        </a:defRPr>
      </a:lvl2pPr>
      <a:lvl3pPr marL="975360" indent="-243840">
        <a:spcBef>
          <a:spcPts val="600"/>
        </a:spcBef>
        <a:buClr>
          <a:srgbClr val="FE8637"/>
        </a:buClr>
        <a:buSzPct val="60000"/>
        <a:buFont typeface="Wingdings"/>
        <a:buChar char="○"/>
        <a:defRPr sz="2400">
          <a:latin typeface="Century Schoolbook"/>
          <a:ea typeface="Century Schoolbook"/>
          <a:cs typeface="Century Schoolbook"/>
          <a:sym typeface="Century Schoolbook"/>
        </a:defRPr>
      </a:lvl3pPr>
      <a:lvl4pPr marL="1249679" indent="-243839">
        <a:spcBef>
          <a:spcPts val="600"/>
        </a:spcBef>
        <a:buClr>
          <a:srgbClr val="FE8637"/>
        </a:buClr>
        <a:buSzPct val="60000"/>
        <a:buFont typeface="Wingdings"/>
        <a:buChar char="○"/>
        <a:defRPr sz="2400">
          <a:latin typeface="Century Schoolbook"/>
          <a:ea typeface="Century Schoolbook"/>
          <a:cs typeface="Century Schoolbook"/>
          <a:sym typeface="Century Schoolbook"/>
        </a:defRPr>
      </a:lvl4pPr>
      <a:lvl5pPr marL="1554479" indent="-274319">
        <a:spcBef>
          <a:spcPts val="600"/>
        </a:spcBef>
        <a:buClr>
          <a:srgbClr val="FE8637"/>
        </a:buClr>
        <a:buSzPct val="68000"/>
        <a:buFont typeface="Wingdings"/>
        <a:buChar char="●"/>
        <a:defRPr sz="2400">
          <a:latin typeface="Century Schoolbook"/>
          <a:ea typeface="Century Schoolbook"/>
          <a:cs typeface="Century Schoolbook"/>
          <a:sym typeface="Century Schoolbook"/>
        </a:defRPr>
      </a:lvl5pPr>
      <a:lvl6pPr marL="1828800" indent="-274319">
        <a:spcBef>
          <a:spcPts val="600"/>
        </a:spcBef>
        <a:buClr>
          <a:srgbClr val="FE8637"/>
        </a:buClr>
        <a:buSzPct val="100000"/>
        <a:buFont typeface="Wingdings"/>
        <a:buChar char="•"/>
        <a:defRPr sz="2400">
          <a:latin typeface="Century Schoolbook"/>
          <a:ea typeface="Century Schoolbook"/>
          <a:cs typeface="Century Schoolbook"/>
          <a:sym typeface="Century Schoolbook"/>
        </a:defRPr>
      </a:lvl6pPr>
      <a:lvl7pPr marL="2142308" indent="-313508">
        <a:spcBef>
          <a:spcPts val="600"/>
        </a:spcBef>
        <a:buClr>
          <a:srgbClr val="FE8637"/>
        </a:buClr>
        <a:buSzPct val="60000"/>
        <a:buFont typeface="Wingdings"/>
        <a:buChar char="○"/>
        <a:defRPr sz="2400">
          <a:latin typeface="Century Schoolbook"/>
          <a:ea typeface="Century Schoolbook"/>
          <a:cs typeface="Century Schoolbook"/>
          <a:sym typeface="Century Schoolbook"/>
        </a:defRPr>
      </a:lvl7pPr>
      <a:lvl8pPr marL="2416628" indent="-313508">
        <a:spcBef>
          <a:spcPts val="600"/>
        </a:spcBef>
        <a:buClr>
          <a:srgbClr val="FE8637"/>
        </a:buClr>
        <a:buSzPct val="100000"/>
        <a:buFont typeface="Wingdings"/>
        <a:buChar char="•"/>
        <a:defRPr sz="2400">
          <a:latin typeface="Century Schoolbook"/>
          <a:ea typeface="Century Schoolbook"/>
          <a:cs typeface="Century Schoolbook"/>
          <a:sym typeface="Century Schoolbook"/>
        </a:defRPr>
      </a:lvl8pPr>
      <a:lvl9pPr marL="2690948" indent="-313508">
        <a:spcBef>
          <a:spcPts val="600"/>
        </a:spcBef>
        <a:buClr>
          <a:srgbClr val="FE8637"/>
        </a:buClr>
        <a:buSzPct val="100000"/>
        <a:buFont typeface="Wingdings"/>
        <a:buChar char="•"/>
        <a:defRPr sz="2400">
          <a:latin typeface="Century Schoolbook"/>
          <a:ea typeface="Century Schoolbook"/>
          <a:cs typeface="Century Schoolbook"/>
          <a:sym typeface="Century Schoolbook"/>
        </a:defRPr>
      </a:lvl9pPr>
    </p:bodyStyle>
    <p:otherStyle>
      <a:lvl1pPr algn="ctr">
        <a:defRPr b="1" sz="1400">
          <a:solidFill>
            <a:schemeClr val="tx1"/>
          </a:solidFill>
          <a:latin typeface="+mn-lt"/>
          <a:ea typeface="+mn-ea"/>
          <a:cs typeface="+mn-cs"/>
          <a:sym typeface="Century Schoolbook"/>
        </a:defRPr>
      </a:lvl1pPr>
      <a:lvl2pPr indent="457200" algn="ctr">
        <a:defRPr b="1" sz="1400">
          <a:solidFill>
            <a:schemeClr val="tx1"/>
          </a:solidFill>
          <a:latin typeface="+mn-lt"/>
          <a:ea typeface="+mn-ea"/>
          <a:cs typeface="+mn-cs"/>
          <a:sym typeface="Century Schoolbook"/>
        </a:defRPr>
      </a:lvl2pPr>
      <a:lvl3pPr indent="914400" algn="ctr">
        <a:defRPr b="1" sz="1400">
          <a:solidFill>
            <a:schemeClr val="tx1"/>
          </a:solidFill>
          <a:latin typeface="+mn-lt"/>
          <a:ea typeface="+mn-ea"/>
          <a:cs typeface="+mn-cs"/>
          <a:sym typeface="Century Schoolbook"/>
        </a:defRPr>
      </a:lvl3pPr>
      <a:lvl4pPr indent="1371600" algn="ctr">
        <a:defRPr b="1" sz="1400">
          <a:solidFill>
            <a:schemeClr val="tx1"/>
          </a:solidFill>
          <a:latin typeface="+mn-lt"/>
          <a:ea typeface="+mn-ea"/>
          <a:cs typeface="+mn-cs"/>
          <a:sym typeface="Century Schoolbook"/>
        </a:defRPr>
      </a:lvl4pPr>
      <a:lvl5pPr indent="1828800" algn="ctr">
        <a:defRPr b="1" sz="1400">
          <a:solidFill>
            <a:schemeClr val="tx1"/>
          </a:solidFill>
          <a:latin typeface="+mn-lt"/>
          <a:ea typeface="+mn-ea"/>
          <a:cs typeface="+mn-cs"/>
          <a:sym typeface="Century Schoolbook"/>
        </a:defRPr>
      </a:lvl5pPr>
      <a:lvl6pPr indent="2286000" algn="ctr">
        <a:defRPr b="1" sz="1400">
          <a:solidFill>
            <a:schemeClr val="tx1"/>
          </a:solidFill>
          <a:latin typeface="+mn-lt"/>
          <a:ea typeface="+mn-ea"/>
          <a:cs typeface="+mn-cs"/>
          <a:sym typeface="Century Schoolbook"/>
        </a:defRPr>
      </a:lvl6pPr>
      <a:lvl7pPr indent="2743200" algn="ctr">
        <a:defRPr b="1" sz="1400">
          <a:solidFill>
            <a:schemeClr val="tx1"/>
          </a:solidFill>
          <a:latin typeface="+mn-lt"/>
          <a:ea typeface="+mn-ea"/>
          <a:cs typeface="+mn-cs"/>
          <a:sym typeface="Century Schoolbook"/>
        </a:defRPr>
      </a:lvl7pPr>
      <a:lvl8pPr indent="3200400" algn="ctr">
        <a:defRPr b="1" sz="1400">
          <a:solidFill>
            <a:schemeClr val="tx1"/>
          </a:solidFill>
          <a:latin typeface="+mn-lt"/>
          <a:ea typeface="+mn-ea"/>
          <a:cs typeface="+mn-cs"/>
          <a:sym typeface="Century Schoolbook"/>
        </a:defRPr>
      </a:lvl8pPr>
      <a:lvl9pPr indent="3657600" algn="ctr">
        <a:defRPr b="1" sz="1400">
          <a:solidFill>
            <a:schemeClr val="tx1"/>
          </a:solidFill>
          <a:latin typeface="+mn-lt"/>
          <a:ea typeface="+mn-ea"/>
          <a:cs typeface="+mn-cs"/>
          <a:sym typeface="Century Schoolbook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/Relationships>

</file>

<file path=ppt/slides/_rels/slide1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
</file>

<file path=ppt/slides/_rels/slide1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9.png"/></Relationships>

</file>

<file path=ppt/slides/_rels/slide1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
</file>

<file path=ppt/slides/_rels/slide1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
</file>

<file path=ppt/slides/_rels/slide1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
</file>

<file path=ppt/slides/_rels/slide1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
</file>

<file path=ppt/slides/_rels/slide1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
</file>

<file path=ppt/slides/_rels/slide1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
</file>

<file path=ppt/slides/_rels/slide1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
</file>

<file path=ppt/slides/_rels/slide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Relationship Id="rId3" Type="http://schemas.openxmlformats.org/officeDocument/2006/relationships/image" Target="../media/image1.png"/></Relationships>

</file>

<file path=ppt/slides/_rels/slide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eg"/></Relationships>

</file>

<file path=ppt/slides/_rels/slide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
</file>

<file path=ppt/slides/_rels/slide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
</file>

<file path=ppt/slides/_rels/slide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
</file>

<file path=ppt/slides/_rels/slide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
</file>

<file path=ppt/slides/_rels/slide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
</file>

<file path=ppt/slides/_rels/slide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Shape 101"/>
          <p:cNvSpPr/>
          <p:nvPr>
            <p:ph type="title"/>
          </p:nvPr>
        </p:nvSpPr>
        <p:spPr>
          <a:xfrm>
            <a:off x="2286000" y="3124199"/>
            <a:ext cx="6172200" cy="1894364"/>
          </a:xfrm>
          <a:prstGeom prst="rect">
            <a:avLst/>
          </a:prstGeom>
        </p:spPr>
        <p:txBody>
          <a:bodyPr/>
          <a:lstStyle/>
          <a:p>
            <a:pPr lvl="0">
              <a:lnSpc>
                <a:spcPct val="115000"/>
              </a:lnSpc>
              <a:spcBef>
                <a:spcPts val="1000"/>
              </a:spcBef>
              <a:defRPr b="0" cap="none" sz="1800">
                <a:solidFill>
                  <a:srgbClr val="000000"/>
                </a:solidFill>
              </a:defRPr>
            </a:pPr>
            <a:br>
              <a:rPr b="1" cap="small" sz="3000">
                <a:solidFill>
                  <a:srgbClr val="575F6D"/>
                </a:solidFill>
              </a:rPr>
            </a:br>
            <a:br>
              <a:rPr b="1" cap="small" sz="3000">
                <a:solidFill>
                  <a:srgbClr val="575F6D"/>
                </a:solidFill>
              </a:rPr>
            </a:br>
          </a:p>
        </p:txBody>
      </p:sp>
      <p:sp>
        <p:nvSpPr>
          <p:cNvPr id="102" name="Shape 102"/>
          <p:cNvSpPr/>
          <p:nvPr>
            <p:ph type="body" idx="1"/>
          </p:nvPr>
        </p:nvSpPr>
        <p:spPr>
          <a:xfrm>
            <a:off x="571472" y="3143248"/>
            <a:ext cx="7786742" cy="3143273"/>
          </a:xfrm>
          <a:prstGeom prst="rect">
            <a:avLst/>
          </a:prstGeom>
        </p:spPr>
        <p:txBody>
          <a:bodyPr/>
          <a:lstStyle/>
          <a:p>
            <a:pPr lvl="0" defTabSz="896111">
              <a:lnSpc>
                <a:spcPct val="90000"/>
              </a:lnSpc>
              <a:spcBef>
                <a:spcPts val="500"/>
              </a:spcBef>
              <a:defRPr b="0">
                <a:solidFill>
                  <a:srgbClr val="000000"/>
                </a:solidFill>
              </a:defRPr>
            </a:pPr>
            <a:r>
              <a:rPr b="1" sz="1764">
                <a:solidFill>
                  <a:srgbClr val="575F6D"/>
                </a:solidFill>
              </a:rPr>
              <a:t>Metodický rámec kurzu ke vzdělávacímu programu  B3 ,,Práce s dotykovými zařízeními – aplikace pro český jazyk"</a:t>
            </a:r>
            <a:endParaRPr b="1" sz="1764">
              <a:solidFill>
                <a:srgbClr val="575F6D"/>
              </a:solidFill>
            </a:endParaRPr>
          </a:p>
          <a:p>
            <a:pPr lvl="0" defTabSz="896111">
              <a:lnSpc>
                <a:spcPct val="90000"/>
              </a:lnSpc>
              <a:spcBef>
                <a:spcPts val="500"/>
              </a:spcBef>
              <a:defRPr b="0">
                <a:solidFill>
                  <a:srgbClr val="000000"/>
                </a:solidFill>
              </a:defRPr>
            </a:pPr>
            <a:r>
              <a:rPr b="1" sz="1764">
                <a:solidFill>
                  <a:srgbClr val="575F6D"/>
                </a:solidFill>
              </a:rPr>
              <a:t> </a:t>
            </a:r>
            <a:endParaRPr b="1" sz="1764">
              <a:solidFill>
                <a:srgbClr val="575F6D"/>
              </a:solidFill>
            </a:endParaRPr>
          </a:p>
          <a:p>
            <a:pPr lvl="0" defTabSz="896111">
              <a:lnSpc>
                <a:spcPct val="90000"/>
              </a:lnSpc>
              <a:spcBef>
                <a:spcPts val="500"/>
              </a:spcBef>
              <a:defRPr b="0">
                <a:solidFill>
                  <a:srgbClr val="000000"/>
                </a:solidFill>
              </a:defRPr>
            </a:pPr>
            <a:r>
              <a:rPr b="1" sz="1764">
                <a:solidFill>
                  <a:srgbClr val="575F6D"/>
                </a:solidFill>
              </a:rPr>
              <a:t> </a:t>
            </a:r>
            <a:endParaRPr b="1" sz="1764">
              <a:solidFill>
                <a:srgbClr val="575F6D"/>
              </a:solidFill>
            </a:endParaRPr>
          </a:p>
          <a:p>
            <a:pPr lvl="0" defTabSz="896111">
              <a:lnSpc>
                <a:spcPct val="90000"/>
              </a:lnSpc>
              <a:spcBef>
                <a:spcPts val="500"/>
              </a:spcBef>
              <a:defRPr b="0">
                <a:solidFill>
                  <a:srgbClr val="000000"/>
                </a:solidFill>
              </a:defRPr>
            </a:pPr>
            <a:r>
              <a:rPr b="1" sz="1764">
                <a:solidFill>
                  <a:srgbClr val="575F6D"/>
                </a:solidFill>
              </a:rPr>
              <a:t> Název projektu:“Další vzdělávání pedagogických pracovníků k jejich vyšší konkurenceschopnosti”</a:t>
            </a:r>
            <a:endParaRPr b="1" sz="1764">
              <a:solidFill>
                <a:srgbClr val="575F6D"/>
              </a:solidFill>
            </a:endParaRPr>
          </a:p>
          <a:p>
            <a:pPr lvl="0" defTabSz="896111">
              <a:lnSpc>
                <a:spcPct val="90000"/>
              </a:lnSpc>
              <a:spcBef>
                <a:spcPts val="500"/>
              </a:spcBef>
              <a:defRPr b="0">
                <a:solidFill>
                  <a:srgbClr val="000000"/>
                </a:solidFill>
              </a:defRPr>
            </a:pPr>
            <a:r>
              <a:rPr b="1" sz="1764">
                <a:solidFill>
                  <a:srgbClr val="575F6D"/>
                </a:solidFill>
              </a:rPr>
              <a:t>Číslo projektu: CZ.1.07/1.3.00/51/0029</a:t>
            </a:r>
            <a:endParaRPr b="1" sz="1764">
              <a:solidFill>
                <a:srgbClr val="575F6D"/>
              </a:solidFill>
            </a:endParaRPr>
          </a:p>
          <a:p>
            <a:pPr lvl="0" defTabSz="896111">
              <a:lnSpc>
                <a:spcPct val="90000"/>
              </a:lnSpc>
              <a:spcBef>
                <a:spcPts val="500"/>
              </a:spcBef>
              <a:defRPr b="0">
                <a:solidFill>
                  <a:srgbClr val="000000"/>
                </a:solidFill>
              </a:defRPr>
            </a:pPr>
            <a:r>
              <a:rPr b="1" sz="1764">
                <a:solidFill>
                  <a:srgbClr val="575F6D"/>
                </a:solidFill>
              </a:rPr>
              <a:t> </a:t>
            </a:r>
            <a:endParaRPr b="1" sz="1764">
              <a:solidFill>
                <a:srgbClr val="575F6D"/>
              </a:solidFill>
            </a:endParaRPr>
          </a:p>
          <a:p>
            <a:pPr lvl="0" defTabSz="896111">
              <a:lnSpc>
                <a:spcPct val="90000"/>
              </a:lnSpc>
              <a:spcBef>
                <a:spcPts val="500"/>
              </a:spcBef>
              <a:defRPr b="0">
                <a:solidFill>
                  <a:srgbClr val="000000"/>
                </a:solidFill>
              </a:defRPr>
            </a:pPr>
            <a:r>
              <a:rPr b="1" sz="1764">
                <a:solidFill>
                  <a:srgbClr val="575F6D"/>
                </a:solidFill>
              </a:rPr>
              <a:t> </a:t>
            </a:r>
            <a:endParaRPr b="1" sz="1764">
              <a:solidFill>
                <a:srgbClr val="575F6D"/>
              </a:solidFill>
            </a:endParaRPr>
          </a:p>
          <a:p>
            <a:pPr lvl="0" defTabSz="896111">
              <a:lnSpc>
                <a:spcPct val="90000"/>
              </a:lnSpc>
              <a:spcBef>
                <a:spcPts val="500"/>
              </a:spcBef>
              <a:defRPr b="0">
                <a:solidFill>
                  <a:srgbClr val="000000"/>
                </a:solidFill>
              </a:defRPr>
            </a:pPr>
            <a:r>
              <a:rPr b="1" sz="1764">
                <a:solidFill>
                  <a:srgbClr val="575F6D"/>
                </a:solidFill>
              </a:rPr>
              <a:t>Vypracovala: Pavla Kubánková (lektor)</a:t>
            </a:r>
          </a:p>
        </p:txBody>
      </p:sp>
      <p:pic>
        <p:nvPicPr>
          <p:cNvPr id="103" name="image2.jpg" descr="OPVK_hor_zakladni_logolink_CB_cz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57157" y="857231"/>
            <a:ext cx="8501122" cy="192882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Shape 140"/>
          <p:cNvSpPr/>
          <p:nvPr>
            <p:ph type="title"/>
          </p:nvPr>
        </p:nvSpPr>
        <p:spPr>
          <a:xfrm>
            <a:off x="457200" y="274638"/>
            <a:ext cx="7467600" cy="1143001"/>
          </a:xfrm>
          <a:prstGeom prst="rect">
            <a:avLst/>
          </a:prstGeom>
        </p:spPr>
        <p:txBody>
          <a:bodyPr/>
          <a:lstStyle>
            <a:lvl1pPr>
              <a:defRPr b="1" sz="2400"/>
            </a:lvl1pPr>
          </a:lstStyle>
          <a:p>
            <a:pPr lvl="0">
              <a:defRPr b="0" cap="none" sz="1800">
                <a:solidFill>
                  <a:srgbClr val="000000"/>
                </a:solidFill>
              </a:defRPr>
            </a:pPr>
            <a:r>
              <a:rPr b="1" cap="small" sz="2400">
                <a:solidFill>
                  <a:srgbClr val="575F6D"/>
                </a:solidFill>
              </a:rPr>
              <a:t>ČESKÝ JAZYK – GRAMATIKA PRO WINDOWS</a:t>
            </a:r>
          </a:p>
        </p:txBody>
      </p:sp>
      <p:pic>
        <p:nvPicPr>
          <p:cNvPr id="141" name="image12.png" descr="C:\Users\Martin\Dropbox\Camera Uploads\2015-02-17 16.58.40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41915" y="1428736"/>
            <a:ext cx="7201985" cy="4429158"/>
          </a:xfrm>
          <a:prstGeom prst="rect">
            <a:avLst/>
          </a:prstGeom>
          <a:ln w="12700">
            <a:miter lim="400000"/>
          </a:ln>
        </p:spPr>
      </p:pic>
      <p:sp>
        <p:nvSpPr>
          <p:cNvPr id="142" name="Shape 142"/>
          <p:cNvSpPr/>
          <p:nvPr/>
        </p:nvSpPr>
        <p:spPr>
          <a:xfrm>
            <a:off x="571471" y="6000767"/>
            <a:ext cx="7500992" cy="6629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lvl="0"/>
            <a:r>
              <a:t>Pro operační systém Windows je lépe stahovat výukové programy na internetových portálech nebo na úložištích.   www.zdarma.org</a:t>
            </a:r>
          </a:p>
        </p:txBody>
      </p:sp>
    </p:spTree>
  </p:cSld>
  <p:clrMapOvr>
    <a:masterClrMapping/>
  </p:clrMapOvr>
  <p:transition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Shape 144"/>
          <p:cNvSpPr/>
          <p:nvPr>
            <p:ph type="title"/>
          </p:nvPr>
        </p:nvSpPr>
        <p:spPr>
          <a:xfrm>
            <a:off x="428595" y="285728"/>
            <a:ext cx="7467601" cy="1143001"/>
          </a:xfrm>
          <a:prstGeom prst="rect">
            <a:avLst/>
          </a:prstGeom>
        </p:spPr>
        <p:txBody>
          <a:bodyPr/>
          <a:lstStyle/>
          <a:p>
            <a:pPr lvl="0">
              <a:defRPr cap="none" sz="1800">
                <a:solidFill>
                  <a:srgbClr val="000000"/>
                </a:solidFill>
              </a:defRPr>
            </a:pPr>
            <a:r>
              <a:rPr b="1" cap="small" sz="3000">
                <a:solidFill>
                  <a:srgbClr val="575F6D"/>
                </a:solidFill>
              </a:rPr>
              <a:t>Tvořivé aplikace</a:t>
            </a:r>
            <a:br>
              <a:rPr b="1" cap="small" sz="3000">
                <a:solidFill>
                  <a:srgbClr val="575F6D"/>
                </a:solidFill>
              </a:rPr>
            </a:br>
          </a:p>
        </p:txBody>
      </p:sp>
      <p:pic>
        <p:nvPicPr>
          <p:cNvPr id="145" name="image13.png" descr="C:\Users\Martin\Dropbox\Camera Uploads\2015-02-15 19.48.48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41917" y="1600200"/>
            <a:ext cx="4701653" cy="4329131"/>
          </a:xfrm>
          <a:prstGeom prst="rect">
            <a:avLst/>
          </a:prstGeom>
          <a:ln w="12700">
            <a:miter lim="400000"/>
          </a:ln>
        </p:spPr>
      </p:pic>
      <p:sp>
        <p:nvSpPr>
          <p:cNvPr id="146" name="Shape 146"/>
          <p:cNvSpPr/>
          <p:nvPr/>
        </p:nvSpPr>
        <p:spPr>
          <a:xfrm>
            <a:off x="5857883" y="1643049"/>
            <a:ext cx="2571769" cy="31479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lvl="0"/>
            <a:r>
              <a:rPr sz="2000"/>
              <a:t>Speling Bee</a:t>
            </a:r>
            <a:endParaRPr sz="2000"/>
          </a:p>
          <a:p>
            <a:pPr lvl="0"/>
            <a:r>
              <a:rPr sz="2000"/>
              <a:t>Move&amp; Match</a:t>
            </a:r>
            <a:endParaRPr sz="2000"/>
          </a:p>
          <a:p>
            <a:pPr lvl="0"/>
            <a:r>
              <a:rPr sz="2000"/>
              <a:t>Skitch</a:t>
            </a:r>
            <a:endParaRPr sz="2000"/>
          </a:p>
          <a:p>
            <a:pPr lvl="0"/>
            <a:r>
              <a:rPr sz="2000"/>
              <a:t>Make it</a:t>
            </a:r>
            <a:endParaRPr sz="2000"/>
          </a:p>
          <a:p>
            <a:pPr lvl="0"/>
            <a:r>
              <a:rPr sz="2000"/>
              <a:t>Notebook</a:t>
            </a:r>
            <a:endParaRPr sz="2000"/>
          </a:p>
          <a:p>
            <a:pPr lvl="0"/>
            <a:r>
              <a:rPr sz="2000"/>
              <a:t>Book Creator</a:t>
            </a:r>
            <a:endParaRPr sz="2000"/>
          </a:p>
          <a:p>
            <a:pPr lvl="0"/>
            <a:r>
              <a:rPr sz="2000"/>
              <a:t>Sight Words</a:t>
            </a:r>
            <a:endParaRPr sz="2000"/>
          </a:p>
          <a:p>
            <a:pPr lvl="0"/>
            <a:r>
              <a:rPr sz="2000"/>
              <a:t>Nearpod</a:t>
            </a:r>
            <a:endParaRPr sz="2000"/>
          </a:p>
          <a:p>
            <a:pPr lvl="0"/>
            <a:r>
              <a:rPr sz="2000"/>
              <a:t>Bitsboard </a:t>
            </a:r>
            <a:endParaRPr sz="2000"/>
          </a:p>
          <a:p>
            <a:pPr lvl="0"/>
            <a:r>
              <a:rPr sz="2000"/>
              <a:t>iMovie-tvoření vida</a:t>
            </a:r>
          </a:p>
        </p:txBody>
      </p:sp>
    </p:spTree>
  </p:cSld>
  <p:clrMapOvr>
    <a:masterClrMapping/>
  </p:clrMapOvr>
  <p:transition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Shape 150"/>
          <p:cNvSpPr/>
          <p:nvPr>
            <p:ph type="title"/>
          </p:nvPr>
        </p:nvSpPr>
        <p:spPr>
          <a:xfrm>
            <a:off x="457200" y="274638"/>
            <a:ext cx="7467600" cy="1143001"/>
          </a:xfrm>
          <a:prstGeom prst="rect">
            <a:avLst/>
          </a:prstGeom>
        </p:spPr>
        <p:txBody>
          <a:bodyPr/>
          <a:lstStyle/>
          <a:p>
            <a:pPr lvl="0">
              <a:defRPr cap="none" sz="1800">
                <a:solidFill>
                  <a:srgbClr val="000000"/>
                </a:solidFill>
              </a:defRPr>
            </a:pPr>
            <a:r>
              <a:rPr b="1" cap="small" sz="3000">
                <a:solidFill>
                  <a:srgbClr val="575F6D"/>
                </a:solidFill>
              </a:rPr>
              <a:t>Tvořivé aplikace pro andrid</a:t>
            </a:r>
            <a:br>
              <a:rPr b="1" cap="small" sz="3000">
                <a:solidFill>
                  <a:srgbClr val="575F6D"/>
                </a:solidFill>
              </a:rPr>
            </a:br>
          </a:p>
        </p:txBody>
      </p:sp>
      <p:pic>
        <p:nvPicPr>
          <p:cNvPr id="151" name="image14.png" descr="C:\Users\Martin\Dropbox\Camera Uploads\2015-02-16 10.27.03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41917" y="1600200"/>
            <a:ext cx="4344464" cy="3471876"/>
          </a:xfrm>
          <a:prstGeom prst="rect">
            <a:avLst/>
          </a:prstGeom>
          <a:ln w="12700">
            <a:miter lim="400000"/>
          </a:ln>
        </p:spPr>
      </p:pic>
      <p:sp>
        <p:nvSpPr>
          <p:cNvPr id="152" name="Shape 152"/>
          <p:cNvSpPr/>
          <p:nvPr/>
        </p:nvSpPr>
        <p:spPr>
          <a:xfrm>
            <a:off x="5572131" y="1714487"/>
            <a:ext cx="2357455" cy="701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lvl="0"/>
            <a:r>
              <a:rPr sz="2000"/>
              <a:t>Book Creator</a:t>
            </a:r>
            <a:endParaRPr sz="2000"/>
          </a:p>
          <a:p>
            <a:pPr lvl="0"/>
            <a:r>
              <a:rPr sz="2000"/>
              <a:t>Nearpod</a:t>
            </a:r>
          </a:p>
        </p:txBody>
      </p:sp>
      <p:sp>
        <p:nvSpPr>
          <p:cNvPr id="153" name="Shape 153"/>
          <p:cNvSpPr/>
          <p:nvPr/>
        </p:nvSpPr>
        <p:spPr>
          <a:xfrm>
            <a:off x="642910" y="5783938"/>
            <a:ext cx="6202310" cy="396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2000"/>
            </a:lvl1pPr>
          </a:lstStyle>
          <a:p>
            <a:pPr lvl="0">
              <a:defRPr sz="1800"/>
            </a:pPr>
            <a:r>
              <a:rPr sz="2000"/>
              <a:t>Pro Windows -  CreateBook</a:t>
            </a:r>
          </a:p>
        </p:txBody>
      </p:sp>
    </p:spTree>
  </p:cSld>
  <p:clrMapOvr>
    <a:masterClrMapping/>
  </p:clrMapOvr>
  <p:transition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Shape 155"/>
          <p:cNvSpPr/>
          <p:nvPr>
            <p:ph type="title"/>
          </p:nvPr>
        </p:nvSpPr>
        <p:spPr>
          <a:xfrm>
            <a:off x="457200" y="274638"/>
            <a:ext cx="7467600" cy="1143001"/>
          </a:xfrm>
          <a:prstGeom prst="rect">
            <a:avLst/>
          </a:prstGeom>
        </p:spPr>
        <p:txBody>
          <a:bodyPr/>
          <a:lstStyle/>
          <a:p>
            <a:pPr lvl="0">
              <a:defRPr cap="none" sz="1800">
                <a:solidFill>
                  <a:srgbClr val="000000"/>
                </a:solidFill>
              </a:defRPr>
            </a:pPr>
            <a:r>
              <a:rPr b="1" cap="small" sz="3000">
                <a:solidFill>
                  <a:srgbClr val="575F6D"/>
                </a:solidFill>
              </a:rPr>
              <a:t>Volné výchovy</a:t>
            </a:r>
            <a:br>
              <a:rPr b="1" cap="small" sz="3000">
                <a:solidFill>
                  <a:srgbClr val="575F6D"/>
                </a:solidFill>
              </a:rPr>
            </a:br>
          </a:p>
        </p:txBody>
      </p:sp>
      <p:pic>
        <p:nvPicPr>
          <p:cNvPr id="156" name="image15.png" descr="C:\Users\Martin\Dropbox\Camera Uploads\2015-02-12 18.34.31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42909" y="1357299"/>
            <a:ext cx="4701656" cy="3857653"/>
          </a:xfrm>
          <a:prstGeom prst="rect">
            <a:avLst/>
          </a:prstGeom>
          <a:ln w="12700">
            <a:miter lim="400000"/>
          </a:ln>
        </p:spPr>
      </p:pic>
      <p:sp>
        <p:nvSpPr>
          <p:cNvPr id="157" name="Shape 157"/>
          <p:cNvSpPr/>
          <p:nvPr/>
        </p:nvSpPr>
        <p:spPr>
          <a:xfrm>
            <a:off x="5786446" y="1428736"/>
            <a:ext cx="2357455" cy="28603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lvl="0"/>
            <a:r>
              <a:rPr sz="2000"/>
              <a:t>Značky</a:t>
            </a:r>
            <a:endParaRPr sz="2000"/>
          </a:p>
          <a:p>
            <a:pPr lvl="0"/>
            <a:r>
              <a:rPr sz="2000"/>
              <a:t>Dopravka</a:t>
            </a:r>
            <a:endParaRPr sz="2000"/>
          </a:p>
          <a:p>
            <a:pPr lvl="0"/>
            <a:r>
              <a:rPr sz="2000"/>
              <a:t>Záchranář</a:t>
            </a:r>
            <a:endParaRPr sz="2000"/>
          </a:p>
          <a:p>
            <a:pPr lvl="0"/>
            <a:r>
              <a:rPr sz="2000"/>
              <a:t>Ekontíci</a:t>
            </a:r>
            <a:endParaRPr sz="2000"/>
          </a:p>
          <a:p>
            <a:pPr lvl="0"/>
            <a:r>
              <a:rPr sz="2000"/>
              <a:t>Kybergrooming</a:t>
            </a:r>
            <a:endParaRPr sz="2000"/>
          </a:p>
          <a:p>
            <a:pPr lvl="0"/>
            <a:r>
              <a:rPr sz="2000"/>
              <a:t>mZnačky CZ</a:t>
            </a:r>
            <a:endParaRPr sz="2000"/>
          </a:p>
          <a:p>
            <a:pPr lvl="0"/>
            <a:r>
              <a:rPr sz="2000"/>
              <a:t>První úpmoc</a:t>
            </a:r>
            <a:endParaRPr sz="2000"/>
          </a:p>
          <a:p>
            <a:pPr lvl="0"/>
            <a:r>
              <a:rPr sz="2000"/>
              <a:t>Dopravní výchova</a:t>
            </a:r>
            <a:endParaRPr sz="2000"/>
          </a:p>
          <a:p>
            <a:pPr lvl="0"/>
            <a:r>
              <a:rPr sz="2000"/>
              <a:t>První pomoc II</a:t>
            </a:r>
          </a:p>
        </p:txBody>
      </p:sp>
      <p:sp>
        <p:nvSpPr>
          <p:cNvPr id="158" name="Shape 158"/>
          <p:cNvSpPr/>
          <p:nvPr/>
        </p:nvSpPr>
        <p:spPr>
          <a:xfrm>
            <a:off x="357158" y="5214949"/>
            <a:ext cx="8001056" cy="1183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lvl="0"/>
            <a:r>
              <a:rPr sz="2400"/>
              <a:t>Android</a:t>
            </a:r>
            <a:r>
              <a:t> – Dopravní výchova, Malý záchranář, Ekontíci, První pomoc, Nauč se dopravní značky </a:t>
            </a:r>
          </a:p>
          <a:p>
            <a:pPr lvl="0"/>
            <a:r>
              <a:rPr sz="2800"/>
              <a:t>Windows </a:t>
            </a:r>
            <a:r>
              <a:t>– Křižovatky, Dopravní značky, Cyklista pod lupou </a:t>
            </a:r>
          </a:p>
        </p:txBody>
      </p:sp>
    </p:spTree>
  </p:cSld>
  <p:clrMapOvr>
    <a:masterClrMapping/>
  </p:clrMapOvr>
  <p:transition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Shape 160"/>
          <p:cNvSpPr/>
          <p:nvPr>
            <p:ph type="title"/>
          </p:nvPr>
        </p:nvSpPr>
        <p:spPr>
          <a:xfrm>
            <a:off x="457200" y="274638"/>
            <a:ext cx="7467600" cy="1082660"/>
          </a:xfrm>
          <a:prstGeom prst="rect">
            <a:avLst/>
          </a:prstGeom>
        </p:spPr>
        <p:txBody>
          <a:bodyPr/>
          <a:lstStyle/>
          <a:p>
            <a:pPr lvl="0">
              <a:defRPr cap="none" sz="1800">
                <a:solidFill>
                  <a:srgbClr val="000000"/>
                </a:solidFill>
              </a:defRPr>
            </a:pPr>
            <a:r>
              <a:rPr b="1" cap="small" sz="3000">
                <a:solidFill>
                  <a:srgbClr val="575F6D"/>
                </a:solidFill>
              </a:rPr>
              <a:t>Volné výchovy  - hudební aplikace</a:t>
            </a:r>
            <a:br>
              <a:rPr b="1" cap="small" sz="3000">
                <a:solidFill>
                  <a:srgbClr val="575F6D"/>
                </a:solidFill>
              </a:rPr>
            </a:br>
          </a:p>
        </p:txBody>
      </p:sp>
      <p:pic>
        <p:nvPicPr>
          <p:cNvPr id="161" name="image16.png" descr="C:\Users\Martin\Dropbox\Camera Uploads\2015-02-20 17.56.53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14348" y="1285859"/>
            <a:ext cx="4786346" cy="4071968"/>
          </a:xfrm>
          <a:prstGeom prst="rect">
            <a:avLst/>
          </a:prstGeom>
          <a:ln w="12700">
            <a:miter lim="400000"/>
          </a:ln>
        </p:spPr>
      </p:pic>
      <p:sp>
        <p:nvSpPr>
          <p:cNvPr id="162" name="Shape 162"/>
          <p:cNvSpPr/>
          <p:nvPr/>
        </p:nvSpPr>
        <p:spPr>
          <a:xfrm>
            <a:off x="5786446" y="1357298"/>
            <a:ext cx="2428893" cy="34613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lvl="0"/>
            <a:r>
              <a:rPr sz="2000"/>
              <a:t>Youradio</a:t>
            </a:r>
            <a:endParaRPr sz="2000"/>
          </a:p>
          <a:p>
            <a:pPr lvl="0"/>
            <a:r>
              <a:rPr sz="2000"/>
              <a:t>Rozcvičky</a:t>
            </a:r>
            <a:endParaRPr sz="2000"/>
          </a:p>
          <a:p>
            <a:pPr lvl="0"/>
            <a:r>
              <a:rPr sz="2000"/>
              <a:t>Hravé písničky</a:t>
            </a:r>
            <a:endParaRPr sz="2000"/>
          </a:p>
          <a:p>
            <a:pPr lvl="0"/>
            <a:r>
              <a:rPr sz="2000"/>
              <a:t>Drum pad</a:t>
            </a:r>
            <a:endParaRPr sz="2000"/>
          </a:p>
          <a:p>
            <a:pPr lvl="0"/>
            <a:r>
              <a:rPr sz="2000"/>
              <a:t>RhytRep</a:t>
            </a:r>
            <a:endParaRPr sz="2000"/>
          </a:p>
          <a:p>
            <a:pPr lvl="0"/>
            <a:r>
              <a:rPr sz="2000"/>
              <a:t>Hudobné nástroje</a:t>
            </a:r>
            <a:endParaRPr sz="2000"/>
          </a:p>
          <a:p>
            <a:pPr lvl="0"/>
            <a:r>
              <a:rPr sz="2000"/>
              <a:t>DustBuster2</a:t>
            </a:r>
            <a:endParaRPr sz="2000"/>
          </a:p>
          <a:p>
            <a:pPr lvl="0"/>
            <a:r>
              <a:rPr sz="2000"/>
              <a:t>Piano Games</a:t>
            </a:r>
            <a:endParaRPr sz="2000"/>
          </a:p>
          <a:p>
            <a:pPr lvl="0"/>
            <a:r>
              <a:rPr sz="2000"/>
              <a:t>Magic Piano</a:t>
            </a:r>
            <a:endParaRPr sz="2000"/>
          </a:p>
          <a:p>
            <a:pPr lvl="0"/>
            <a:r>
              <a:rPr sz="2000"/>
              <a:t>Acutil</a:t>
            </a:r>
            <a:endParaRPr sz="2000"/>
          </a:p>
          <a:p>
            <a:pPr lvl="0"/>
            <a:r>
              <a:rPr sz="2000"/>
              <a:t>Minihry</a:t>
            </a:r>
          </a:p>
        </p:txBody>
      </p:sp>
      <p:sp>
        <p:nvSpPr>
          <p:cNvPr id="163" name="Shape 163"/>
          <p:cNvSpPr/>
          <p:nvPr/>
        </p:nvSpPr>
        <p:spPr>
          <a:xfrm>
            <a:off x="357158" y="5357826"/>
            <a:ext cx="8215370" cy="12896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lvl="0"/>
            <a:r>
              <a:rPr b="1" sz="2000"/>
              <a:t>Aplikace pro Android </a:t>
            </a:r>
            <a:r>
              <a:t>– Super klavír, Skutečný klavír, Magic piano, Hudební nástroj, Hudební kvíz, Hravé písničky 1,2,3, Youradio</a:t>
            </a:r>
          </a:p>
          <a:p>
            <a:pPr lvl="0"/>
            <a:r>
              <a:rPr b="1" sz="2000"/>
              <a:t>Aplikace pro Windows </a:t>
            </a:r>
            <a:r>
              <a:t>– Youradio, Digital piano, Noťák, Hudební encyklopedie, Zpěvníkátor 8,6,1</a:t>
            </a:r>
          </a:p>
        </p:txBody>
      </p:sp>
    </p:spTree>
  </p:cSld>
  <p:clrMapOvr>
    <a:masterClrMapping/>
  </p:clrMapOvr>
  <p:transition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Shape 165"/>
          <p:cNvSpPr/>
          <p:nvPr>
            <p:ph type="title"/>
          </p:nvPr>
        </p:nvSpPr>
        <p:spPr>
          <a:xfrm>
            <a:off x="457200" y="642917"/>
            <a:ext cx="7467600" cy="285753"/>
          </a:xfrm>
          <a:prstGeom prst="rect">
            <a:avLst/>
          </a:prstGeom>
        </p:spPr>
        <p:txBody>
          <a:bodyPr/>
          <a:lstStyle/>
          <a:p>
            <a:pPr lvl="0" defTabSz="365760">
              <a:defRPr cap="none" sz="1800">
                <a:solidFill>
                  <a:srgbClr val="000000"/>
                </a:solidFill>
              </a:defRPr>
            </a:pPr>
            <a:br>
              <a:rPr cap="small" sz="1080">
                <a:solidFill>
                  <a:srgbClr val="575F6D"/>
                </a:solidFill>
              </a:rPr>
            </a:br>
            <a:br>
              <a:rPr cap="small" sz="1080">
                <a:solidFill>
                  <a:srgbClr val="575F6D"/>
                </a:solidFill>
              </a:rPr>
            </a:br>
            <a:r>
              <a:rPr b="1" cap="small" sz="1080">
                <a:solidFill>
                  <a:srgbClr val="575F6D"/>
                </a:solidFill>
              </a:rPr>
              <a:t> Věcné učení</a:t>
            </a:r>
          </a:p>
        </p:txBody>
      </p:sp>
      <p:pic>
        <p:nvPicPr>
          <p:cNvPr id="166" name="image17.png" descr="C:\Users\Martin\Dropbox\Camera Uploads\2015-02-20 19.55.14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41917" y="1071546"/>
            <a:ext cx="5058844" cy="4500595"/>
          </a:xfrm>
          <a:prstGeom prst="rect">
            <a:avLst/>
          </a:prstGeom>
          <a:ln w="12700">
            <a:miter lim="400000"/>
          </a:ln>
        </p:spPr>
      </p:pic>
      <p:sp>
        <p:nvSpPr>
          <p:cNvPr id="167" name="Shape 167"/>
          <p:cNvSpPr/>
          <p:nvPr/>
        </p:nvSpPr>
        <p:spPr>
          <a:xfrm>
            <a:off x="6286511" y="1071546"/>
            <a:ext cx="2071704" cy="3444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lvl="0"/>
            <a:r>
              <a:rPr sz="2000"/>
              <a:t>My PlayHome</a:t>
            </a:r>
            <a:endParaRPr sz="2000"/>
          </a:p>
          <a:p>
            <a:pPr lvl="0"/>
            <a:r>
              <a:rPr sz="2000"/>
              <a:t>Play HomeStore</a:t>
            </a:r>
            <a:endParaRPr sz="2000"/>
          </a:p>
          <a:p>
            <a:pPr lvl="0"/>
            <a:r>
              <a:rPr sz="2000"/>
              <a:t>Prostorová orientace</a:t>
            </a:r>
            <a:endParaRPr sz="2000"/>
          </a:p>
          <a:p>
            <a:pPr lvl="0"/>
            <a:r>
              <a:rPr sz="2000"/>
              <a:t>ABC Clock</a:t>
            </a:r>
            <a:endParaRPr sz="2000"/>
          </a:p>
          <a:p>
            <a:pPr lvl="0"/>
            <a:r>
              <a:rPr sz="2000"/>
              <a:t>Feelclock</a:t>
            </a:r>
            <a:endParaRPr sz="2000"/>
          </a:p>
          <a:p>
            <a:pPr lvl="0"/>
            <a:r>
              <a:rPr sz="2000"/>
              <a:t>NikiTime</a:t>
            </a:r>
            <a:endParaRPr sz="2000"/>
          </a:p>
          <a:p>
            <a:pPr lvl="0"/>
            <a:r>
              <a:rPr sz="2000"/>
              <a:t>My-House</a:t>
            </a:r>
            <a:endParaRPr sz="2000"/>
          </a:p>
          <a:p>
            <a:pPr lvl="0"/>
            <a:r>
              <a:rPr sz="2000"/>
              <a:t>Omalovánky</a:t>
            </a:r>
            <a:endParaRPr sz="2000"/>
          </a:p>
          <a:p>
            <a:pPr lvl="0"/>
            <a:r>
              <a:rPr sz="2000"/>
              <a:t>Mluvídek</a:t>
            </a:r>
            <a:endParaRPr sz="2000"/>
          </a:p>
        </p:txBody>
      </p:sp>
      <p:sp>
        <p:nvSpPr>
          <p:cNvPr id="168" name="Shape 168"/>
          <p:cNvSpPr/>
          <p:nvPr/>
        </p:nvSpPr>
        <p:spPr>
          <a:xfrm>
            <a:off x="357158" y="5500701"/>
            <a:ext cx="8001056" cy="1259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lvl="0"/>
            <a:r>
              <a:rPr b="1" sz="2000"/>
              <a:t>Aplikace pro Android </a:t>
            </a:r>
            <a:r>
              <a:t>– Prostorová orientace, Mluvídek, Jdu do školy!, Výuka hodin</a:t>
            </a:r>
          </a:p>
          <a:p>
            <a:pPr lvl="0"/>
            <a:r>
              <a:rPr b="1" sz="2000"/>
              <a:t>Aplikace pro Windows </a:t>
            </a:r>
            <a:r>
              <a:t>– Mluvící hodiny, Omalovánky, Interaktivní prvouka</a:t>
            </a:r>
          </a:p>
        </p:txBody>
      </p:sp>
    </p:spTree>
  </p:cSld>
  <p:clrMapOvr>
    <a:masterClrMapping/>
  </p:clrMapOvr>
  <p:transition spd="med" advClick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Shape 170"/>
          <p:cNvSpPr/>
          <p:nvPr>
            <p:ph type="title"/>
          </p:nvPr>
        </p:nvSpPr>
        <p:spPr>
          <a:xfrm>
            <a:off x="457200" y="274638"/>
            <a:ext cx="7467600" cy="1143001"/>
          </a:xfrm>
          <a:prstGeom prst="rect">
            <a:avLst/>
          </a:prstGeom>
        </p:spPr>
        <p:txBody>
          <a:bodyPr/>
          <a:lstStyle/>
          <a:p>
            <a:pPr lvl="0">
              <a:defRPr cap="none" sz="1800">
                <a:solidFill>
                  <a:srgbClr val="000000"/>
                </a:solidFill>
              </a:defRPr>
            </a:pPr>
            <a:r>
              <a:rPr b="1" cap="small" sz="3000">
                <a:solidFill>
                  <a:srgbClr val="575F6D"/>
                </a:solidFill>
              </a:rPr>
              <a:t>Hry pro rozvoj slovní zásoby</a:t>
            </a:r>
            <a:br>
              <a:rPr b="1" cap="small" sz="3000">
                <a:solidFill>
                  <a:srgbClr val="575F6D"/>
                </a:solidFill>
              </a:rPr>
            </a:br>
          </a:p>
        </p:txBody>
      </p:sp>
      <p:pic>
        <p:nvPicPr>
          <p:cNvPr id="171" name="image18.png" descr="C:\Users\Martin\Dropbox\Camera Uploads\2015-02-20 19.55.22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85785" y="1142984"/>
            <a:ext cx="5357852" cy="4286281"/>
          </a:xfrm>
          <a:prstGeom prst="rect">
            <a:avLst/>
          </a:prstGeom>
          <a:ln w="12700">
            <a:miter lim="400000"/>
          </a:ln>
        </p:spPr>
      </p:pic>
      <p:sp>
        <p:nvSpPr>
          <p:cNvPr id="172" name="Shape 172"/>
          <p:cNvSpPr/>
          <p:nvPr/>
        </p:nvSpPr>
        <p:spPr>
          <a:xfrm>
            <a:off x="6500826" y="1142983"/>
            <a:ext cx="1857389" cy="31822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lvl="0"/>
            <a:r>
              <a:rPr sz="2000"/>
              <a:t>Šibenice</a:t>
            </a:r>
            <a:endParaRPr sz="2000"/>
          </a:p>
          <a:p>
            <a:pPr lvl="0"/>
            <a:r>
              <a:rPr sz="2000"/>
              <a:t>Slova</a:t>
            </a:r>
            <a:endParaRPr sz="2000"/>
          </a:p>
          <a:p>
            <a:pPr lvl="0"/>
            <a:r>
              <a:rPr sz="2000"/>
              <a:t>Osmisměrky</a:t>
            </a:r>
            <a:endParaRPr sz="2000"/>
          </a:p>
          <a:p>
            <a:pPr lvl="0"/>
            <a:r>
              <a:rPr sz="2000"/>
              <a:t>Hledání slov</a:t>
            </a:r>
            <a:endParaRPr sz="2000"/>
          </a:p>
          <a:p>
            <a:pPr lvl="0"/>
            <a:r>
              <a:rPr sz="2000"/>
              <a:t>Křížovky</a:t>
            </a:r>
            <a:endParaRPr sz="2000"/>
          </a:p>
          <a:p>
            <a:pPr lvl="0"/>
            <a:r>
              <a:rPr sz="2000"/>
              <a:t>Slovní Mix</a:t>
            </a:r>
            <a:endParaRPr sz="2000"/>
          </a:p>
          <a:p>
            <a:pPr lvl="0"/>
            <a:r>
              <a:rPr sz="2000"/>
              <a:t>Přesmyčky</a:t>
            </a:r>
            <a:endParaRPr sz="2000"/>
          </a:p>
          <a:p>
            <a:pPr lvl="0"/>
            <a:r>
              <a:rPr sz="2000"/>
              <a:t>Osmisměrky</a:t>
            </a:r>
            <a:endParaRPr sz="2000"/>
          </a:p>
          <a:p>
            <a:pPr lvl="0"/>
            <a:r>
              <a:rPr sz="2000"/>
              <a:t>Šibenice obce</a:t>
            </a:r>
            <a:endParaRPr sz="2000"/>
          </a:p>
          <a:p>
            <a:pPr lvl="0"/>
            <a:r>
              <a:rPr sz="2000"/>
              <a:t>Slovička</a:t>
            </a:r>
          </a:p>
        </p:txBody>
      </p:sp>
      <p:sp>
        <p:nvSpPr>
          <p:cNvPr id="173" name="Shape 173"/>
          <p:cNvSpPr/>
          <p:nvPr/>
        </p:nvSpPr>
        <p:spPr>
          <a:xfrm>
            <a:off x="714348" y="5572140"/>
            <a:ext cx="7358113" cy="7181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lvl="0"/>
            <a:r>
              <a:rPr b="1" sz="2000"/>
              <a:t>Aplikace pro Windows </a:t>
            </a:r>
            <a:r>
              <a:rPr sz="2000"/>
              <a:t>– Šibenice, Osmisměrky, Slovo, Švédské křížovky</a:t>
            </a:r>
          </a:p>
        </p:txBody>
      </p:sp>
    </p:spTree>
  </p:cSld>
  <p:clrMapOvr>
    <a:masterClrMapping/>
  </p:clrMapOvr>
  <p:transition spd="med" advClick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Shape 175"/>
          <p:cNvSpPr/>
          <p:nvPr>
            <p:ph type="title"/>
          </p:nvPr>
        </p:nvSpPr>
        <p:spPr>
          <a:xfrm>
            <a:off x="457200" y="274638"/>
            <a:ext cx="7467600" cy="1143001"/>
          </a:xfrm>
          <a:prstGeom prst="rect">
            <a:avLst/>
          </a:prstGeom>
        </p:spPr>
        <p:txBody>
          <a:bodyPr/>
          <a:lstStyle>
            <a:lvl1pPr>
              <a:defRPr b="1"/>
            </a:lvl1pPr>
          </a:lstStyle>
          <a:p>
            <a:pPr lvl="0">
              <a:defRPr b="0" cap="none" sz="1800">
                <a:solidFill>
                  <a:srgbClr val="000000"/>
                </a:solidFill>
              </a:defRPr>
            </a:pPr>
            <a:r>
              <a:rPr b="1" cap="small" sz="3000">
                <a:solidFill>
                  <a:srgbClr val="575F6D"/>
                </a:solidFill>
              </a:rPr>
              <a:t>Hry pro rozvoj slovní zásoby pro Android</a:t>
            </a:r>
          </a:p>
        </p:txBody>
      </p:sp>
      <p:pic>
        <p:nvPicPr>
          <p:cNvPr id="176" name="image19.png" descr="C:\Users\Martin\Dropbox\Camera Uploads\2015-02-20 20.52.01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71471" y="1600200"/>
            <a:ext cx="5072100" cy="4873625"/>
          </a:xfrm>
          <a:prstGeom prst="rect">
            <a:avLst/>
          </a:prstGeom>
          <a:ln w="12700">
            <a:miter lim="400000"/>
          </a:ln>
        </p:spPr>
      </p:pic>
      <p:sp>
        <p:nvSpPr>
          <p:cNvPr id="177" name="Shape 177"/>
          <p:cNvSpPr/>
          <p:nvPr/>
        </p:nvSpPr>
        <p:spPr>
          <a:xfrm>
            <a:off x="6000760" y="1785926"/>
            <a:ext cx="2428893" cy="25555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lvl="0"/>
            <a:r>
              <a:rPr sz="2000"/>
              <a:t>Oběšenec –hádej slovo</a:t>
            </a:r>
            <a:endParaRPr sz="2000"/>
          </a:p>
          <a:p>
            <a:pPr lvl="0"/>
            <a:r>
              <a:rPr sz="2000"/>
              <a:t>Poznej slovo</a:t>
            </a:r>
            <a:endParaRPr sz="2000"/>
          </a:p>
          <a:p>
            <a:pPr lvl="0"/>
            <a:r>
              <a:rPr sz="2000"/>
              <a:t>Osmisměrky</a:t>
            </a:r>
            <a:endParaRPr sz="2000"/>
          </a:p>
          <a:p>
            <a:pPr lvl="0"/>
            <a:r>
              <a:rPr sz="2000"/>
              <a:t>Slovní Fotbal</a:t>
            </a:r>
            <a:endParaRPr sz="2000"/>
          </a:p>
          <a:p>
            <a:pPr lvl="0"/>
            <a:r>
              <a:rPr sz="2000"/>
              <a:t>Slovní duel</a:t>
            </a:r>
            <a:endParaRPr sz="2000"/>
          </a:p>
          <a:p>
            <a:pPr lvl="0"/>
            <a:r>
              <a:rPr sz="2000"/>
              <a:t>Slovíčka</a:t>
            </a:r>
            <a:endParaRPr sz="2000"/>
          </a:p>
        </p:txBody>
      </p:sp>
    </p:spTree>
  </p:cSld>
  <p:clrMapOvr>
    <a:masterClrMapping/>
  </p:clrMapOvr>
  <p:transition spd="med" advClick="1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Shape 179"/>
          <p:cNvSpPr/>
          <p:nvPr>
            <p:ph type="title"/>
          </p:nvPr>
        </p:nvSpPr>
        <p:spPr>
          <a:xfrm>
            <a:off x="457200" y="357165"/>
            <a:ext cx="7467600" cy="714381"/>
          </a:xfrm>
          <a:prstGeom prst="rect">
            <a:avLst/>
          </a:prstGeom>
        </p:spPr>
        <p:txBody>
          <a:bodyPr/>
          <a:lstStyle/>
          <a:p>
            <a:pPr lvl="0" defTabSz="704087">
              <a:defRPr cap="none" sz="1800">
                <a:solidFill>
                  <a:srgbClr val="000000"/>
                </a:solidFill>
              </a:defRPr>
            </a:pPr>
            <a:br>
              <a:rPr cap="small" sz="2079">
                <a:solidFill>
                  <a:srgbClr val="575F6D"/>
                </a:solidFill>
              </a:rPr>
            </a:br>
            <a:r>
              <a:rPr b="1" cap="small" sz="2079">
                <a:solidFill>
                  <a:srgbClr val="575F6D"/>
                </a:solidFill>
              </a:rPr>
              <a:t> Zábavné hry – vědomostní hry</a:t>
            </a:r>
          </a:p>
        </p:txBody>
      </p:sp>
      <p:pic>
        <p:nvPicPr>
          <p:cNvPr id="180" name="image20.png" descr="C:\Users\Martin\Dropbox\Camera Uploads\2015-02-20 19.55.32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28596" y="1214422"/>
            <a:ext cx="5500727" cy="4429156"/>
          </a:xfrm>
          <a:prstGeom prst="rect">
            <a:avLst/>
          </a:prstGeom>
          <a:ln w="12700">
            <a:miter lim="400000"/>
          </a:ln>
        </p:spPr>
      </p:pic>
      <p:sp>
        <p:nvSpPr>
          <p:cNvPr id="181" name="Shape 181"/>
          <p:cNvSpPr/>
          <p:nvPr/>
        </p:nvSpPr>
        <p:spPr>
          <a:xfrm>
            <a:off x="6357949" y="1285859"/>
            <a:ext cx="2214579" cy="2834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lvl="0"/>
            <a:r>
              <a:rPr sz="2000"/>
              <a:t>Color Pencil</a:t>
            </a:r>
            <a:endParaRPr sz="2000"/>
          </a:p>
          <a:p>
            <a:pPr lvl="0"/>
            <a:r>
              <a:rPr sz="2000"/>
              <a:t>Drawing</a:t>
            </a:r>
            <a:endParaRPr sz="2000"/>
          </a:p>
          <a:p>
            <a:pPr lvl="0"/>
            <a:r>
              <a:rPr sz="2000"/>
              <a:t>Alphabet Match</a:t>
            </a:r>
            <a:endParaRPr sz="2000"/>
          </a:p>
          <a:p>
            <a:pPr lvl="0"/>
            <a:r>
              <a:rPr sz="2000"/>
              <a:t>Music Puzzles</a:t>
            </a:r>
            <a:endParaRPr sz="2000"/>
          </a:p>
          <a:p>
            <a:pPr lvl="0"/>
            <a:r>
              <a:rPr sz="2000"/>
              <a:t>My Mossaic</a:t>
            </a:r>
            <a:endParaRPr sz="2000"/>
          </a:p>
          <a:p>
            <a:pPr lvl="0"/>
            <a:r>
              <a:rPr sz="2000"/>
              <a:t>Vysoká hra</a:t>
            </a:r>
            <a:endParaRPr sz="2000"/>
          </a:p>
          <a:p>
            <a:pPr lvl="0"/>
            <a:r>
              <a:rPr sz="2000"/>
              <a:t>Víceboj Lite</a:t>
            </a:r>
            <a:endParaRPr sz="2000"/>
          </a:p>
          <a:p>
            <a:pPr lvl="0"/>
            <a:r>
              <a:rPr sz="2000"/>
              <a:t>Jigsaw Box</a:t>
            </a:r>
            <a:endParaRPr sz="2000"/>
          </a:p>
          <a:p>
            <a:pPr lvl="0"/>
            <a:r>
              <a:rPr sz="2000"/>
              <a:t>Fungram</a:t>
            </a:r>
          </a:p>
        </p:txBody>
      </p:sp>
      <p:sp>
        <p:nvSpPr>
          <p:cNvPr id="182" name="Shape 182"/>
          <p:cNvSpPr/>
          <p:nvPr/>
        </p:nvSpPr>
        <p:spPr>
          <a:xfrm>
            <a:off x="428595" y="5786454"/>
            <a:ext cx="8072496" cy="7181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lvl="0"/>
            <a:r>
              <a:rPr b="1"/>
              <a:t>Aplikace pro Android </a:t>
            </a:r>
            <a:r>
              <a:t>-</a:t>
            </a:r>
            <a:r>
              <a:rPr sz="2000"/>
              <a:t> Puzzle,Omalovánky, Vědomosti zajímavě, Česko kvíz, Zeměpisný kvíz, Milionář</a:t>
            </a:r>
          </a:p>
        </p:txBody>
      </p:sp>
    </p:spTree>
  </p:cSld>
  <p:clrMapOvr>
    <a:masterClrMapping/>
  </p:clrMapOvr>
  <p:transition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Shape 105"/>
          <p:cNvSpPr/>
          <p:nvPr>
            <p:ph type="title"/>
          </p:nvPr>
        </p:nvSpPr>
        <p:spPr>
          <a:xfrm>
            <a:off x="457200" y="274638"/>
            <a:ext cx="7467600" cy="1143001"/>
          </a:xfrm>
          <a:prstGeom prst="rect">
            <a:avLst/>
          </a:prstGeom>
        </p:spPr>
        <p:txBody>
          <a:bodyPr/>
          <a:lstStyle>
            <a:lvl1pPr>
              <a:defRPr b="1"/>
            </a:lvl1pPr>
          </a:lstStyle>
          <a:p>
            <a:pPr lvl="0">
              <a:defRPr b="0" cap="none" sz="1800">
                <a:solidFill>
                  <a:srgbClr val="000000"/>
                </a:solidFill>
              </a:defRPr>
            </a:pPr>
            <a:r>
              <a:rPr b="1" cap="small" sz="3000">
                <a:solidFill>
                  <a:srgbClr val="575F6D"/>
                </a:solidFill>
              </a:rPr>
              <a:t>Stahování a nakupování aplikací</a:t>
            </a:r>
          </a:p>
        </p:txBody>
      </p:sp>
      <p:sp>
        <p:nvSpPr>
          <p:cNvPr id="106" name="Shape 106"/>
          <p:cNvSpPr/>
          <p:nvPr>
            <p:ph type="body" idx="1"/>
          </p:nvPr>
        </p:nvSpPr>
        <p:spPr>
          <a:xfrm>
            <a:off x="457200" y="4714883"/>
            <a:ext cx="8229600" cy="1143008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2400"/>
              <a:t> Apple                 Android            Windows</a:t>
            </a:r>
          </a:p>
        </p:txBody>
      </p:sp>
      <p:pic>
        <p:nvPicPr>
          <p:cNvPr id="107" name="image3.jpeg" descr="C:\Users\Martin\Dropbox\Camera Uploads\2015-02-15 19.36.39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71471" y="1857363"/>
            <a:ext cx="4714909" cy="2286018"/>
          </a:xfrm>
          <a:prstGeom prst="rect">
            <a:avLst/>
          </a:prstGeom>
          <a:ln w="12700">
            <a:miter lim="400000"/>
          </a:ln>
        </p:spPr>
      </p:pic>
      <p:pic>
        <p:nvPicPr>
          <p:cNvPr id="108" name="image4.png" descr="C:\Users\Martin\Dropbox\Camera Uploads\2015-02-15 19.32.06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072065" y="1928802"/>
            <a:ext cx="3214711" cy="200026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/>
          <p:cNvSpPr/>
          <p:nvPr>
            <p:ph type="title"/>
          </p:nvPr>
        </p:nvSpPr>
        <p:spPr>
          <a:xfrm>
            <a:off x="457200" y="274638"/>
            <a:ext cx="7467600" cy="1143001"/>
          </a:xfrm>
          <a:prstGeom prst="rect">
            <a:avLst/>
          </a:prstGeom>
        </p:spPr>
        <p:txBody>
          <a:bodyPr/>
          <a:lstStyle/>
          <a:p>
            <a:pPr lvl="0">
              <a:defRPr cap="none" sz="1800">
                <a:solidFill>
                  <a:srgbClr val="000000"/>
                </a:solidFill>
              </a:defRPr>
            </a:pPr>
            <a:r>
              <a:rPr b="1" cap="small" sz="3000">
                <a:solidFill>
                  <a:srgbClr val="575F6D"/>
                </a:solidFill>
              </a:rPr>
              <a:t>Grafomotorika – Logopedie</a:t>
            </a:r>
            <a:br>
              <a:rPr b="1" cap="small" sz="3000">
                <a:solidFill>
                  <a:srgbClr val="575F6D"/>
                </a:solidFill>
              </a:rPr>
            </a:br>
          </a:p>
        </p:txBody>
      </p:sp>
      <p:sp>
        <p:nvSpPr>
          <p:cNvPr id="111" name="Shape 111"/>
          <p:cNvSpPr/>
          <p:nvPr>
            <p:ph type="body" idx="1"/>
          </p:nvPr>
        </p:nvSpPr>
        <p:spPr>
          <a:xfrm>
            <a:off x="357158" y="1285861"/>
            <a:ext cx="8329642" cy="4643471"/>
          </a:xfrm>
          <a:prstGeom prst="rect">
            <a:avLst/>
          </a:prstGeom>
        </p:spPr>
        <p:txBody>
          <a:bodyPr/>
          <a:lstStyle/>
          <a:p>
            <a:pPr lvl="0" marL="228600" indent="-228600">
              <a:lnSpc>
                <a:spcPct val="90000"/>
              </a:lnSpc>
              <a:defRPr sz="1800"/>
            </a:pPr>
            <a:r>
              <a:rPr sz="2000"/>
              <a:t>                                                                   Brašnička</a:t>
            </a:r>
            <a:endParaRPr sz="2000"/>
          </a:p>
          <a:p>
            <a:pPr lvl="0" marL="228600" indent="-228600">
              <a:lnSpc>
                <a:spcPct val="90000"/>
              </a:lnSpc>
              <a:defRPr sz="1800"/>
            </a:pPr>
            <a:r>
              <a:rPr sz="2000"/>
              <a:t>                                                                   Balónky</a:t>
            </a:r>
            <a:endParaRPr sz="2000"/>
          </a:p>
          <a:p>
            <a:pPr lvl="0" marL="228600" indent="-228600">
              <a:lnSpc>
                <a:spcPct val="90000"/>
              </a:lnSpc>
              <a:defRPr sz="1800"/>
            </a:pPr>
            <a:r>
              <a:rPr sz="2000"/>
              <a:t>                                                                   Graphisme</a:t>
            </a:r>
            <a:endParaRPr sz="2000"/>
          </a:p>
          <a:p>
            <a:pPr lvl="0" marL="228600" indent="-228600">
              <a:lnSpc>
                <a:spcPct val="90000"/>
              </a:lnSpc>
              <a:defRPr sz="1800"/>
            </a:pPr>
            <a:r>
              <a:rPr sz="2000"/>
              <a:t>                                                                   Do as me</a:t>
            </a:r>
            <a:endParaRPr sz="2000"/>
          </a:p>
          <a:p>
            <a:pPr lvl="0" marL="228600" indent="-228600">
              <a:lnSpc>
                <a:spcPct val="90000"/>
              </a:lnSpc>
              <a:defRPr sz="1800"/>
            </a:pPr>
            <a:r>
              <a:rPr sz="2000"/>
              <a:t>                                                                   Comenia Script</a:t>
            </a:r>
            <a:endParaRPr sz="2000"/>
          </a:p>
          <a:p>
            <a:pPr lvl="0" marL="228600" indent="-228600">
              <a:lnSpc>
                <a:spcPct val="90000"/>
              </a:lnSpc>
              <a:defRPr sz="1800"/>
            </a:pPr>
            <a:r>
              <a:rPr sz="2000"/>
              <a:t>                                                                    Letter Book</a:t>
            </a:r>
            <a:endParaRPr sz="2000"/>
          </a:p>
          <a:p>
            <a:pPr lvl="0" marL="228600" indent="-228600">
              <a:lnSpc>
                <a:spcPct val="90000"/>
              </a:lnSpc>
              <a:defRPr sz="1800"/>
            </a:pPr>
            <a:r>
              <a:rPr sz="2000"/>
              <a:t>                                                                    Logopedie</a:t>
            </a:r>
            <a:endParaRPr sz="2000"/>
          </a:p>
          <a:p>
            <a:pPr lvl="0" marL="228600" indent="-228600">
              <a:lnSpc>
                <a:spcPct val="90000"/>
              </a:lnSpc>
              <a:defRPr sz="1800"/>
            </a:pPr>
            <a:r>
              <a:rPr sz="2000"/>
              <a:t>                                                                    Výukové kartičky</a:t>
            </a:r>
            <a:endParaRPr sz="2000"/>
          </a:p>
          <a:p>
            <a:pPr lvl="0" marL="228600" indent="-228600">
              <a:lnSpc>
                <a:spcPct val="90000"/>
              </a:lnSpc>
              <a:defRPr sz="1800"/>
            </a:pPr>
            <a:r>
              <a:rPr sz="2000"/>
              <a:t>                                                                    Find the Letter           </a:t>
            </a:r>
            <a:endParaRPr sz="2000"/>
          </a:p>
          <a:p>
            <a:pPr lvl="0">
              <a:lnSpc>
                <a:spcPct val="90000"/>
              </a:lnSpc>
              <a:defRPr sz="1800"/>
            </a:pPr>
            <a:endParaRPr sz="2000"/>
          </a:p>
          <a:p>
            <a:pPr lvl="0">
              <a:lnSpc>
                <a:spcPct val="90000"/>
              </a:lnSpc>
              <a:defRPr sz="1800"/>
            </a:pPr>
            <a:endParaRPr sz="2000"/>
          </a:p>
          <a:p>
            <a:pPr lvl="0">
              <a:lnSpc>
                <a:spcPct val="90000"/>
              </a:lnSpc>
              <a:buSzTx/>
              <a:buNone/>
              <a:defRPr sz="1800"/>
            </a:pPr>
            <a:endParaRPr sz="2000"/>
          </a:p>
          <a:p>
            <a:pPr lvl="0" marL="205740" indent="-205740">
              <a:lnSpc>
                <a:spcPct val="90000"/>
              </a:lnSpc>
              <a:defRPr sz="1800"/>
            </a:pPr>
            <a:r>
              <a:t>                                                                             </a:t>
            </a:r>
          </a:p>
        </p:txBody>
      </p:sp>
      <p:pic>
        <p:nvPicPr>
          <p:cNvPr id="112" name="image5.jpg" descr="C:\Users\Martin\Dropbox\Camera Uploads\2015-02-15 19.47.59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28595" y="1357297"/>
            <a:ext cx="4500595" cy="4429157"/>
          </a:xfrm>
          <a:prstGeom prst="rect">
            <a:avLst/>
          </a:prstGeom>
          <a:ln w="12700">
            <a:miter lim="400000"/>
          </a:ln>
        </p:spPr>
      </p:pic>
      <p:sp>
        <p:nvSpPr>
          <p:cNvPr id="113" name="Shape 113"/>
          <p:cNvSpPr/>
          <p:nvPr/>
        </p:nvSpPr>
        <p:spPr>
          <a:xfrm>
            <a:off x="1500165" y="6215081"/>
            <a:ext cx="5128649" cy="3835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lvl="0"/>
            <a:r>
              <a:t>Pro Windows  - ABC, Výukové kartičky</a:t>
            </a:r>
          </a:p>
        </p:txBody>
      </p:sp>
    </p:spTree>
  </p:cSld>
  <p:clrMapOvr>
    <a:masterClrMapping/>
  </p:clrMapOvr>
  <p:transition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Shape 115"/>
          <p:cNvSpPr/>
          <p:nvPr>
            <p:ph type="title"/>
          </p:nvPr>
        </p:nvSpPr>
        <p:spPr>
          <a:xfrm>
            <a:off x="457200" y="274638"/>
            <a:ext cx="8229600" cy="1868479"/>
          </a:xfrm>
          <a:prstGeom prst="rect">
            <a:avLst/>
          </a:prstGeom>
        </p:spPr>
        <p:txBody>
          <a:bodyPr/>
          <a:lstStyle/>
          <a:p>
            <a:pPr lvl="0">
              <a:defRPr cap="none" sz="1800">
                <a:solidFill>
                  <a:srgbClr val="000000"/>
                </a:solidFill>
              </a:defRPr>
            </a:pPr>
            <a:r>
              <a:rPr b="1" cap="small" sz="3000">
                <a:solidFill>
                  <a:srgbClr val="575F6D"/>
                </a:solidFill>
              </a:rPr>
              <a:t>Grafomotorika – logopedie</a:t>
            </a:r>
            <a:br>
              <a:rPr b="1" cap="small" sz="3000">
                <a:solidFill>
                  <a:srgbClr val="575F6D"/>
                </a:solidFill>
              </a:rPr>
            </a:br>
            <a:r>
              <a:rPr b="1" cap="small" sz="3000">
                <a:solidFill>
                  <a:srgbClr val="575F6D"/>
                </a:solidFill>
              </a:rPr>
              <a:t>Android</a:t>
            </a:r>
            <a:br>
              <a:rPr b="1" cap="small" sz="3000">
                <a:solidFill>
                  <a:srgbClr val="575F6D"/>
                </a:solidFill>
              </a:rPr>
            </a:br>
          </a:p>
        </p:txBody>
      </p:sp>
      <p:pic>
        <p:nvPicPr>
          <p:cNvPr id="116" name="image6.png" descr="C:\Users\Martin\Dropbox\Camera Uploads\2015-02-16 08.35.07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00034" y="2000239"/>
            <a:ext cx="4857783" cy="3786215"/>
          </a:xfrm>
          <a:prstGeom prst="rect">
            <a:avLst/>
          </a:prstGeom>
          <a:ln w="12700">
            <a:miter lim="400000"/>
          </a:ln>
        </p:spPr>
      </p:pic>
      <p:sp>
        <p:nvSpPr>
          <p:cNvPr id="117" name="Shape 117"/>
          <p:cNvSpPr/>
          <p:nvPr/>
        </p:nvSpPr>
        <p:spPr>
          <a:xfrm>
            <a:off x="5357817" y="2000239"/>
            <a:ext cx="3000397" cy="31311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lvl="0"/>
            <a:r>
              <a:rPr sz="2000"/>
              <a:t> Patchimals</a:t>
            </a:r>
            <a:endParaRPr sz="2000"/>
          </a:p>
          <a:p>
            <a:pPr lvl="0"/>
            <a:r>
              <a:rPr sz="2000"/>
              <a:t> ABC Write</a:t>
            </a:r>
            <a:endParaRPr sz="2000"/>
          </a:p>
          <a:p>
            <a:pPr lvl="0"/>
            <a:r>
              <a:rPr sz="2000"/>
              <a:t> Traza las vocales</a:t>
            </a:r>
            <a:endParaRPr sz="2000"/>
          </a:p>
          <a:p>
            <a:pPr lvl="0"/>
            <a:r>
              <a:rPr sz="2000"/>
              <a:t> Logopedie</a:t>
            </a:r>
            <a:endParaRPr sz="2000"/>
          </a:p>
          <a:p>
            <a:pPr lvl="0"/>
            <a:r>
              <a:rPr sz="2000"/>
              <a:t> Výukové kartičky</a:t>
            </a:r>
            <a:endParaRPr sz="2000"/>
          </a:p>
          <a:p>
            <a:pPr lvl="0"/>
            <a:r>
              <a:rPr sz="2000"/>
              <a:t> Co to je?</a:t>
            </a:r>
            <a:endParaRPr sz="2000"/>
          </a:p>
          <a:p>
            <a:pPr lvl="0"/>
            <a:r>
              <a:rPr sz="2000"/>
              <a:t> Řeč</a:t>
            </a:r>
            <a:endParaRPr sz="2000"/>
          </a:p>
          <a:p>
            <a:pPr lvl="0"/>
            <a:endParaRPr sz="2000"/>
          </a:p>
          <a:p>
            <a:pPr lvl="0"/>
            <a:endParaRPr sz="2000"/>
          </a:p>
          <a:p>
            <a:pPr lvl="0"/>
            <a:r>
              <a:t>  </a:t>
            </a:r>
          </a:p>
        </p:txBody>
      </p:sp>
    </p:spTree>
  </p:cSld>
  <p:clrMapOvr>
    <a:masterClrMapping/>
  </p:clrMapOvr>
  <p:transition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Shape 119"/>
          <p:cNvSpPr/>
          <p:nvPr>
            <p:ph type="title"/>
          </p:nvPr>
        </p:nvSpPr>
        <p:spPr>
          <a:xfrm>
            <a:off x="0" y="571479"/>
            <a:ext cx="8229600" cy="1143001"/>
          </a:xfrm>
          <a:prstGeom prst="rect">
            <a:avLst/>
          </a:prstGeom>
        </p:spPr>
        <p:txBody>
          <a:bodyPr/>
          <a:lstStyle/>
          <a:p>
            <a:pPr lvl="0" defTabSz="768095">
              <a:defRPr cap="none" sz="1800">
                <a:solidFill>
                  <a:srgbClr val="000000"/>
                </a:solidFill>
              </a:defRPr>
            </a:pPr>
            <a:r>
              <a:rPr cap="small" sz="2267">
                <a:solidFill>
                  <a:srgbClr val="575F6D"/>
                </a:solidFill>
              </a:rPr>
              <a:t>             </a:t>
            </a:r>
            <a:r>
              <a:rPr b="1" cap="small" sz="2267">
                <a:solidFill>
                  <a:srgbClr val="575F6D"/>
                </a:solidFill>
              </a:rPr>
              <a:t>Abeceda</a:t>
            </a:r>
            <a:br>
              <a:rPr b="1" cap="small" sz="2267">
                <a:solidFill>
                  <a:srgbClr val="575F6D"/>
                </a:solidFill>
              </a:rPr>
            </a:br>
            <a:br>
              <a:rPr b="1" cap="small" sz="2267">
                <a:solidFill>
                  <a:srgbClr val="575F6D"/>
                </a:solidFill>
              </a:rPr>
            </a:br>
          </a:p>
        </p:txBody>
      </p:sp>
      <p:pic>
        <p:nvPicPr>
          <p:cNvPr id="120" name="image7.png" descr="C:\Users\Martin\Dropbox\Camera Uploads\2015-02-16 09.27.10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42910" y="1214422"/>
            <a:ext cx="4357720" cy="3929091"/>
          </a:xfrm>
          <a:prstGeom prst="rect">
            <a:avLst/>
          </a:prstGeom>
          <a:ln w="12700">
            <a:miter lim="400000"/>
          </a:ln>
        </p:spPr>
      </p:pic>
      <p:sp>
        <p:nvSpPr>
          <p:cNvPr id="121" name="Shape 121"/>
          <p:cNvSpPr/>
          <p:nvPr/>
        </p:nvSpPr>
        <p:spPr>
          <a:xfrm>
            <a:off x="5214942" y="1571612"/>
            <a:ext cx="2786082" cy="28603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lvl="0"/>
            <a:r>
              <a:rPr sz="2000"/>
              <a:t>Smart Speler</a:t>
            </a:r>
            <a:endParaRPr sz="2000"/>
          </a:p>
          <a:p>
            <a:pPr lvl="0"/>
            <a:r>
              <a:rPr sz="2000"/>
              <a:t>Slovíčka</a:t>
            </a:r>
            <a:endParaRPr sz="2000"/>
          </a:p>
          <a:p>
            <a:pPr lvl="0"/>
            <a:r>
              <a:rPr sz="2000"/>
              <a:t>Magnetky</a:t>
            </a:r>
            <a:endParaRPr sz="2000"/>
          </a:p>
          <a:p>
            <a:pPr lvl="0"/>
            <a:r>
              <a:rPr sz="2000"/>
              <a:t>Písmenka</a:t>
            </a:r>
            <a:endParaRPr sz="2000"/>
          </a:p>
          <a:p>
            <a:pPr lvl="0"/>
            <a:r>
              <a:rPr sz="2000"/>
              <a:t>Česká ABECEDA</a:t>
            </a:r>
            <a:endParaRPr sz="2000"/>
          </a:p>
          <a:p>
            <a:pPr lvl="0"/>
            <a:r>
              <a:rPr sz="2000"/>
              <a:t>Písmenka</a:t>
            </a:r>
            <a:endParaRPr sz="2000"/>
          </a:p>
          <a:p>
            <a:pPr lvl="0"/>
            <a:r>
              <a:rPr sz="2000"/>
              <a:t>Abeceda pro děti</a:t>
            </a:r>
            <a:endParaRPr sz="2000"/>
          </a:p>
          <a:p>
            <a:pPr lvl="0"/>
            <a:r>
              <a:rPr sz="2000"/>
              <a:t>Primary Writter</a:t>
            </a:r>
            <a:endParaRPr sz="2000"/>
          </a:p>
          <a:p>
            <a:pPr lvl="0"/>
            <a:r>
              <a:rPr sz="2000"/>
              <a:t>Connect The…</a:t>
            </a:r>
          </a:p>
        </p:txBody>
      </p:sp>
      <p:sp>
        <p:nvSpPr>
          <p:cNvPr id="122" name="Shape 122"/>
          <p:cNvSpPr/>
          <p:nvPr/>
        </p:nvSpPr>
        <p:spPr>
          <a:xfrm>
            <a:off x="785785" y="5506492"/>
            <a:ext cx="6072216" cy="1005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2000"/>
            </a:lvl1pPr>
          </a:lstStyle>
          <a:p>
            <a:pPr lvl="0">
              <a:defRPr sz="1800"/>
            </a:pPr>
            <a:r>
              <a:rPr sz="2000"/>
              <a:t>Pro Windows -  Slovo !, Šikula – veselá písmenka, Abcd</a:t>
            </a:r>
            <a:endParaRPr sz="2000"/>
          </a:p>
        </p:txBody>
      </p:sp>
    </p:spTree>
  </p:cSld>
  <p:clrMapOvr>
    <a:masterClrMapping/>
  </p:clrMapOvr>
  <p:transition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hape 124"/>
          <p:cNvSpPr/>
          <p:nvPr>
            <p:ph type="title"/>
          </p:nvPr>
        </p:nvSpPr>
        <p:spPr>
          <a:xfrm>
            <a:off x="457200" y="274638"/>
            <a:ext cx="7467600" cy="1143001"/>
          </a:xfrm>
          <a:prstGeom prst="rect">
            <a:avLst/>
          </a:prstGeom>
        </p:spPr>
        <p:txBody>
          <a:bodyPr/>
          <a:lstStyle/>
          <a:p>
            <a:pPr lvl="0">
              <a:defRPr cap="none" sz="1800">
                <a:solidFill>
                  <a:srgbClr val="000000"/>
                </a:solidFill>
              </a:defRPr>
            </a:pPr>
            <a:r>
              <a:rPr b="1" cap="small" sz="3000">
                <a:solidFill>
                  <a:srgbClr val="575F6D"/>
                </a:solidFill>
              </a:rPr>
              <a:t>Abeceda pro Android</a:t>
            </a:r>
            <a:br>
              <a:rPr b="1" cap="small" sz="3000">
                <a:solidFill>
                  <a:srgbClr val="575F6D"/>
                </a:solidFill>
              </a:rPr>
            </a:br>
          </a:p>
        </p:txBody>
      </p:sp>
      <p:pic>
        <p:nvPicPr>
          <p:cNvPr id="125" name="image8.png" descr="C:\Users\Martin\Dropbox\Camera Uploads\2015-02-16 09.37.56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14348" y="2000239"/>
            <a:ext cx="4071967" cy="3786216"/>
          </a:xfrm>
          <a:prstGeom prst="rect">
            <a:avLst/>
          </a:prstGeom>
          <a:ln w="12700">
            <a:miter lim="400000"/>
          </a:ln>
        </p:spPr>
      </p:pic>
      <p:sp>
        <p:nvSpPr>
          <p:cNvPr id="126" name="Shape 126"/>
          <p:cNvSpPr/>
          <p:nvPr/>
        </p:nvSpPr>
        <p:spPr>
          <a:xfrm>
            <a:off x="5072065" y="2000239"/>
            <a:ext cx="2571769" cy="22421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lvl="0"/>
            <a:r>
              <a:rPr sz="2000"/>
              <a:t>Abeceda</a:t>
            </a:r>
            <a:endParaRPr sz="2000"/>
          </a:p>
          <a:p>
            <a:pPr lvl="0"/>
            <a:r>
              <a:rPr sz="2000"/>
              <a:t>Abeceda pro děti</a:t>
            </a:r>
            <a:endParaRPr sz="2000"/>
          </a:p>
          <a:p>
            <a:pPr lvl="0"/>
            <a:r>
              <a:rPr sz="2000"/>
              <a:t>ABC pro děti</a:t>
            </a:r>
            <a:endParaRPr sz="2000"/>
          </a:p>
          <a:p>
            <a:pPr lvl="0"/>
            <a:r>
              <a:rPr sz="2000"/>
              <a:t>Živá abeceda</a:t>
            </a:r>
            <a:endParaRPr sz="2000"/>
          </a:p>
          <a:p>
            <a:pPr lvl="0"/>
            <a:r>
              <a:rPr sz="2000"/>
              <a:t>První slova</a:t>
            </a:r>
            <a:endParaRPr sz="2000"/>
          </a:p>
          <a:p>
            <a:pPr lvl="0"/>
            <a:endParaRPr sz="2000"/>
          </a:p>
        </p:txBody>
      </p:sp>
    </p:spTree>
  </p:cSld>
  <p:clrMapOvr>
    <a:masterClrMapping/>
  </p:clrMapOvr>
  <p:transition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Shape 128"/>
          <p:cNvSpPr/>
          <p:nvPr>
            <p:ph type="title"/>
          </p:nvPr>
        </p:nvSpPr>
        <p:spPr>
          <a:xfrm>
            <a:off x="457200" y="274638"/>
            <a:ext cx="7467600" cy="1143001"/>
          </a:xfrm>
          <a:prstGeom prst="rect">
            <a:avLst/>
          </a:prstGeom>
        </p:spPr>
        <p:txBody>
          <a:bodyPr/>
          <a:lstStyle/>
          <a:p>
            <a:pPr lvl="0">
              <a:defRPr cap="none" sz="1800">
                <a:solidFill>
                  <a:srgbClr val="000000"/>
                </a:solidFill>
              </a:defRPr>
            </a:pPr>
            <a:r>
              <a:rPr b="1" cap="small" sz="3000">
                <a:solidFill>
                  <a:srgbClr val="575F6D"/>
                </a:solidFill>
              </a:rPr>
              <a:t>Český jazyk – gramatika</a:t>
            </a:r>
            <a:br>
              <a:rPr b="1" cap="small" sz="3000">
                <a:solidFill>
                  <a:srgbClr val="575F6D"/>
                </a:solidFill>
              </a:rPr>
            </a:br>
          </a:p>
        </p:txBody>
      </p:sp>
      <p:pic>
        <p:nvPicPr>
          <p:cNvPr id="129" name="image9.png" descr="C:\Users\Martin\Dropbox\Camera Uploads\2015-02-15 19.48.33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14348" y="1714487"/>
            <a:ext cx="4857785" cy="4043379"/>
          </a:xfrm>
          <a:prstGeom prst="rect">
            <a:avLst/>
          </a:prstGeom>
          <a:ln w="12700">
            <a:miter lim="400000"/>
          </a:ln>
        </p:spPr>
      </p:pic>
      <p:sp>
        <p:nvSpPr>
          <p:cNvPr id="130" name="Shape 130"/>
          <p:cNvSpPr/>
          <p:nvPr/>
        </p:nvSpPr>
        <p:spPr>
          <a:xfrm>
            <a:off x="5929322" y="1857363"/>
            <a:ext cx="2571768" cy="31907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lvl="0"/>
            <a:r>
              <a:rPr sz="2000"/>
              <a:t>Čeština hrou</a:t>
            </a:r>
            <a:endParaRPr sz="2000"/>
          </a:p>
          <a:p>
            <a:pPr lvl="0"/>
            <a:r>
              <a:rPr sz="2000"/>
              <a:t>Zatracená čeština</a:t>
            </a:r>
            <a:endParaRPr sz="2000"/>
          </a:p>
          <a:p>
            <a:pPr lvl="0"/>
            <a:r>
              <a:rPr sz="2000"/>
              <a:t>eŠkola</a:t>
            </a:r>
            <a:endParaRPr sz="2000"/>
          </a:p>
          <a:p>
            <a:pPr lvl="0"/>
            <a:r>
              <a:rPr sz="2000"/>
              <a:t>Slovíčka</a:t>
            </a:r>
            <a:endParaRPr sz="2000"/>
          </a:p>
          <a:p>
            <a:pPr lvl="0"/>
            <a:r>
              <a:rPr sz="2000"/>
              <a:t>Písmenka</a:t>
            </a:r>
            <a:endParaRPr sz="2000"/>
          </a:p>
          <a:p>
            <a:pPr lvl="0"/>
            <a:r>
              <a:rPr sz="2000"/>
              <a:t>Procvič pravopis</a:t>
            </a:r>
            <a:endParaRPr sz="2000"/>
          </a:p>
          <a:p>
            <a:pPr lvl="0"/>
            <a:r>
              <a:rPr sz="2000"/>
              <a:t>Čeština</a:t>
            </a:r>
            <a:endParaRPr sz="2000"/>
          </a:p>
          <a:p>
            <a:pPr lvl="0"/>
            <a:r>
              <a:rPr sz="2000"/>
              <a:t>Vyjmenovaná slova</a:t>
            </a:r>
            <a:endParaRPr sz="2000"/>
          </a:p>
          <a:p>
            <a:pPr lvl="0"/>
            <a:r>
              <a:rPr sz="2000"/>
              <a:t>Nauč se pravopis</a:t>
            </a:r>
            <a:endParaRPr sz="2000"/>
          </a:p>
          <a:p>
            <a:pPr lvl="0"/>
            <a:r>
              <a:rPr sz="2000"/>
              <a:t>Podstatná jména</a:t>
            </a:r>
          </a:p>
        </p:txBody>
      </p:sp>
    </p:spTree>
  </p:cSld>
  <p:clrMapOvr>
    <a:masterClrMapping/>
  </p:clrMapOvr>
  <p:transition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Shape 132"/>
          <p:cNvSpPr/>
          <p:nvPr>
            <p:ph type="title"/>
          </p:nvPr>
        </p:nvSpPr>
        <p:spPr>
          <a:xfrm>
            <a:off x="457200" y="274638"/>
            <a:ext cx="7467600" cy="1143001"/>
          </a:xfrm>
          <a:prstGeom prst="rect">
            <a:avLst/>
          </a:prstGeom>
        </p:spPr>
        <p:txBody>
          <a:bodyPr/>
          <a:lstStyle/>
          <a:p>
            <a:pPr lvl="0">
              <a:defRPr cap="none" sz="1800">
                <a:solidFill>
                  <a:srgbClr val="000000"/>
                </a:solidFill>
              </a:defRPr>
            </a:pPr>
            <a:r>
              <a:rPr cap="small" sz="3000">
                <a:solidFill>
                  <a:srgbClr val="575F6D"/>
                </a:solidFill>
              </a:rPr>
              <a:t>Český jazyk ve výuce</a:t>
            </a:r>
            <a:br>
              <a:rPr cap="small" sz="3000">
                <a:solidFill>
                  <a:srgbClr val="575F6D"/>
                </a:solidFill>
              </a:rPr>
            </a:br>
          </a:p>
        </p:txBody>
      </p:sp>
      <p:pic>
        <p:nvPicPr>
          <p:cNvPr id="133" name="image10.png" descr="C:\Users\Martin\Dropbox\Camera Uploads\2015-02-15 20.33.33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14348" y="1600200"/>
            <a:ext cx="4929222" cy="3971942"/>
          </a:xfrm>
          <a:prstGeom prst="rect">
            <a:avLst/>
          </a:prstGeom>
          <a:ln w="12700">
            <a:miter lim="400000"/>
          </a:ln>
        </p:spPr>
      </p:pic>
      <p:sp>
        <p:nvSpPr>
          <p:cNvPr id="134" name="Shape 134"/>
          <p:cNvSpPr/>
          <p:nvPr/>
        </p:nvSpPr>
        <p:spPr>
          <a:xfrm>
            <a:off x="5857883" y="1643049"/>
            <a:ext cx="2714645" cy="286887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lvl="0"/>
            <a:r>
              <a:rPr sz="2000"/>
              <a:t>Větné rozbory</a:t>
            </a:r>
            <a:endParaRPr sz="2000"/>
          </a:p>
          <a:p>
            <a:pPr lvl="0"/>
            <a:r>
              <a:rPr sz="2000"/>
              <a:t>Slovní druhy</a:t>
            </a:r>
            <a:endParaRPr sz="2000"/>
          </a:p>
          <a:p>
            <a:pPr lvl="0"/>
            <a:r>
              <a:rPr sz="2000"/>
              <a:t>Větné rozbory II</a:t>
            </a:r>
            <a:endParaRPr sz="2000"/>
          </a:p>
          <a:p>
            <a:pPr lvl="0"/>
            <a:r>
              <a:rPr sz="2000"/>
              <a:t>Pravopis</a:t>
            </a:r>
            <a:endParaRPr sz="2000"/>
          </a:p>
          <a:p>
            <a:pPr lvl="0"/>
            <a:r>
              <a:rPr sz="2000"/>
              <a:t>Vševěd Pro</a:t>
            </a:r>
            <a:endParaRPr sz="2000"/>
          </a:p>
          <a:p>
            <a:pPr lvl="0"/>
            <a:r>
              <a:rPr sz="2000"/>
              <a:t>Wikipedie</a:t>
            </a:r>
            <a:endParaRPr sz="2000"/>
          </a:p>
          <a:p>
            <a:pPr lvl="0"/>
            <a:r>
              <a:rPr sz="2000"/>
              <a:t>iTahák – Čj</a:t>
            </a:r>
            <a:endParaRPr sz="2000"/>
          </a:p>
          <a:p>
            <a:pPr lvl="0"/>
            <a:r>
              <a:rPr sz="2000"/>
              <a:t>Slovní druhy II</a:t>
            </a:r>
            <a:endParaRPr sz="2000"/>
          </a:p>
          <a:p>
            <a:pPr lvl="0"/>
            <a:r>
              <a:rPr sz="2000"/>
              <a:t>Citáty</a:t>
            </a:r>
          </a:p>
        </p:txBody>
      </p:sp>
    </p:spTree>
  </p:cSld>
  <p:clrMapOvr>
    <a:masterClrMapping/>
  </p:clrMapOvr>
  <p:transition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Shape 136"/>
          <p:cNvSpPr/>
          <p:nvPr>
            <p:ph type="title"/>
          </p:nvPr>
        </p:nvSpPr>
        <p:spPr>
          <a:xfrm>
            <a:off x="457200" y="274638"/>
            <a:ext cx="7467600" cy="1143001"/>
          </a:xfrm>
          <a:prstGeom prst="rect">
            <a:avLst/>
          </a:prstGeom>
        </p:spPr>
        <p:txBody>
          <a:bodyPr/>
          <a:lstStyle/>
          <a:p>
            <a:pPr lvl="0">
              <a:defRPr cap="none" sz="1800">
                <a:solidFill>
                  <a:srgbClr val="000000"/>
                </a:solidFill>
              </a:defRPr>
            </a:pPr>
            <a:r>
              <a:rPr b="1" cap="small" sz="2700">
                <a:solidFill>
                  <a:srgbClr val="575F6D"/>
                </a:solidFill>
              </a:rPr>
              <a:t>Český jazyk – gramatika pro Android</a:t>
            </a:r>
            <a:br>
              <a:rPr b="1" cap="small" sz="2700">
                <a:solidFill>
                  <a:srgbClr val="575F6D"/>
                </a:solidFill>
              </a:rPr>
            </a:br>
          </a:p>
        </p:txBody>
      </p:sp>
      <p:pic>
        <p:nvPicPr>
          <p:cNvPr id="137" name="image11.png" descr="C:\Users\Martin\Dropbox\Camera Uploads\2015-02-16 10.02.44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57225" y="1600200"/>
            <a:ext cx="4214842" cy="3614751"/>
          </a:xfrm>
          <a:prstGeom prst="rect">
            <a:avLst/>
          </a:prstGeom>
          <a:ln w="12700">
            <a:miter lim="400000"/>
          </a:ln>
        </p:spPr>
      </p:pic>
      <p:sp>
        <p:nvSpPr>
          <p:cNvPr id="138" name="Shape 138"/>
          <p:cNvSpPr/>
          <p:nvPr/>
        </p:nvSpPr>
        <p:spPr>
          <a:xfrm>
            <a:off x="5429255" y="1714487"/>
            <a:ext cx="3143273" cy="41308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lvl="0"/>
            <a:r>
              <a:rPr sz="2000"/>
              <a:t>Český jazyk – pravopis</a:t>
            </a:r>
            <a:endParaRPr sz="2000"/>
          </a:p>
          <a:p>
            <a:pPr lvl="0"/>
            <a:r>
              <a:rPr sz="2000"/>
              <a:t>Nauč se pravopis</a:t>
            </a:r>
            <a:endParaRPr sz="2000"/>
          </a:p>
          <a:p>
            <a:pPr lvl="0"/>
            <a:r>
              <a:rPr sz="2000"/>
              <a:t>Šibenice vyjmenovaná slova</a:t>
            </a:r>
            <a:endParaRPr sz="2000"/>
          </a:p>
          <a:p>
            <a:pPr lvl="0"/>
            <a:r>
              <a:rPr sz="2000"/>
              <a:t>Český jazyk testy</a:t>
            </a:r>
            <a:endParaRPr sz="2000"/>
          </a:p>
          <a:p>
            <a:pPr lvl="0"/>
            <a:r>
              <a:rPr sz="2000"/>
              <a:t>ČJ – diktáty pro 1.-5. ročník</a:t>
            </a:r>
            <a:endParaRPr sz="2000"/>
          </a:p>
          <a:p>
            <a:pPr lvl="0"/>
            <a:r>
              <a:rPr sz="2000"/>
              <a:t>Přehled českého jazyka</a:t>
            </a:r>
            <a:endParaRPr sz="2000"/>
          </a:p>
          <a:p>
            <a:pPr lvl="0"/>
            <a:r>
              <a:rPr sz="2000"/>
              <a:t>Český jazyk pro 1.-5. ročník</a:t>
            </a:r>
            <a:endParaRPr sz="2000"/>
          </a:p>
          <a:p>
            <a:pPr lvl="0"/>
            <a:r>
              <a:rPr sz="2000"/>
              <a:t>Český jazyk – Literatura</a:t>
            </a:r>
            <a:endParaRPr sz="2000"/>
          </a:p>
          <a:p>
            <a:pPr lvl="0"/>
            <a:r>
              <a:rPr sz="2000"/>
              <a:t>Literatura</a:t>
            </a:r>
            <a:endParaRPr sz="2000"/>
          </a:p>
        </p:txBody>
      </p:sp>
    </p:spTree>
  </p:cSld>
  <p:clrMapOvr>
    <a:masterClrMapping/>
  </p:clrMapOvr>
  <p:transition spd="med" advClick="1"/>
</p:sld>
</file>

<file path=ppt/theme/theme1.xml><?xml version="1.0" encoding="utf-8"?>
<a:theme xmlns:a="http://schemas.openxmlformats.org/drawingml/2006/main" xmlns:r="http://schemas.openxmlformats.org/officeDocument/2006/relationships" name="Default">
  <a:themeElements>
    <a:clrScheme name="Defaul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0000FF"/>
      </a:hlink>
      <a:folHlink>
        <a:srgbClr val="FF00FF"/>
      </a:folHlink>
    </a:clrScheme>
    <a:fontScheme name="Default">
      <a:majorFont>
        <a:latin typeface="Helvetica"/>
        <a:ea typeface="Helvetica"/>
        <a:cs typeface="Helvetica"/>
      </a:majorFont>
      <a:minorFont>
        <a:latin typeface="Helvetica Neue"/>
        <a:ea typeface="Helvetica Neue"/>
        <a:cs typeface="Helvetica Neue"/>
      </a:minorFont>
    </a:fontScheme>
    <a:fmtScheme name="Defaul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50800" dist="20000" dir="5400000">
              <a:srgbClr val="000000">
                <a:alpha val="42000"/>
              </a:srgbClr>
            </a:outerShdw>
          </a:effectLst>
        </a:effectStyle>
        <a:effectStyle>
          <a:effectLst>
            <a:outerShdw sx="100000" sy="100000" kx="0" ky="0" algn="b" rotWithShape="0" blurRad="50800" dist="20000" dir="5400000">
              <a:srgbClr val="000000">
                <a:alpha val="42000"/>
              </a:srgbClr>
            </a:outerShdw>
          </a:effectLst>
        </a:effectStyle>
        <a:effectStyle>
          <a:effectLst>
            <a:outerShdw sx="100000" sy="100000" kx="0" ky="0" algn="b" rotWithShape="0" blurRad="50800" dist="25000" dir="5400000">
              <a:srgbClr val="000000">
                <a:alpha val="4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rgbClr val="FE8637"/>
          </a:solidFill>
          <a:prstDash val="solid"/>
          <a:bevel/>
        </a:ln>
        <a:effectLst>
          <a:outerShdw sx="100000" sy="100000" kx="0" ky="0" algn="b" rotWithShape="0" blurRad="50800" dist="20000" dir="5400000">
            <a:srgbClr val="000000">
              <a:alpha val="42000"/>
            </a:srgbClr>
          </a:outerShdw>
        </a:effectLst>
      </a:spPr>
      <a:bodyPr rot="0" spcFirstLastPara="1" vertOverflow="overflow" horzOverflow="overflow" vert="horz" wrap="square" lIns="45719" tIns="45719" rIns="45719" bIns="45719" numCol="1" spcCol="38100" rtlCol="0" anchor="ctr" upright="0">
        <a:sp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Century Schoolbook"/>
            <a:ea typeface="Century Schoolbook"/>
            <a:cs typeface="Century Schoolbook"/>
            <a:sym typeface="Century Schoolbook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FE8637"/>
          </a:solidFill>
          <a:prstDash val="solid"/>
          <a:bevel/>
        </a:ln>
        <a:effectLst>
          <a:outerShdw sx="100000" sy="100000" kx="0" ky="0" algn="b" rotWithShape="0" blurRad="50800" dist="25000" dir="5400000">
            <a:srgbClr val="000000">
              <a:alpha val="40000"/>
            </a:srgbClr>
          </a:outerShdw>
        </a:effectLst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45719" tIns="45719" rIns="45719" bIns="45719" numCol="1" spcCol="38100" rtlCol="0" anchor="t" upright="0">
        <a:sp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Century Schoolbook"/>
            <a:ea typeface="Century Schoolbook"/>
            <a:cs typeface="Century Schoolbook"/>
            <a:sym typeface="Century Schoolbook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Default">
  <a:themeElements>
    <a:clrScheme name="Defaul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0000FF"/>
      </a:hlink>
      <a:folHlink>
        <a:srgbClr val="FF00FF"/>
      </a:folHlink>
    </a:clrScheme>
    <a:fontScheme name="Default">
      <a:majorFont>
        <a:latin typeface="Helvetica"/>
        <a:ea typeface="Helvetica"/>
        <a:cs typeface="Helvetica"/>
      </a:majorFont>
      <a:minorFont>
        <a:latin typeface="Helvetica Neue"/>
        <a:ea typeface="Helvetica Neue"/>
        <a:cs typeface="Helvetica Neue"/>
      </a:minorFont>
    </a:fontScheme>
    <a:fmtScheme name="Defaul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50800" dist="20000" dir="5400000">
              <a:srgbClr val="000000">
                <a:alpha val="42000"/>
              </a:srgbClr>
            </a:outerShdw>
          </a:effectLst>
        </a:effectStyle>
        <a:effectStyle>
          <a:effectLst>
            <a:outerShdw sx="100000" sy="100000" kx="0" ky="0" algn="b" rotWithShape="0" blurRad="50800" dist="20000" dir="5400000">
              <a:srgbClr val="000000">
                <a:alpha val="42000"/>
              </a:srgbClr>
            </a:outerShdw>
          </a:effectLst>
        </a:effectStyle>
        <a:effectStyle>
          <a:effectLst>
            <a:outerShdw sx="100000" sy="100000" kx="0" ky="0" algn="b" rotWithShape="0" blurRad="50800" dist="25000" dir="5400000">
              <a:srgbClr val="000000">
                <a:alpha val="4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rgbClr val="FE8637"/>
          </a:solidFill>
          <a:prstDash val="solid"/>
          <a:bevel/>
        </a:ln>
        <a:effectLst>
          <a:outerShdw sx="100000" sy="100000" kx="0" ky="0" algn="b" rotWithShape="0" blurRad="50800" dist="20000" dir="5400000">
            <a:srgbClr val="000000">
              <a:alpha val="42000"/>
            </a:srgbClr>
          </a:outerShdw>
        </a:effectLst>
      </a:spPr>
      <a:bodyPr rot="0" spcFirstLastPara="1" vertOverflow="overflow" horzOverflow="overflow" vert="horz" wrap="square" lIns="45719" tIns="45719" rIns="45719" bIns="45719" numCol="1" spcCol="38100" rtlCol="0" anchor="ctr" upright="0">
        <a:sp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Century Schoolbook"/>
            <a:ea typeface="Century Schoolbook"/>
            <a:cs typeface="Century Schoolbook"/>
            <a:sym typeface="Century Schoolbook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FE8637"/>
          </a:solidFill>
          <a:prstDash val="solid"/>
          <a:bevel/>
        </a:ln>
        <a:effectLst>
          <a:outerShdw sx="100000" sy="100000" kx="0" ky="0" algn="b" rotWithShape="0" blurRad="50800" dist="25000" dir="5400000">
            <a:srgbClr val="000000">
              <a:alpha val="40000"/>
            </a:srgbClr>
          </a:outerShdw>
        </a:effectLst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45719" tIns="45719" rIns="45719" bIns="45719" numCol="1" spcCol="38100" rtlCol="0" anchor="t" upright="0">
        <a:sp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Century Schoolbook"/>
            <a:ea typeface="Century Schoolbook"/>
            <a:cs typeface="Century Schoolbook"/>
            <a:sym typeface="Century Schoolbook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