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7"/>
  </p:notesMasterIdLst>
  <p:sldIdLst>
    <p:sldId id="256" r:id="rId2"/>
    <p:sldId id="257" r:id="rId3"/>
    <p:sldId id="273" r:id="rId4"/>
    <p:sldId id="274" r:id="rId5"/>
    <p:sldId id="276" r:id="rId6"/>
    <p:sldId id="275" r:id="rId7"/>
    <p:sldId id="277" r:id="rId8"/>
    <p:sldId id="278" r:id="rId9"/>
    <p:sldId id="279" r:id="rId10"/>
    <p:sldId id="280" r:id="rId11"/>
    <p:sldId id="282" r:id="rId12"/>
    <p:sldId id="283" r:id="rId13"/>
    <p:sldId id="284" r:id="rId14"/>
    <p:sldId id="281" r:id="rId15"/>
    <p:sldId id="27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C55EA-FF13-19DA-9F90-FFF31B3CB497}" v="3" dt="2020-05-27T12:55:42.575"/>
    <p1510:client id="{340DC5D8-10C4-2416-5735-42C9B1C85779}" v="675" dt="2020-05-14T13:59:32.213"/>
    <p1510:client id="{40065BE9-5E3F-C5AF-85F8-6F9141F16D83}" v="528" dt="2020-05-19T09:37:18.703"/>
    <p1510:client id="{52015D37-B657-847C-A4D6-D1D258772C06}" v="65" dt="2020-05-27T06:10:53.083"/>
    <p1510:client id="{54BA11CA-921F-A336-9969-C1D9EE3CD054}" v="196" dt="2020-05-14T07:47:55.205"/>
    <p1510:client id="{961D5A4E-269D-A567-F29B-D27BF228AAB1}" v="5" dt="2020-05-19T06:19:11.177"/>
    <p1510:client id="{C0725E5E-75E2-3AB1-81E6-BD8090FC4EA4}" v="106" dt="2020-05-25T09:11:44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dl Václav" userId="S::vaclav.bendl@npicr.cz::45456ba6-8f61-4ecc-9e82-6848c66c8e14" providerId="AD" clId="Web-{54BA11CA-921F-A336-9969-C1D9EE3CD054}"/>
    <pc:docChg chg="addSld modSld sldOrd">
      <pc:chgData name="Bendl Václav" userId="S::vaclav.bendl@npicr.cz::45456ba6-8f61-4ecc-9e82-6848c66c8e14" providerId="AD" clId="Web-{54BA11CA-921F-A336-9969-C1D9EE3CD054}" dt="2020-05-14T07:47:55.205" v="185" actId="20577"/>
      <pc:docMkLst>
        <pc:docMk/>
      </pc:docMkLst>
      <pc:sldChg chg="modSp">
        <pc:chgData name="Bendl Václav" userId="S::vaclav.bendl@npicr.cz::45456ba6-8f61-4ecc-9e82-6848c66c8e14" providerId="AD" clId="Web-{54BA11CA-921F-A336-9969-C1D9EE3CD054}" dt="2020-05-14T06:41:42.313" v="46" actId="20577"/>
        <pc:sldMkLst>
          <pc:docMk/>
          <pc:sldMk cId="0" sldId="257"/>
        </pc:sldMkLst>
        <pc:spChg chg="mod">
          <ac:chgData name="Bendl Václav" userId="S::vaclav.bendl@npicr.cz::45456ba6-8f61-4ecc-9e82-6848c66c8e14" providerId="AD" clId="Web-{54BA11CA-921F-A336-9969-C1D9EE3CD054}" dt="2020-05-14T06:41:05.439" v="13" actId="20577"/>
          <ac:spMkLst>
            <pc:docMk/>
            <pc:sldMk cId="0" sldId="257"/>
            <ac:spMk id="246" creationId="{00000000-0000-0000-0000-000000000000}"/>
          </ac:spMkLst>
        </pc:spChg>
        <pc:spChg chg="mod">
          <ac:chgData name="Bendl Václav" userId="S::vaclav.bendl@npicr.cz::45456ba6-8f61-4ecc-9e82-6848c66c8e14" providerId="AD" clId="Web-{54BA11CA-921F-A336-9969-C1D9EE3CD054}" dt="2020-05-14T06:41:42.313" v="46" actId="20577"/>
          <ac:spMkLst>
            <pc:docMk/>
            <pc:sldMk cId="0" sldId="257"/>
            <ac:spMk id="253" creationId="{00000000-0000-0000-0000-000000000000}"/>
          </ac:spMkLst>
        </pc:spChg>
      </pc:sldChg>
      <pc:sldChg chg="ord">
        <pc:chgData name="Bendl Václav" userId="S::vaclav.bendl@npicr.cz::45456ba6-8f61-4ecc-9e82-6848c66c8e14" providerId="AD" clId="Web-{54BA11CA-921F-A336-9969-C1D9EE3CD054}" dt="2020-05-14T06:42:21.875" v="48"/>
        <pc:sldMkLst>
          <pc:docMk/>
          <pc:sldMk cId="0" sldId="272"/>
        </pc:sldMkLst>
      </pc:sldChg>
      <pc:sldChg chg="addSp delSp modSp new">
        <pc:chgData name="Bendl Václav" userId="S::vaclav.bendl@npicr.cz::45456ba6-8f61-4ecc-9e82-6848c66c8e14" providerId="AD" clId="Web-{54BA11CA-921F-A336-9969-C1D9EE3CD054}" dt="2020-05-14T06:48:06.853" v="80" actId="14100"/>
        <pc:sldMkLst>
          <pc:docMk/>
          <pc:sldMk cId="1923468939" sldId="273"/>
        </pc:sldMkLst>
        <pc:spChg chg="mod">
          <ac:chgData name="Bendl Václav" userId="S::vaclav.bendl@npicr.cz::45456ba6-8f61-4ecc-9e82-6848c66c8e14" providerId="AD" clId="Web-{54BA11CA-921F-A336-9969-C1D9EE3CD054}" dt="2020-05-14T06:48:06.853" v="80" actId="14100"/>
          <ac:spMkLst>
            <pc:docMk/>
            <pc:sldMk cId="1923468939" sldId="273"/>
            <ac:spMk id="2" creationId="{F4C5DB00-62C0-473A-8CCB-A6ABAE6D77EF}"/>
          </ac:spMkLst>
        </pc:spChg>
        <pc:spChg chg="add del mod">
          <ac:chgData name="Bendl Václav" userId="S::vaclav.bendl@npicr.cz::45456ba6-8f61-4ecc-9e82-6848c66c8e14" providerId="AD" clId="Web-{54BA11CA-921F-A336-9969-C1D9EE3CD054}" dt="2020-05-14T06:44:36.294" v="68"/>
          <ac:spMkLst>
            <pc:docMk/>
            <pc:sldMk cId="1923468939" sldId="273"/>
            <ac:spMk id="3" creationId="{959F1FBA-3D66-4A71-82B7-1193F8EBCB99}"/>
          </ac:spMkLst>
        </pc:spChg>
        <pc:picChg chg="add mod">
          <ac:chgData name="Bendl Václav" userId="S::vaclav.bendl@npicr.cz::45456ba6-8f61-4ecc-9e82-6848c66c8e14" providerId="AD" clId="Web-{54BA11CA-921F-A336-9969-C1D9EE3CD054}" dt="2020-05-14T06:47:01.245" v="74" actId="14100"/>
          <ac:picMkLst>
            <pc:docMk/>
            <pc:sldMk cId="1923468939" sldId="273"/>
            <ac:picMk id="4" creationId="{ED743DC7-1A1C-4BAD-A701-08C1B2804608}"/>
          </ac:picMkLst>
        </pc:picChg>
      </pc:sldChg>
      <pc:sldChg chg="addSp delSp modSp add replId">
        <pc:chgData name="Bendl Václav" userId="S::vaclav.bendl@npicr.cz::45456ba6-8f61-4ecc-9e82-6848c66c8e14" providerId="AD" clId="Web-{54BA11CA-921F-A336-9969-C1D9EE3CD054}" dt="2020-05-14T06:51:31.678" v="84"/>
        <pc:sldMkLst>
          <pc:docMk/>
          <pc:sldMk cId="4288057167" sldId="274"/>
        </pc:sldMkLst>
        <pc:spChg chg="del">
          <ac:chgData name="Bendl Václav" userId="S::vaclav.bendl@npicr.cz::45456ba6-8f61-4ecc-9e82-6848c66c8e14" providerId="AD" clId="Web-{54BA11CA-921F-A336-9969-C1D9EE3CD054}" dt="2020-05-14T06:51:31.678" v="84"/>
          <ac:spMkLst>
            <pc:docMk/>
            <pc:sldMk cId="4288057167" sldId="274"/>
            <ac:spMk id="2" creationId="{F4C5DB00-62C0-473A-8CCB-A6ABAE6D77EF}"/>
          </ac:spMkLst>
        </pc:spChg>
        <pc:picChg chg="add mod">
          <ac:chgData name="Bendl Václav" userId="S::vaclav.bendl@npicr.cz::45456ba6-8f61-4ecc-9e82-6848c66c8e14" providerId="AD" clId="Web-{54BA11CA-921F-A336-9969-C1D9EE3CD054}" dt="2020-05-14T06:51:04.991" v="83" actId="14100"/>
          <ac:picMkLst>
            <pc:docMk/>
            <pc:sldMk cId="4288057167" sldId="274"/>
            <ac:picMk id="3" creationId="{2E51DE39-B3E6-4C07-815D-97916A37A614}"/>
          </ac:picMkLst>
        </pc:picChg>
      </pc:sldChg>
      <pc:sldChg chg="addSp delSp modSp add replId">
        <pc:chgData name="Bendl Václav" userId="S::vaclav.bendl@npicr.cz::45456ba6-8f61-4ecc-9e82-6848c66c8e14" providerId="AD" clId="Web-{54BA11CA-921F-A336-9969-C1D9EE3CD054}" dt="2020-05-14T07:03:16.307" v="95" actId="14100"/>
        <pc:sldMkLst>
          <pc:docMk/>
          <pc:sldMk cId="1081861849" sldId="275"/>
        </pc:sldMkLst>
        <pc:spChg chg="del">
          <ac:chgData name="Bendl Václav" userId="S::vaclav.bendl@npicr.cz::45456ba6-8f61-4ecc-9e82-6848c66c8e14" providerId="AD" clId="Web-{54BA11CA-921F-A336-9969-C1D9EE3CD054}" dt="2020-05-14T07:01:09.746" v="86"/>
          <ac:spMkLst>
            <pc:docMk/>
            <pc:sldMk cId="1081861849" sldId="275"/>
            <ac:spMk id="2" creationId="{F4C5DB00-62C0-473A-8CCB-A6ABAE6D77EF}"/>
          </ac:spMkLst>
        </pc:spChg>
        <pc:picChg chg="add mod">
          <ac:chgData name="Bendl Václav" userId="S::vaclav.bendl@npicr.cz::45456ba6-8f61-4ecc-9e82-6848c66c8e14" providerId="AD" clId="Web-{54BA11CA-921F-A336-9969-C1D9EE3CD054}" dt="2020-05-14T07:03:16.307" v="95" actId="14100"/>
          <ac:picMkLst>
            <pc:docMk/>
            <pc:sldMk cId="1081861849" sldId="275"/>
            <ac:picMk id="3" creationId="{2FF22CBE-444E-42DD-8CEF-51CAFF6BB1B2}"/>
          </ac:picMkLst>
        </pc:picChg>
      </pc:sldChg>
      <pc:sldChg chg="addSp delSp modSp add replId">
        <pc:chgData name="Bendl Václav" userId="S::vaclav.bendl@npicr.cz::45456ba6-8f61-4ecc-9e82-6848c66c8e14" providerId="AD" clId="Web-{54BA11CA-921F-A336-9969-C1D9EE3CD054}" dt="2020-05-14T07:03:28.431" v="99" actId="14100"/>
        <pc:sldMkLst>
          <pc:docMk/>
          <pc:sldMk cId="3332522583" sldId="276"/>
        </pc:sldMkLst>
        <pc:spChg chg="del">
          <ac:chgData name="Bendl Václav" userId="S::vaclav.bendl@npicr.cz::45456ba6-8f61-4ecc-9e82-6848c66c8e14" providerId="AD" clId="Web-{54BA11CA-921F-A336-9969-C1D9EE3CD054}" dt="2020-05-14T07:02:56.401" v="93"/>
          <ac:spMkLst>
            <pc:docMk/>
            <pc:sldMk cId="3332522583" sldId="276"/>
            <ac:spMk id="2" creationId="{F4C5DB00-62C0-473A-8CCB-A6ABAE6D77EF}"/>
          </ac:spMkLst>
        </pc:spChg>
        <pc:picChg chg="add del mod">
          <ac:chgData name="Bendl Václav" userId="S::vaclav.bendl@npicr.cz::45456ba6-8f61-4ecc-9e82-6848c66c8e14" providerId="AD" clId="Web-{54BA11CA-921F-A336-9969-C1D9EE3CD054}" dt="2020-05-14T07:03:04.557" v="94"/>
          <ac:picMkLst>
            <pc:docMk/>
            <pc:sldMk cId="3332522583" sldId="276"/>
            <ac:picMk id="3" creationId="{D00EBE00-619A-4090-8E34-A8888CCCA212}"/>
          </ac:picMkLst>
        </pc:picChg>
        <pc:picChg chg="add mod">
          <ac:chgData name="Bendl Václav" userId="S::vaclav.bendl@npicr.cz::45456ba6-8f61-4ecc-9e82-6848c66c8e14" providerId="AD" clId="Web-{54BA11CA-921F-A336-9969-C1D9EE3CD054}" dt="2020-05-14T07:03:28.431" v="99" actId="14100"/>
          <ac:picMkLst>
            <pc:docMk/>
            <pc:sldMk cId="3332522583" sldId="276"/>
            <ac:picMk id="5" creationId="{B231C176-CC39-475D-961F-41E457EFF5DB}"/>
          </ac:picMkLst>
        </pc:picChg>
      </pc:sldChg>
      <pc:sldChg chg="addSp delSp modSp add replId">
        <pc:chgData name="Bendl Václav" userId="S::vaclav.bendl@npicr.cz::45456ba6-8f61-4ecc-9e82-6848c66c8e14" providerId="AD" clId="Web-{54BA11CA-921F-A336-9969-C1D9EE3CD054}" dt="2020-05-14T07:38:36.992" v="104"/>
        <pc:sldMkLst>
          <pc:docMk/>
          <pc:sldMk cId="2253737158" sldId="277"/>
        </pc:sldMkLst>
        <pc:spChg chg="del">
          <ac:chgData name="Bendl Václav" userId="S::vaclav.bendl@npicr.cz::45456ba6-8f61-4ecc-9e82-6848c66c8e14" providerId="AD" clId="Web-{54BA11CA-921F-A336-9969-C1D9EE3CD054}" dt="2020-05-14T07:38:36.992" v="104"/>
          <ac:spMkLst>
            <pc:docMk/>
            <pc:sldMk cId="2253737158" sldId="277"/>
            <ac:spMk id="2" creationId="{F4C5DB00-62C0-473A-8CCB-A6ABAE6D77EF}"/>
          </ac:spMkLst>
        </pc:spChg>
        <pc:picChg chg="add mod">
          <ac:chgData name="Bendl Václav" userId="S::vaclav.bendl@npicr.cz::45456ba6-8f61-4ecc-9e82-6848c66c8e14" providerId="AD" clId="Web-{54BA11CA-921F-A336-9969-C1D9EE3CD054}" dt="2020-05-14T07:38:34.008" v="103" actId="14100"/>
          <ac:picMkLst>
            <pc:docMk/>
            <pc:sldMk cId="2253737158" sldId="277"/>
            <ac:picMk id="3" creationId="{ED8544DB-D4B0-4589-86A4-7B3CB08CB58D}"/>
          </ac:picMkLst>
        </pc:picChg>
      </pc:sldChg>
      <pc:sldChg chg="modSp new">
        <pc:chgData name="Bendl Václav" userId="S::vaclav.bendl@npicr.cz::45456ba6-8f61-4ecc-9e82-6848c66c8e14" providerId="AD" clId="Web-{54BA11CA-921F-A336-9969-C1D9EE3CD054}" dt="2020-05-14T07:43:34.708" v="137" actId="20577"/>
        <pc:sldMkLst>
          <pc:docMk/>
          <pc:sldMk cId="3107066425" sldId="278"/>
        </pc:sldMkLst>
        <pc:spChg chg="mod">
          <ac:chgData name="Bendl Václav" userId="S::vaclav.bendl@npicr.cz::45456ba6-8f61-4ecc-9e82-6848c66c8e14" providerId="AD" clId="Web-{54BA11CA-921F-A336-9969-C1D9EE3CD054}" dt="2020-05-14T07:43:34.708" v="137" actId="20577"/>
          <ac:spMkLst>
            <pc:docMk/>
            <pc:sldMk cId="3107066425" sldId="278"/>
            <ac:spMk id="2" creationId="{9533DAF9-1DE3-4116-9107-61E8ED5BBFD2}"/>
          </ac:spMkLst>
        </pc:spChg>
      </pc:sldChg>
      <pc:sldChg chg="addSp modSp add ord replId">
        <pc:chgData name="Bendl Václav" userId="S::vaclav.bendl@npicr.cz::45456ba6-8f61-4ecc-9e82-6848c66c8e14" providerId="AD" clId="Web-{54BA11CA-921F-A336-9969-C1D9EE3CD054}" dt="2020-05-14T07:47:55.205" v="185" actId="20577"/>
        <pc:sldMkLst>
          <pc:docMk/>
          <pc:sldMk cId="1442822416" sldId="279"/>
        </pc:sldMkLst>
        <pc:spChg chg="mod">
          <ac:chgData name="Bendl Václav" userId="S::vaclav.bendl@npicr.cz::45456ba6-8f61-4ecc-9e82-6848c66c8e14" providerId="AD" clId="Web-{54BA11CA-921F-A336-9969-C1D9EE3CD054}" dt="2020-05-14T07:47:55.205" v="185" actId="20577"/>
          <ac:spMkLst>
            <pc:docMk/>
            <pc:sldMk cId="1442822416" sldId="279"/>
            <ac:spMk id="2" creationId="{9533DAF9-1DE3-4116-9107-61E8ED5BBFD2}"/>
          </ac:spMkLst>
        </pc:spChg>
        <pc:picChg chg="add mod">
          <ac:chgData name="Bendl Václav" userId="S::vaclav.bendl@npicr.cz::45456ba6-8f61-4ecc-9e82-6848c66c8e14" providerId="AD" clId="Web-{54BA11CA-921F-A336-9969-C1D9EE3CD054}" dt="2020-05-14T07:41:54.022" v="127" actId="14100"/>
          <ac:picMkLst>
            <pc:docMk/>
            <pc:sldMk cId="1442822416" sldId="279"/>
            <ac:picMk id="3" creationId="{97230E05-F166-411D-9C5F-2310ACAA7561}"/>
          </ac:picMkLst>
        </pc:picChg>
      </pc:sldChg>
      <pc:sldChg chg="addSp delSp modSp add replId">
        <pc:chgData name="Bendl Václav" userId="S::vaclav.bendl@npicr.cz::45456ba6-8f61-4ecc-9e82-6848c66c8e14" providerId="AD" clId="Web-{54BA11CA-921F-A336-9969-C1D9EE3CD054}" dt="2020-05-14T07:44:26.739" v="153" actId="20577"/>
        <pc:sldMkLst>
          <pc:docMk/>
          <pc:sldMk cId="3556003132" sldId="280"/>
        </pc:sldMkLst>
        <pc:spChg chg="add del mod">
          <ac:chgData name="Bendl Václav" userId="S::vaclav.bendl@npicr.cz::45456ba6-8f61-4ecc-9e82-6848c66c8e14" providerId="AD" clId="Web-{54BA11CA-921F-A336-9969-C1D9EE3CD054}" dt="2020-05-14T07:44:26.739" v="153" actId="20577"/>
          <ac:spMkLst>
            <pc:docMk/>
            <pc:sldMk cId="3556003132" sldId="280"/>
            <ac:spMk id="2" creationId="{9533DAF9-1DE3-4116-9107-61E8ED5BBFD2}"/>
          </ac:spMkLst>
        </pc:spChg>
        <pc:picChg chg="add mod">
          <ac:chgData name="Bendl Václav" userId="S::vaclav.bendl@npicr.cz::45456ba6-8f61-4ecc-9e82-6848c66c8e14" providerId="AD" clId="Web-{54BA11CA-921F-A336-9969-C1D9EE3CD054}" dt="2020-05-14T07:44:17.082" v="145" actId="1076"/>
          <ac:picMkLst>
            <pc:docMk/>
            <pc:sldMk cId="3556003132" sldId="280"/>
            <ac:picMk id="3" creationId="{6CB0E6FF-F039-436D-B84B-2D9872A86C42}"/>
          </ac:picMkLst>
        </pc:picChg>
      </pc:sldChg>
      <pc:sldChg chg="addSp delSp modSp add ord replId">
        <pc:chgData name="Bendl Václav" userId="S::vaclav.bendl@npicr.cz::45456ba6-8f61-4ecc-9e82-6848c66c8e14" providerId="AD" clId="Web-{54BA11CA-921F-A336-9969-C1D9EE3CD054}" dt="2020-05-14T07:47:21.033" v="168" actId="20577"/>
        <pc:sldMkLst>
          <pc:docMk/>
          <pc:sldMk cId="665743785" sldId="281"/>
        </pc:sldMkLst>
        <pc:spChg chg="mod">
          <ac:chgData name="Bendl Václav" userId="S::vaclav.bendl@npicr.cz::45456ba6-8f61-4ecc-9e82-6848c66c8e14" providerId="AD" clId="Web-{54BA11CA-921F-A336-9969-C1D9EE3CD054}" dt="2020-05-14T07:47:21.033" v="168" actId="20577"/>
          <ac:spMkLst>
            <pc:docMk/>
            <pc:sldMk cId="665743785" sldId="281"/>
            <ac:spMk id="2" creationId="{9533DAF9-1DE3-4116-9107-61E8ED5BBFD2}"/>
          </ac:spMkLst>
        </pc:spChg>
        <pc:picChg chg="add del mod">
          <ac:chgData name="Bendl Václav" userId="S::vaclav.bendl@npicr.cz::45456ba6-8f61-4ecc-9e82-6848c66c8e14" providerId="AD" clId="Web-{54BA11CA-921F-A336-9969-C1D9EE3CD054}" dt="2020-05-14T07:46:33.534" v="163"/>
          <ac:picMkLst>
            <pc:docMk/>
            <pc:sldMk cId="665743785" sldId="281"/>
            <ac:picMk id="3" creationId="{3EC14BE9-245D-4EDD-8D52-B30EF2D21181}"/>
          </ac:picMkLst>
        </pc:picChg>
        <pc:picChg chg="add mod">
          <ac:chgData name="Bendl Václav" userId="S::vaclav.bendl@npicr.cz::45456ba6-8f61-4ecc-9e82-6848c66c8e14" providerId="AD" clId="Web-{54BA11CA-921F-A336-9969-C1D9EE3CD054}" dt="2020-05-14T07:47:15.596" v="166" actId="14100"/>
          <ac:picMkLst>
            <pc:docMk/>
            <pc:sldMk cId="665743785" sldId="281"/>
            <ac:picMk id="5" creationId="{5EC89FC8-74EB-460E-909D-AA3EA69DFE2E}"/>
          </ac:picMkLst>
        </pc:picChg>
      </pc:sldChg>
      <pc:sldChg chg="add replId">
        <pc:chgData name="Bendl Václav" userId="S::vaclav.bendl@npicr.cz::45456ba6-8f61-4ecc-9e82-6848c66c8e14" providerId="AD" clId="Web-{54BA11CA-921F-A336-9969-C1D9EE3CD054}" dt="2020-05-14T07:39:59.898" v="109"/>
        <pc:sldMkLst>
          <pc:docMk/>
          <pc:sldMk cId="3634919549" sldId="282"/>
        </pc:sldMkLst>
      </pc:sldChg>
      <pc:sldChg chg="add replId">
        <pc:chgData name="Bendl Václav" userId="S::vaclav.bendl@npicr.cz::45456ba6-8f61-4ecc-9e82-6848c66c8e14" providerId="AD" clId="Web-{54BA11CA-921F-A336-9969-C1D9EE3CD054}" dt="2020-05-14T07:40:01.288" v="110"/>
        <pc:sldMkLst>
          <pc:docMk/>
          <pc:sldMk cId="2200349198" sldId="283"/>
        </pc:sldMkLst>
      </pc:sldChg>
      <pc:sldChg chg="add replId">
        <pc:chgData name="Bendl Václav" userId="S::vaclav.bendl@npicr.cz::45456ba6-8f61-4ecc-9e82-6848c66c8e14" providerId="AD" clId="Web-{54BA11CA-921F-A336-9969-C1D9EE3CD054}" dt="2020-05-14T07:40:01.320" v="111"/>
        <pc:sldMkLst>
          <pc:docMk/>
          <pc:sldMk cId="2055602441" sldId="284"/>
        </pc:sldMkLst>
      </pc:sldChg>
      <pc:sldChg chg="add replId">
        <pc:chgData name="Bendl Václav" userId="S::vaclav.bendl@npicr.cz::45456ba6-8f61-4ecc-9e82-6848c66c8e14" providerId="AD" clId="Web-{54BA11CA-921F-A336-9969-C1D9EE3CD054}" dt="2020-05-14T07:40:01.913" v="112"/>
        <pc:sldMkLst>
          <pc:docMk/>
          <pc:sldMk cId="1688022796" sldId="285"/>
        </pc:sldMkLst>
      </pc:sldChg>
    </pc:docChg>
  </pc:docChgLst>
  <pc:docChgLst>
    <pc:chgData name="Bendl Václav" userId="S::vaclav.bendl@npicr.cz::45456ba6-8f61-4ecc-9e82-6848c66c8e14" providerId="AD" clId="Web-{232C55EA-FF13-19DA-9F90-FFF31B3CB497}"/>
    <pc:docChg chg="modSld">
      <pc:chgData name="Bendl Václav" userId="S::vaclav.bendl@npicr.cz::45456ba6-8f61-4ecc-9e82-6848c66c8e14" providerId="AD" clId="Web-{232C55EA-FF13-19DA-9F90-FFF31B3CB497}" dt="2020-05-27T12:55:42.575" v="2"/>
      <pc:docMkLst>
        <pc:docMk/>
      </pc:docMkLst>
      <pc:sldChg chg="addSp">
        <pc:chgData name="Bendl Václav" userId="S::vaclav.bendl@npicr.cz::45456ba6-8f61-4ecc-9e82-6848c66c8e14" providerId="AD" clId="Web-{232C55EA-FF13-19DA-9F90-FFF31B3CB497}" dt="2020-05-27T12:55:27.247" v="1"/>
        <pc:sldMkLst>
          <pc:docMk/>
          <pc:sldMk cId="3537950799" sldId="274"/>
        </pc:sldMkLst>
        <pc:inkChg chg="add">
          <ac:chgData name="Bendl Václav" userId="S::vaclav.bendl@npicr.cz::45456ba6-8f61-4ecc-9e82-6848c66c8e14" providerId="AD" clId="Web-{232C55EA-FF13-19DA-9F90-FFF31B3CB497}" dt="2020-05-27T12:55:19.450" v="0"/>
          <ac:inkMkLst>
            <pc:docMk/>
            <pc:sldMk cId="3537950799" sldId="274"/>
            <ac:inkMk id="4" creationId="{85897B98-B151-46F0-855D-00F34C57C05E}"/>
          </ac:inkMkLst>
        </pc:inkChg>
        <pc:inkChg chg="add">
          <ac:chgData name="Bendl Václav" userId="S::vaclav.bendl@npicr.cz::45456ba6-8f61-4ecc-9e82-6848c66c8e14" providerId="AD" clId="Web-{232C55EA-FF13-19DA-9F90-FFF31B3CB497}" dt="2020-05-27T12:55:27.247" v="1"/>
          <ac:inkMkLst>
            <pc:docMk/>
            <pc:sldMk cId="3537950799" sldId="274"/>
            <ac:inkMk id="5" creationId="{8D6CB88B-3C3F-4F28-993C-59E54282A17E}"/>
          </ac:inkMkLst>
        </pc:inkChg>
      </pc:sldChg>
      <pc:sldChg chg="addSp">
        <pc:chgData name="Bendl Václav" userId="S::vaclav.bendl@npicr.cz::45456ba6-8f61-4ecc-9e82-6848c66c8e14" providerId="AD" clId="Web-{232C55EA-FF13-19DA-9F90-FFF31B3CB497}" dt="2020-05-27T12:55:42.575" v="2"/>
        <pc:sldMkLst>
          <pc:docMk/>
          <pc:sldMk cId="2338771265" sldId="276"/>
        </pc:sldMkLst>
        <pc:inkChg chg="add">
          <ac:chgData name="Bendl Václav" userId="S::vaclav.bendl@npicr.cz::45456ba6-8f61-4ecc-9e82-6848c66c8e14" providerId="AD" clId="Web-{232C55EA-FF13-19DA-9F90-FFF31B3CB497}" dt="2020-05-27T12:55:42.575" v="2"/>
          <ac:inkMkLst>
            <pc:docMk/>
            <pc:sldMk cId="2338771265" sldId="276"/>
            <ac:inkMk id="3" creationId="{CC06B1A4-459F-4DEE-AE04-ACB5196E4659}"/>
          </ac:inkMkLst>
        </pc:inkChg>
      </pc:sldChg>
    </pc:docChg>
  </pc:docChgLst>
  <pc:docChgLst>
    <pc:chgData name="Bendl Václav" userId="S::vaclav.bendl@npicr.cz::45456ba6-8f61-4ecc-9e82-6848c66c8e14" providerId="AD" clId="Web-{40065BE9-5E3F-C5AF-85F8-6F9141F16D83}"/>
    <pc:docChg chg="addSld delSld modSld">
      <pc:chgData name="Bendl Václav" userId="S::vaclav.bendl@npicr.cz::45456ba6-8f61-4ecc-9e82-6848c66c8e14" providerId="AD" clId="Web-{40065BE9-5E3F-C5AF-85F8-6F9141F16D83}" dt="2020-05-19T09:37:18.703" v="503" actId="20577"/>
      <pc:docMkLst>
        <pc:docMk/>
      </pc:docMkLst>
      <pc:sldChg chg="modSp">
        <pc:chgData name="Bendl Václav" userId="S::vaclav.bendl@npicr.cz::45456ba6-8f61-4ecc-9e82-6848c66c8e14" providerId="AD" clId="Web-{40065BE9-5E3F-C5AF-85F8-6F9141F16D83}" dt="2020-05-19T06:36:10.937" v="10" actId="20577"/>
        <pc:sldMkLst>
          <pc:docMk/>
          <pc:sldMk cId="0" sldId="257"/>
        </pc:sldMkLst>
        <pc:spChg chg="mod">
          <ac:chgData name="Bendl Václav" userId="S::vaclav.bendl@npicr.cz::45456ba6-8f61-4ecc-9e82-6848c66c8e14" providerId="AD" clId="Web-{40065BE9-5E3F-C5AF-85F8-6F9141F16D83}" dt="2020-05-19T06:36:10.937" v="10" actId="20577"/>
          <ac:spMkLst>
            <pc:docMk/>
            <pc:sldMk cId="0" sldId="257"/>
            <ac:spMk id="253" creationId="{00000000-0000-0000-0000-000000000000}"/>
          </ac:spMkLst>
        </pc:spChg>
      </pc:sldChg>
      <pc:sldChg chg="del">
        <pc:chgData name="Bendl Václav" userId="S::vaclav.bendl@npicr.cz::45456ba6-8f61-4ecc-9e82-6848c66c8e14" providerId="AD" clId="Web-{40065BE9-5E3F-C5AF-85F8-6F9141F16D83}" dt="2020-05-19T06:36:27.468" v="25"/>
        <pc:sldMkLst>
          <pc:docMk/>
          <pc:sldMk cId="1923468939" sldId="273"/>
        </pc:sldMkLst>
      </pc:sldChg>
      <pc:sldChg chg="addSp delSp modSp new mod modClrScheme chgLayout">
        <pc:chgData name="Bendl Václav" userId="S::vaclav.bendl@npicr.cz::45456ba6-8f61-4ecc-9e82-6848c66c8e14" providerId="AD" clId="Web-{40065BE9-5E3F-C5AF-85F8-6F9141F16D83}" dt="2020-05-19T06:46:30.649" v="73" actId="1076"/>
        <pc:sldMkLst>
          <pc:docMk/>
          <pc:sldMk cId="1976401179" sldId="273"/>
        </pc:sldMkLst>
        <pc:spChg chg="mod ord">
          <ac:chgData name="Bendl Václav" userId="S::vaclav.bendl@npicr.cz::45456ba6-8f61-4ecc-9e82-6848c66c8e14" providerId="AD" clId="Web-{40065BE9-5E3F-C5AF-85F8-6F9141F16D83}" dt="2020-05-19T06:46:30.649" v="73" actId="1076"/>
          <ac:spMkLst>
            <pc:docMk/>
            <pc:sldMk cId="1976401179" sldId="273"/>
            <ac:spMk id="2" creationId="{5BDD395E-209A-4FE7-8038-9475D16391CE}"/>
          </ac:spMkLst>
        </pc:spChg>
        <pc:spChg chg="add del mod ord">
          <ac:chgData name="Bendl Václav" userId="S::vaclav.bendl@npicr.cz::45456ba6-8f61-4ecc-9e82-6848c66c8e14" providerId="AD" clId="Web-{40065BE9-5E3F-C5AF-85F8-6F9141F16D83}" dt="2020-05-19T06:46:16.868" v="70"/>
          <ac:spMkLst>
            <pc:docMk/>
            <pc:sldMk cId="1976401179" sldId="273"/>
            <ac:spMk id="8" creationId="{F33D1CE1-23B1-4F97-922E-22A07893C42B}"/>
          </ac:spMkLst>
        </pc:spChg>
        <pc:picChg chg="add del mod">
          <ac:chgData name="Bendl Václav" userId="S::vaclav.bendl@npicr.cz::45456ba6-8f61-4ecc-9e82-6848c66c8e14" providerId="AD" clId="Web-{40065BE9-5E3F-C5AF-85F8-6F9141F16D83}" dt="2020-05-19T06:43:43.089" v="55"/>
          <ac:picMkLst>
            <pc:docMk/>
            <pc:sldMk cId="1976401179" sldId="273"/>
            <ac:picMk id="3" creationId="{23B854AC-C42C-480D-A5C6-9A6308C9E18F}"/>
          </ac:picMkLst>
        </pc:picChg>
        <pc:picChg chg="add del mod">
          <ac:chgData name="Bendl Václav" userId="S::vaclav.bendl@npicr.cz::45456ba6-8f61-4ecc-9e82-6848c66c8e14" providerId="AD" clId="Web-{40065BE9-5E3F-C5AF-85F8-6F9141F16D83}" dt="2020-05-19T06:44:21.979" v="59"/>
          <ac:picMkLst>
            <pc:docMk/>
            <pc:sldMk cId="1976401179" sldId="273"/>
            <ac:picMk id="4" creationId="{F4A83DA6-A142-4FAE-8672-1B331A6207E1}"/>
          </ac:picMkLst>
        </pc:picChg>
        <pc:picChg chg="add del mod">
          <ac:chgData name="Bendl Václav" userId="S::vaclav.bendl@npicr.cz::45456ba6-8f61-4ecc-9e82-6848c66c8e14" providerId="AD" clId="Web-{40065BE9-5E3F-C5AF-85F8-6F9141F16D83}" dt="2020-05-19T06:44:43.026" v="61"/>
          <ac:picMkLst>
            <pc:docMk/>
            <pc:sldMk cId="1976401179" sldId="273"/>
            <ac:picMk id="5" creationId="{34227AE6-AF10-4903-BCAC-BC92446237AF}"/>
          </ac:picMkLst>
        </pc:picChg>
        <pc:picChg chg="add del mod">
          <ac:chgData name="Bendl Václav" userId="S::vaclav.bendl@npicr.cz::45456ba6-8f61-4ecc-9e82-6848c66c8e14" providerId="AD" clId="Web-{40065BE9-5E3F-C5AF-85F8-6F9141F16D83}" dt="2020-05-19T06:45:38.728" v="66"/>
          <ac:picMkLst>
            <pc:docMk/>
            <pc:sldMk cId="1976401179" sldId="273"/>
            <ac:picMk id="6" creationId="{6663B234-D77A-4D6D-8B8B-835707328A51}"/>
          </ac:picMkLst>
        </pc:picChg>
        <pc:picChg chg="add del mod">
          <ac:chgData name="Bendl Václav" userId="S::vaclav.bendl@npicr.cz::45456ba6-8f61-4ecc-9e82-6848c66c8e14" providerId="AD" clId="Web-{40065BE9-5E3F-C5AF-85F8-6F9141F16D83}" dt="2020-05-19T06:45:44.462" v="68"/>
          <ac:picMkLst>
            <pc:docMk/>
            <pc:sldMk cId="1976401179" sldId="273"/>
            <ac:picMk id="7" creationId="{03933E27-5187-4868-ACC3-9BF7539DA15A}"/>
          </ac:picMkLst>
        </pc:picChg>
        <pc:picChg chg="add mod ord modCrop">
          <ac:chgData name="Bendl Václav" userId="S::vaclav.bendl@npicr.cz::45456ba6-8f61-4ecc-9e82-6848c66c8e14" providerId="AD" clId="Web-{40065BE9-5E3F-C5AF-85F8-6F9141F16D83}" dt="2020-05-19T06:46:19.103" v="71" actId="1076"/>
          <ac:picMkLst>
            <pc:docMk/>
            <pc:sldMk cId="1976401179" sldId="273"/>
            <ac:picMk id="9" creationId="{2FF606B1-441D-4C1D-B2C9-1F7142D4C7EE}"/>
          </ac:picMkLst>
        </pc:picChg>
      </pc:sldChg>
      <pc:sldChg chg="addSp modSp new">
        <pc:chgData name="Bendl Václav" userId="S::vaclav.bendl@npicr.cz::45456ba6-8f61-4ecc-9e82-6848c66c8e14" providerId="AD" clId="Web-{40065BE9-5E3F-C5AF-85F8-6F9141F16D83}" dt="2020-05-19T06:54:03.692" v="94" actId="20577"/>
        <pc:sldMkLst>
          <pc:docMk/>
          <pc:sldMk cId="3537950799" sldId="274"/>
        </pc:sldMkLst>
        <pc:spChg chg="mod">
          <ac:chgData name="Bendl Václav" userId="S::vaclav.bendl@npicr.cz::45456ba6-8f61-4ecc-9e82-6848c66c8e14" providerId="AD" clId="Web-{40065BE9-5E3F-C5AF-85F8-6F9141F16D83}" dt="2020-05-19T06:54:03.692" v="94" actId="20577"/>
          <ac:spMkLst>
            <pc:docMk/>
            <pc:sldMk cId="3537950799" sldId="274"/>
            <ac:spMk id="2" creationId="{5F63C728-ED5F-442F-BDC3-D9142A5FE1E8}"/>
          </ac:spMkLst>
        </pc:spChg>
        <pc:picChg chg="add mod">
          <ac:chgData name="Bendl Václav" userId="S::vaclav.bendl@npicr.cz::45456ba6-8f61-4ecc-9e82-6848c66c8e14" providerId="AD" clId="Web-{40065BE9-5E3F-C5AF-85F8-6F9141F16D83}" dt="2020-05-19T06:53:39.677" v="81" actId="1076"/>
          <ac:picMkLst>
            <pc:docMk/>
            <pc:sldMk cId="3537950799" sldId="274"/>
            <ac:picMk id="3" creationId="{3886F859-4158-494C-A2F8-F8B51F2AB862}"/>
          </ac:picMkLst>
        </pc:picChg>
      </pc:sldChg>
      <pc:sldChg chg="del">
        <pc:chgData name="Bendl Václav" userId="S::vaclav.bendl@npicr.cz::45456ba6-8f61-4ecc-9e82-6848c66c8e14" providerId="AD" clId="Web-{40065BE9-5E3F-C5AF-85F8-6F9141F16D83}" dt="2020-05-19T06:36:27.468" v="24"/>
        <pc:sldMkLst>
          <pc:docMk/>
          <pc:sldMk cId="4288057167" sldId="274"/>
        </pc:sldMkLst>
      </pc:sldChg>
      <pc:sldChg chg="modSp new">
        <pc:chgData name="Bendl Václav" userId="S::vaclav.bendl@npicr.cz::45456ba6-8f61-4ecc-9e82-6848c66c8e14" providerId="AD" clId="Web-{40065BE9-5E3F-C5AF-85F8-6F9141F16D83}" dt="2020-05-19T07:08:02.199" v="130" actId="20577"/>
        <pc:sldMkLst>
          <pc:docMk/>
          <pc:sldMk cId="238982719" sldId="275"/>
        </pc:sldMkLst>
        <pc:spChg chg="mod">
          <ac:chgData name="Bendl Václav" userId="S::vaclav.bendl@npicr.cz::45456ba6-8f61-4ecc-9e82-6848c66c8e14" providerId="AD" clId="Web-{40065BE9-5E3F-C5AF-85F8-6F9141F16D83}" dt="2020-05-19T07:08:02.199" v="130" actId="20577"/>
          <ac:spMkLst>
            <pc:docMk/>
            <pc:sldMk cId="238982719" sldId="275"/>
            <ac:spMk id="2" creationId="{4F4DD3DB-91F2-43C7-95D5-34424379293B}"/>
          </ac:spMkLst>
        </pc:spChg>
      </pc:sldChg>
      <pc:sldChg chg="del">
        <pc:chgData name="Bendl Václav" userId="S::vaclav.bendl@npicr.cz::45456ba6-8f61-4ecc-9e82-6848c66c8e14" providerId="AD" clId="Web-{40065BE9-5E3F-C5AF-85F8-6F9141F16D83}" dt="2020-05-19T06:36:27.468" v="23"/>
        <pc:sldMkLst>
          <pc:docMk/>
          <pc:sldMk cId="1081861849" sldId="275"/>
        </pc:sldMkLst>
      </pc:sldChg>
      <pc:sldChg chg="addSp delSp modSp add replId">
        <pc:chgData name="Bendl Václav" userId="S::vaclav.bendl@npicr.cz::45456ba6-8f61-4ecc-9e82-6848c66c8e14" providerId="AD" clId="Web-{40065BE9-5E3F-C5AF-85F8-6F9141F16D83}" dt="2020-05-19T06:55:18.082" v="100" actId="1076"/>
        <pc:sldMkLst>
          <pc:docMk/>
          <pc:sldMk cId="2338771265" sldId="276"/>
        </pc:sldMkLst>
        <pc:picChg chg="del">
          <ac:chgData name="Bendl Václav" userId="S::vaclav.bendl@npicr.cz::45456ba6-8f61-4ecc-9e82-6848c66c8e14" providerId="AD" clId="Web-{40065BE9-5E3F-C5AF-85F8-6F9141F16D83}" dt="2020-05-19T06:54:28.192" v="97"/>
          <ac:picMkLst>
            <pc:docMk/>
            <pc:sldMk cId="2338771265" sldId="276"/>
            <ac:picMk id="3" creationId="{3886F859-4158-494C-A2F8-F8B51F2AB862}"/>
          </ac:picMkLst>
        </pc:picChg>
        <pc:picChg chg="add mod">
          <ac:chgData name="Bendl Václav" userId="S::vaclav.bendl@npicr.cz::45456ba6-8f61-4ecc-9e82-6848c66c8e14" providerId="AD" clId="Web-{40065BE9-5E3F-C5AF-85F8-6F9141F16D83}" dt="2020-05-19T06:55:18.082" v="100" actId="1076"/>
          <ac:picMkLst>
            <pc:docMk/>
            <pc:sldMk cId="2338771265" sldId="276"/>
            <ac:picMk id="4" creationId="{A798A980-D3BC-4C17-A94B-1D9E692A33D7}"/>
          </ac:picMkLst>
        </pc:picChg>
      </pc:sldChg>
      <pc:sldChg chg="del">
        <pc:chgData name="Bendl Václav" userId="S::vaclav.bendl@npicr.cz::45456ba6-8f61-4ecc-9e82-6848c66c8e14" providerId="AD" clId="Web-{40065BE9-5E3F-C5AF-85F8-6F9141F16D83}" dt="2020-05-19T06:36:27.468" v="22"/>
        <pc:sldMkLst>
          <pc:docMk/>
          <pc:sldMk cId="3332522583" sldId="276"/>
        </pc:sldMkLst>
      </pc:sldChg>
      <pc:sldChg chg="addSp modSp add replId">
        <pc:chgData name="Bendl Václav" userId="S::vaclav.bendl@npicr.cz::45456ba6-8f61-4ecc-9e82-6848c66c8e14" providerId="AD" clId="Web-{40065BE9-5E3F-C5AF-85F8-6F9141F16D83}" dt="2020-05-19T07:26:19.531" v="197" actId="20577"/>
        <pc:sldMkLst>
          <pc:docMk/>
          <pc:sldMk cId="1486680484" sldId="277"/>
        </pc:sldMkLst>
        <pc:spChg chg="mod">
          <ac:chgData name="Bendl Václav" userId="S::vaclav.bendl@npicr.cz::45456ba6-8f61-4ecc-9e82-6848c66c8e14" providerId="AD" clId="Web-{40065BE9-5E3F-C5AF-85F8-6F9141F16D83}" dt="2020-05-19T07:24:18.173" v="144" actId="20577"/>
          <ac:spMkLst>
            <pc:docMk/>
            <pc:sldMk cId="1486680484" sldId="277"/>
            <ac:spMk id="2" creationId="{4F4DD3DB-91F2-43C7-95D5-34424379293B}"/>
          </ac:spMkLst>
        </pc:spChg>
        <pc:spChg chg="add mod">
          <ac:chgData name="Bendl Václav" userId="S::vaclav.bendl@npicr.cz::45456ba6-8f61-4ecc-9e82-6848c66c8e14" providerId="AD" clId="Web-{40065BE9-5E3F-C5AF-85F8-6F9141F16D83}" dt="2020-05-19T07:26:19.531" v="197" actId="20577"/>
          <ac:spMkLst>
            <pc:docMk/>
            <pc:sldMk cId="1486680484" sldId="277"/>
            <ac:spMk id="3" creationId="{7AD1C7B6-546A-4158-B893-1865136CA9C6}"/>
          </ac:spMkLst>
        </pc:spChg>
      </pc:sldChg>
      <pc:sldChg chg="del">
        <pc:chgData name="Bendl Václav" userId="S::vaclav.bendl@npicr.cz::45456ba6-8f61-4ecc-9e82-6848c66c8e14" providerId="AD" clId="Web-{40065BE9-5E3F-C5AF-85F8-6F9141F16D83}" dt="2020-05-19T06:36:27.468" v="21"/>
        <pc:sldMkLst>
          <pc:docMk/>
          <pc:sldMk cId="2253737158" sldId="277"/>
        </pc:sldMkLst>
      </pc:sldChg>
      <pc:sldChg chg="modSp add replId">
        <pc:chgData name="Bendl Václav" userId="S::vaclav.bendl@npicr.cz::45456ba6-8f61-4ecc-9e82-6848c66c8e14" providerId="AD" clId="Web-{40065BE9-5E3F-C5AF-85F8-6F9141F16D83}" dt="2020-05-19T07:30:32.529" v="250" actId="20577"/>
        <pc:sldMkLst>
          <pc:docMk/>
          <pc:sldMk cId="2707589722" sldId="278"/>
        </pc:sldMkLst>
        <pc:spChg chg="mod">
          <ac:chgData name="Bendl Václav" userId="S::vaclav.bendl@npicr.cz::45456ba6-8f61-4ecc-9e82-6848c66c8e14" providerId="AD" clId="Web-{40065BE9-5E3F-C5AF-85F8-6F9141F16D83}" dt="2020-05-19T07:27:19.749" v="211" actId="20577"/>
          <ac:spMkLst>
            <pc:docMk/>
            <pc:sldMk cId="2707589722" sldId="278"/>
            <ac:spMk id="2" creationId="{4F4DD3DB-91F2-43C7-95D5-34424379293B}"/>
          </ac:spMkLst>
        </pc:spChg>
        <pc:spChg chg="mod">
          <ac:chgData name="Bendl Václav" userId="S::vaclav.bendl@npicr.cz::45456ba6-8f61-4ecc-9e82-6848c66c8e14" providerId="AD" clId="Web-{40065BE9-5E3F-C5AF-85F8-6F9141F16D83}" dt="2020-05-19T07:30:32.529" v="250" actId="20577"/>
          <ac:spMkLst>
            <pc:docMk/>
            <pc:sldMk cId="2707589722" sldId="278"/>
            <ac:spMk id="3" creationId="{7AD1C7B6-546A-4158-B893-1865136CA9C6}"/>
          </ac:spMkLst>
        </pc:spChg>
      </pc:sldChg>
      <pc:sldChg chg="del">
        <pc:chgData name="Bendl Václav" userId="S::vaclav.bendl@npicr.cz::45456ba6-8f61-4ecc-9e82-6848c66c8e14" providerId="AD" clId="Web-{40065BE9-5E3F-C5AF-85F8-6F9141F16D83}" dt="2020-05-19T06:36:27.468" v="20"/>
        <pc:sldMkLst>
          <pc:docMk/>
          <pc:sldMk cId="3107066425" sldId="278"/>
        </pc:sldMkLst>
      </pc:sldChg>
      <pc:sldChg chg="modSp add replId">
        <pc:chgData name="Bendl Václav" userId="S::vaclav.bendl@npicr.cz::45456ba6-8f61-4ecc-9e82-6848c66c8e14" providerId="AD" clId="Web-{40065BE9-5E3F-C5AF-85F8-6F9141F16D83}" dt="2020-05-19T07:37:32.134" v="357" actId="20577"/>
        <pc:sldMkLst>
          <pc:docMk/>
          <pc:sldMk cId="316554631" sldId="279"/>
        </pc:sldMkLst>
        <pc:spChg chg="mod">
          <ac:chgData name="Bendl Václav" userId="S::vaclav.bendl@npicr.cz::45456ba6-8f61-4ecc-9e82-6848c66c8e14" providerId="AD" clId="Web-{40065BE9-5E3F-C5AF-85F8-6F9141F16D83}" dt="2020-05-19T07:37:32.134" v="357" actId="20577"/>
          <ac:spMkLst>
            <pc:docMk/>
            <pc:sldMk cId="316554631" sldId="279"/>
            <ac:spMk id="3" creationId="{7AD1C7B6-546A-4158-B893-1865136CA9C6}"/>
          </ac:spMkLst>
        </pc:spChg>
      </pc:sldChg>
      <pc:sldChg chg="del">
        <pc:chgData name="Bendl Václav" userId="S::vaclav.bendl@npicr.cz::45456ba6-8f61-4ecc-9e82-6848c66c8e14" providerId="AD" clId="Web-{40065BE9-5E3F-C5AF-85F8-6F9141F16D83}" dt="2020-05-19T06:36:27.468" v="17"/>
        <pc:sldMkLst>
          <pc:docMk/>
          <pc:sldMk cId="1442822416" sldId="279"/>
        </pc:sldMkLst>
      </pc:sldChg>
      <pc:sldChg chg="del">
        <pc:chgData name="Bendl Václav" userId="S::vaclav.bendl@npicr.cz::45456ba6-8f61-4ecc-9e82-6848c66c8e14" providerId="AD" clId="Web-{40065BE9-5E3F-C5AF-85F8-6F9141F16D83}" dt="2020-05-19T06:36:27.468" v="19"/>
        <pc:sldMkLst>
          <pc:docMk/>
          <pc:sldMk cId="3556003132" sldId="280"/>
        </pc:sldMkLst>
      </pc:sldChg>
      <pc:sldChg chg="addSp modSp new">
        <pc:chgData name="Bendl Václav" userId="S::vaclav.bendl@npicr.cz::45456ba6-8f61-4ecc-9e82-6848c66c8e14" providerId="AD" clId="Web-{40065BE9-5E3F-C5AF-85F8-6F9141F16D83}" dt="2020-05-19T07:50:15.657" v="395" actId="14100"/>
        <pc:sldMkLst>
          <pc:docMk/>
          <pc:sldMk cId="4017557566" sldId="280"/>
        </pc:sldMkLst>
        <pc:spChg chg="mod">
          <ac:chgData name="Bendl Václav" userId="S::vaclav.bendl@npicr.cz::45456ba6-8f61-4ecc-9e82-6848c66c8e14" providerId="AD" clId="Web-{40065BE9-5E3F-C5AF-85F8-6F9141F16D83}" dt="2020-05-19T07:49:39.079" v="384" actId="20577"/>
          <ac:spMkLst>
            <pc:docMk/>
            <pc:sldMk cId="4017557566" sldId="280"/>
            <ac:spMk id="2" creationId="{C101BDD3-0DEC-4DCF-A207-32E1EA4535EF}"/>
          </ac:spMkLst>
        </pc:spChg>
        <pc:spChg chg="add mod">
          <ac:chgData name="Bendl Václav" userId="S::vaclav.bendl@npicr.cz::45456ba6-8f61-4ecc-9e82-6848c66c8e14" providerId="AD" clId="Web-{40065BE9-5E3F-C5AF-85F8-6F9141F16D83}" dt="2020-05-19T07:50:15.657" v="395" actId="14100"/>
          <ac:spMkLst>
            <pc:docMk/>
            <pc:sldMk cId="4017557566" sldId="280"/>
            <ac:spMk id="3" creationId="{F4A30B6A-F31A-495B-A36B-6CF2537A6B79}"/>
          </ac:spMkLst>
        </pc:spChg>
      </pc:sldChg>
      <pc:sldChg chg="modSp add replId">
        <pc:chgData name="Bendl Václav" userId="S::vaclav.bendl@npicr.cz::45456ba6-8f61-4ecc-9e82-6848c66c8e14" providerId="AD" clId="Web-{40065BE9-5E3F-C5AF-85F8-6F9141F16D83}" dt="2020-05-19T08:13:45.970" v="424" actId="20577"/>
        <pc:sldMkLst>
          <pc:docMk/>
          <pc:sldMk cId="326482050" sldId="281"/>
        </pc:sldMkLst>
        <pc:spChg chg="mod">
          <ac:chgData name="Bendl Václav" userId="S::vaclav.bendl@npicr.cz::45456ba6-8f61-4ecc-9e82-6848c66c8e14" providerId="AD" clId="Web-{40065BE9-5E3F-C5AF-85F8-6F9141F16D83}" dt="2020-05-19T08:03:18.008" v="400" actId="20577"/>
          <ac:spMkLst>
            <pc:docMk/>
            <pc:sldMk cId="326482050" sldId="281"/>
            <ac:spMk id="2" creationId="{C101BDD3-0DEC-4DCF-A207-32E1EA4535EF}"/>
          </ac:spMkLst>
        </pc:spChg>
        <pc:spChg chg="mod">
          <ac:chgData name="Bendl Václav" userId="S::vaclav.bendl@npicr.cz::45456ba6-8f61-4ecc-9e82-6848c66c8e14" providerId="AD" clId="Web-{40065BE9-5E3F-C5AF-85F8-6F9141F16D83}" dt="2020-05-19T08:13:45.970" v="424" actId="20577"/>
          <ac:spMkLst>
            <pc:docMk/>
            <pc:sldMk cId="326482050" sldId="281"/>
            <ac:spMk id="3" creationId="{F4A30B6A-F31A-495B-A36B-6CF2537A6B79}"/>
          </ac:spMkLst>
        </pc:spChg>
      </pc:sldChg>
      <pc:sldChg chg="del">
        <pc:chgData name="Bendl Václav" userId="S::vaclav.bendl@npicr.cz::45456ba6-8f61-4ecc-9e82-6848c66c8e14" providerId="AD" clId="Web-{40065BE9-5E3F-C5AF-85F8-6F9141F16D83}" dt="2020-05-19T06:36:27.468" v="18"/>
        <pc:sldMkLst>
          <pc:docMk/>
          <pc:sldMk cId="665743785" sldId="281"/>
        </pc:sldMkLst>
      </pc:sldChg>
      <pc:sldChg chg="modSp add replId">
        <pc:chgData name="Bendl Václav" userId="S::vaclav.bendl@npicr.cz::45456ba6-8f61-4ecc-9e82-6848c66c8e14" providerId="AD" clId="Web-{40065BE9-5E3F-C5AF-85F8-6F9141F16D83}" dt="2020-05-19T08:26:28.728" v="476" actId="20577"/>
        <pc:sldMkLst>
          <pc:docMk/>
          <pc:sldMk cId="1206550727" sldId="282"/>
        </pc:sldMkLst>
        <pc:spChg chg="mod">
          <ac:chgData name="Bendl Václav" userId="S::vaclav.bendl@npicr.cz::45456ba6-8f61-4ecc-9e82-6848c66c8e14" providerId="AD" clId="Web-{40065BE9-5E3F-C5AF-85F8-6F9141F16D83}" dt="2020-05-19T08:26:28.728" v="476" actId="20577"/>
          <ac:spMkLst>
            <pc:docMk/>
            <pc:sldMk cId="1206550727" sldId="282"/>
            <ac:spMk id="3" creationId="{F4A30B6A-F31A-495B-A36B-6CF2537A6B79}"/>
          </ac:spMkLst>
        </pc:spChg>
      </pc:sldChg>
      <pc:sldChg chg="del">
        <pc:chgData name="Bendl Václav" userId="S::vaclav.bendl@npicr.cz::45456ba6-8f61-4ecc-9e82-6848c66c8e14" providerId="AD" clId="Web-{40065BE9-5E3F-C5AF-85F8-6F9141F16D83}" dt="2020-05-19T06:36:27.468" v="16"/>
        <pc:sldMkLst>
          <pc:docMk/>
          <pc:sldMk cId="3634919549" sldId="282"/>
        </pc:sldMkLst>
      </pc:sldChg>
      <pc:sldChg chg="del">
        <pc:chgData name="Bendl Václav" userId="S::vaclav.bendl@npicr.cz::45456ba6-8f61-4ecc-9e82-6848c66c8e14" providerId="AD" clId="Web-{40065BE9-5E3F-C5AF-85F8-6F9141F16D83}" dt="2020-05-19T06:36:27.468" v="15"/>
        <pc:sldMkLst>
          <pc:docMk/>
          <pc:sldMk cId="2200349198" sldId="283"/>
        </pc:sldMkLst>
      </pc:sldChg>
      <pc:sldChg chg="modSp add replId">
        <pc:chgData name="Bendl Václav" userId="S::vaclav.bendl@npicr.cz::45456ba6-8f61-4ecc-9e82-6848c66c8e14" providerId="AD" clId="Web-{40065BE9-5E3F-C5AF-85F8-6F9141F16D83}" dt="2020-05-19T09:37:18.703" v="502" actId="20577"/>
        <pc:sldMkLst>
          <pc:docMk/>
          <pc:sldMk cId="2708175443" sldId="283"/>
        </pc:sldMkLst>
        <pc:spChg chg="mod">
          <ac:chgData name="Bendl Václav" userId="S::vaclav.bendl@npicr.cz::45456ba6-8f61-4ecc-9e82-6848c66c8e14" providerId="AD" clId="Web-{40065BE9-5E3F-C5AF-85F8-6F9141F16D83}" dt="2020-05-19T09:37:18.703" v="502" actId="20577"/>
          <ac:spMkLst>
            <pc:docMk/>
            <pc:sldMk cId="2708175443" sldId="283"/>
            <ac:spMk id="3" creationId="{F4A30B6A-F31A-495B-A36B-6CF2537A6B79}"/>
          </ac:spMkLst>
        </pc:spChg>
      </pc:sldChg>
      <pc:sldChg chg="del">
        <pc:chgData name="Bendl Václav" userId="S::vaclav.bendl@npicr.cz::45456ba6-8f61-4ecc-9e82-6848c66c8e14" providerId="AD" clId="Web-{40065BE9-5E3F-C5AF-85F8-6F9141F16D83}" dt="2020-05-19T06:36:27.468" v="14"/>
        <pc:sldMkLst>
          <pc:docMk/>
          <pc:sldMk cId="2055602441" sldId="284"/>
        </pc:sldMkLst>
      </pc:sldChg>
      <pc:sldChg chg="del">
        <pc:chgData name="Bendl Václav" userId="S::vaclav.bendl@npicr.cz::45456ba6-8f61-4ecc-9e82-6848c66c8e14" providerId="AD" clId="Web-{40065BE9-5E3F-C5AF-85F8-6F9141F16D83}" dt="2020-05-19T06:36:27.468" v="13"/>
        <pc:sldMkLst>
          <pc:docMk/>
          <pc:sldMk cId="1688022796" sldId="285"/>
        </pc:sldMkLst>
      </pc:sldChg>
      <pc:sldChg chg="del">
        <pc:chgData name="Bendl Václav" userId="S::vaclav.bendl@npicr.cz::45456ba6-8f61-4ecc-9e82-6848c66c8e14" providerId="AD" clId="Web-{40065BE9-5E3F-C5AF-85F8-6F9141F16D83}" dt="2020-05-19T06:36:27.452" v="11"/>
        <pc:sldMkLst>
          <pc:docMk/>
          <pc:sldMk cId="1603689678" sldId="286"/>
        </pc:sldMkLst>
      </pc:sldChg>
      <pc:sldChg chg="del">
        <pc:chgData name="Bendl Václav" userId="S::vaclav.bendl@npicr.cz::45456ba6-8f61-4ecc-9e82-6848c66c8e14" providerId="AD" clId="Web-{40065BE9-5E3F-C5AF-85F8-6F9141F16D83}" dt="2020-05-19T06:36:27.468" v="12"/>
        <pc:sldMkLst>
          <pc:docMk/>
          <pc:sldMk cId="3960354461" sldId="287"/>
        </pc:sldMkLst>
      </pc:sldChg>
    </pc:docChg>
  </pc:docChgLst>
  <pc:docChgLst>
    <pc:chgData name="Bendl Václav" userId="S::vaclav.bendl@npicr.cz::45456ba6-8f61-4ecc-9e82-6848c66c8e14" providerId="AD" clId="Web-{52015D37-B657-847C-A4D6-D1D258772C06}"/>
    <pc:docChg chg="addSld modSld">
      <pc:chgData name="Bendl Václav" userId="S::vaclav.bendl@npicr.cz::45456ba6-8f61-4ecc-9e82-6848c66c8e14" providerId="AD" clId="Web-{52015D37-B657-847C-A4D6-D1D258772C06}" dt="2020-05-27T06:10:53.083" v="63" actId="20577"/>
      <pc:docMkLst>
        <pc:docMk/>
      </pc:docMkLst>
      <pc:sldChg chg="modSp add replId">
        <pc:chgData name="Bendl Václav" userId="S::vaclav.bendl@npicr.cz::45456ba6-8f61-4ecc-9e82-6848c66c8e14" providerId="AD" clId="Web-{52015D37-B657-847C-A4D6-D1D258772C06}" dt="2020-05-27T06:10:36.286" v="61" actId="20577"/>
        <pc:sldMkLst>
          <pc:docMk/>
          <pc:sldMk cId="1913642416" sldId="284"/>
        </pc:sldMkLst>
        <pc:spChg chg="mod">
          <ac:chgData name="Bendl Václav" userId="S::vaclav.bendl@npicr.cz::45456ba6-8f61-4ecc-9e82-6848c66c8e14" providerId="AD" clId="Web-{52015D37-B657-847C-A4D6-D1D258772C06}" dt="2020-05-27T06:10:36.286" v="61" actId="20577"/>
          <ac:spMkLst>
            <pc:docMk/>
            <pc:sldMk cId="1913642416" sldId="284"/>
            <ac:spMk id="3" creationId="{F4A30B6A-F31A-495B-A36B-6CF2537A6B79}"/>
          </ac:spMkLst>
        </pc:spChg>
      </pc:sldChg>
    </pc:docChg>
  </pc:docChgLst>
  <pc:docChgLst>
    <pc:chgData name="Bendl Václav" userId="S::vaclav.bendl@npicr.cz::45456ba6-8f61-4ecc-9e82-6848c66c8e14" providerId="AD" clId="Web-{961D5A4E-269D-A567-F29B-D27BF228AAB1}"/>
    <pc:docChg chg="modSld">
      <pc:chgData name="Bendl Václav" userId="S::vaclav.bendl@npicr.cz::45456ba6-8f61-4ecc-9e82-6848c66c8e14" providerId="AD" clId="Web-{961D5A4E-269D-A567-F29B-D27BF228AAB1}" dt="2020-05-19T06:19:07.896" v="3" actId="20577"/>
      <pc:docMkLst>
        <pc:docMk/>
      </pc:docMkLst>
      <pc:sldChg chg="modSp">
        <pc:chgData name="Bendl Václav" userId="S::vaclav.bendl@npicr.cz::45456ba6-8f61-4ecc-9e82-6848c66c8e14" providerId="AD" clId="Web-{961D5A4E-269D-A567-F29B-D27BF228AAB1}" dt="2020-05-19T06:19:07.896" v="3" actId="20577"/>
        <pc:sldMkLst>
          <pc:docMk/>
          <pc:sldMk cId="0" sldId="257"/>
        </pc:sldMkLst>
        <pc:spChg chg="mod">
          <ac:chgData name="Bendl Václav" userId="S::vaclav.bendl@npicr.cz::45456ba6-8f61-4ecc-9e82-6848c66c8e14" providerId="AD" clId="Web-{961D5A4E-269D-A567-F29B-D27BF228AAB1}" dt="2020-05-19T06:19:07.896" v="3" actId="20577"/>
          <ac:spMkLst>
            <pc:docMk/>
            <pc:sldMk cId="0" sldId="257"/>
            <ac:spMk id="253" creationId="{00000000-0000-0000-0000-000000000000}"/>
          </ac:spMkLst>
        </pc:spChg>
      </pc:sldChg>
    </pc:docChg>
  </pc:docChgLst>
  <pc:docChgLst>
    <pc:chgData name="Bendl Václav" userId="S::vaclav.bendl@npicr.cz::45456ba6-8f61-4ecc-9e82-6848c66c8e14" providerId="AD" clId="Web-{340DC5D8-10C4-2416-5735-42C9B1C85779}"/>
    <pc:docChg chg="addSld modSld sldOrd">
      <pc:chgData name="Bendl Václav" userId="S::vaclav.bendl@npicr.cz::45456ba6-8f61-4ecc-9e82-6848c66c8e14" providerId="AD" clId="Web-{340DC5D8-10C4-2416-5735-42C9B1C85779}" dt="2020-05-14T13:59:32.213" v="667"/>
      <pc:docMkLst>
        <pc:docMk/>
      </pc:docMkLst>
      <pc:sldChg chg="addSp modSp">
        <pc:chgData name="Bendl Václav" userId="S::vaclav.bendl@npicr.cz::45456ba6-8f61-4ecc-9e82-6848c66c8e14" providerId="AD" clId="Web-{340DC5D8-10C4-2416-5735-42C9B1C85779}" dt="2020-05-14T08:53:20.413" v="253" actId="20577"/>
        <pc:sldMkLst>
          <pc:docMk/>
          <pc:sldMk cId="3634919549" sldId="282"/>
        </pc:sldMkLst>
        <pc:spChg chg="mod">
          <ac:chgData name="Bendl Václav" userId="S::vaclav.bendl@npicr.cz::45456ba6-8f61-4ecc-9e82-6848c66c8e14" providerId="AD" clId="Web-{340DC5D8-10C4-2416-5735-42C9B1C85779}" dt="2020-05-14T08:33:50.299" v="1" actId="20577"/>
          <ac:spMkLst>
            <pc:docMk/>
            <pc:sldMk cId="3634919549" sldId="282"/>
            <ac:spMk id="2" creationId="{9533DAF9-1DE3-4116-9107-61E8ED5BBFD2}"/>
          </ac:spMkLst>
        </pc:spChg>
        <pc:spChg chg="add mod">
          <ac:chgData name="Bendl Václav" userId="S::vaclav.bendl@npicr.cz::45456ba6-8f61-4ecc-9e82-6848c66c8e14" providerId="AD" clId="Web-{340DC5D8-10C4-2416-5735-42C9B1C85779}" dt="2020-05-14T08:53:20.413" v="253" actId="20577"/>
          <ac:spMkLst>
            <pc:docMk/>
            <pc:sldMk cId="3634919549" sldId="282"/>
            <ac:spMk id="3" creationId="{7D678438-4D15-4F7D-B37A-2C907196603A}"/>
          </ac:spMkLst>
        </pc:spChg>
      </pc:sldChg>
      <pc:sldChg chg="addSp modSp">
        <pc:chgData name="Bendl Václav" userId="S::vaclav.bendl@npicr.cz::45456ba6-8f61-4ecc-9e82-6848c66c8e14" providerId="AD" clId="Web-{340DC5D8-10C4-2416-5735-42C9B1C85779}" dt="2020-05-14T08:56:00.746" v="359" actId="14100"/>
        <pc:sldMkLst>
          <pc:docMk/>
          <pc:sldMk cId="2200349198" sldId="283"/>
        </pc:sldMkLst>
        <pc:spChg chg="mod">
          <ac:chgData name="Bendl Václav" userId="S::vaclav.bendl@npicr.cz::45456ba6-8f61-4ecc-9e82-6848c66c8e14" providerId="AD" clId="Web-{340DC5D8-10C4-2416-5735-42C9B1C85779}" dt="2020-05-14T08:54:07.461" v="260" actId="20577"/>
          <ac:spMkLst>
            <pc:docMk/>
            <pc:sldMk cId="2200349198" sldId="283"/>
            <ac:spMk id="2" creationId="{9533DAF9-1DE3-4116-9107-61E8ED5BBFD2}"/>
          </ac:spMkLst>
        </pc:spChg>
        <pc:spChg chg="add mod">
          <ac:chgData name="Bendl Václav" userId="S::vaclav.bendl@npicr.cz::45456ba6-8f61-4ecc-9e82-6848c66c8e14" providerId="AD" clId="Web-{340DC5D8-10C4-2416-5735-42C9B1C85779}" dt="2020-05-14T08:56:00.746" v="359" actId="14100"/>
          <ac:spMkLst>
            <pc:docMk/>
            <pc:sldMk cId="2200349198" sldId="283"/>
            <ac:spMk id="3" creationId="{69058A93-7AE2-4021-BF89-7D9DACB1771E}"/>
          </ac:spMkLst>
        </pc:spChg>
      </pc:sldChg>
      <pc:sldChg chg="addSp delSp modSp">
        <pc:chgData name="Bendl Václav" userId="S::vaclav.bendl@npicr.cz::45456ba6-8f61-4ecc-9e82-6848c66c8e14" providerId="AD" clId="Web-{340DC5D8-10C4-2416-5735-42C9B1C85779}" dt="2020-05-14T08:58:13.656" v="363"/>
        <pc:sldMkLst>
          <pc:docMk/>
          <pc:sldMk cId="2055602441" sldId="284"/>
        </pc:sldMkLst>
        <pc:spChg chg="del">
          <ac:chgData name="Bendl Václav" userId="S::vaclav.bendl@npicr.cz::45456ba6-8f61-4ecc-9e82-6848c66c8e14" providerId="AD" clId="Web-{340DC5D8-10C4-2416-5735-42C9B1C85779}" dt="2020-05-14T08:58:13.656" v="363"/>
          <ac:spMkLst>
            <pc:docMk/>
            <pc:sldMk cId="2055602441" sldId="284"/>
            <ac:spMk id="2" creationId="{9533DAF9-1DE3-4116-9107-61E8ED5BBFD2}"/>
          </ac:spMkLst>
        </pc:spChg>
        <pc:picChg chg="add mod">
          <ac:chgData name="Bendl Václav" userId="S::vaclav.bendl@npicr.cz::45456ba6-8f61-4ecc-9e82-6848c66c8e14" providerId="AD" clId="Web-{340DC5D8-10C4-2416-5735-42C9B1C85779}" dt="2020-05-14T08:58:10.125" v="362" actId="14100"/>
          <ac:picMkLst>
            <pc:docMk/>
            <pc:sldMk cId="2055602441" sldId="284"/>
            <ac:picMk id="3" creationId="{FF8F19C9-DD58-4E90-A0E8-FCE0B716DFC2}"/>
          </ac:picMkLst>
        </pc:picChg>
      </pc:sldChg>
      <pc:sldChg chg="modSp">
        <pc:chgData name="Bendl Václav" userId="S::vaclav.bendl@npicr.cz::45456ba6-8f61-4ecc-9e82-6848c66c8e14" providerId="AD" clId="Web-{340DC5D8-10C4-2416-5735-42C9B1C85779}" dt="2020-05-14T09:09:52.787" v="366" actId="1076"/>
        <pc:sldMkLst>
          <pc:docMk/>
          <pc:sldMk cId="1688022796" sldId="285"/>
        </pc:sldMkLst>
        <pc:spChg chg="mod">
          <ac:chgData name="Bendl Václav" userId="S::vaclav.bendl@npicr.cz::45456ba6-8f61-4ecc-9e82-6848c66c8e14" providerId="AD" clId="Web-{340DC5D8-10C4-2416-5735-42C9B1C85779}" dt="2020-05-14T09:09:52.787" v="366" actId="1076"/>
          <ac:spMkLst>
            <pc:docMk/>
            <pc:sldMk cId="1688022796" sldId="285"/>
            <ac:spMk id="2" creationId="{9533DAF9-1DE3-4116-9107-61E8ED5BBFD2}"/>
          </ac:spMkLst>
        </pc:spChg>
      </pc:sldChg>
      <pc:sldChg chg="addSp delSp modSp new">
        <pc:chgData name="Bendl Václav" userId="S::vaclav.bendl@npicr.cz::45456ba6-8f61-4ecc-9e82-6848c66c8e14" providerId="AD" clId="Web-{340DC5D8-10C4-2416-5735-42C9B1C85779}" dt="2020-05-14T09:57:55.943" v="368"/>
        <pc:sldMkLst>
          <pc:docMk/>
          <pc:sldMk cId="1603689678" sldId="286"/>
        </pc:sldMkLst>
        <pc:spChg chg="del">
          <ac:chgData name="Bendl Václav" userId="S::vaclav.bendl@npicr.cz::45456ba6-8f61-4ecc-9e82-6848c66c8e14" providerId="AD" clId="Web-{340DC5D8-10C4-2416-5735-42C9B1C85779}" dt="2020-05-14T09:57:55.943" v="368"/>
          <ac:spMkLst>
            <pc:docMk/>
            <pc:sldMk cId="1603689678" sldId="286"/>
            <ac:spMk id="2" creationId="{9E417FFF-32F0-4743-9186-D4B92EEFEA4D}"/>
          </ac:spMkLst>
        </pc:spChg>
        <pc:picChg chg="add mod ord modCrop">
          <ac:chgData name="Bendl Václav" userId="S::vaclav.bendl@npicr.cz::45456ba6-8f61-4ecc-9e82-6848c66c8e14" providerId="AD" clId="Web-{340DC5D8-10C4-2416-5735-42C9B1C85779}" dt="2020-05-14T09:57:55.943" v="368"/>
          <ac:picMkLst>
            <pc:docMk/>
            <pc:sldMk cId="1603689678" sldId="286"/>
            <ac:picMk id="3" creationId="{D6816641-DCA2-4DAC-A340-CB55383AC730}"/>
          </ac:picMkLst>
        </pc:picChg>
      </pc:sldChg>
      <pc:sldChg chg="addSp modSp new ord">
        <pc:chgData name="Bendl Václav" userId="S::vaclav.bendl@npicr.cz::45456ba6-8f61-4ecc-9e82-6848c66c8e14" providerId="AD" clId="Web-{340DC5D8-10C4-2416-5735-42C9B1C85779}" dt="2020-05-14T13:59:32.213" v="667"/>
        <pc:sldMkLst>
          <pc:docMk/>
          <pc:sldMk cId="3960354461" sldId="287"/>
        </pc:sldMkLst>
        <pc:graphicFrameChg chg="add mod modGraphic">
          <ac:chgData name="Bendl Václav" userId="S::vaclav.bendl@npicr.cz::45456ba6-8f61-4ecc-9e82-6848c66c8e14" providerId="AD" clId="Web-{340DC5D8-10C4-2416-5735-42C9B1C85779}" dt="2020-05-14T13:59:32.213" v="667"/>
          <ac:graphicFrameMkLst>
            <pc:docMk/>
            <pc:sldMk cId="3960354461" sldId="287"/>
            <ac:graphicFrameMk id="3" creationId="{DA0C2C18-5D56-4C90-8C4A-0C7992BD29B4}"/>
          </ac:graphicFrameMkLst>
        </pc:graphicFrameChg>
      </pc:sldChg>
    </pc:docChg>
  </pc:docChgLst>
  <pc:docChgLst>
    <pc:chgData name="Bendl Václav" userId="S::vaclav.bendl@npicr.cz::45456ba6-8f61-4ecc-9e82-6848c66c8e14" providerId="AD" clId="Web-{C0725E5E-75E2-3AB1-81E6-BD8090FC4EA4}"/>
    <pc:docChg chg="modSld sldOrd">
      <pc:chgData name="Bendl Václav" userId="S::vaclav.bendl@npicr.cz::45456ba6-8f61-4ecc-9e82-6848c66c8e14" providerId="AD" clId="Web-{C0725E5E-75E2-3AB1-81E6-BD8090FC4EA4}" dt="2020-05-25T09:11:44.989" v="102" actId="20577"/>
      <pc:docMkLst>
        <pc:docMk/>
      </pc:docMkLst>
      <pc:sldChg chg="ord">
        <pc:chgData name="Bendl Václav" userId="S::vaclav.bendl@npicr.cz::45456ba6-8f61-4ecc-9e82-6848c66c8e14" providerId="AD" clId="Web-{C0725E5E-75E2-3AB1-81E6-BD8090FC4EA4}" dt="2020-05-25T08:58:25.454" v="40"/>
        <pc:sldMkLst>
          <pc:docMk/>
          <pc:sldMk cId="0" sldId="272"/>
        </pc:sldMkLst>
      </pc:sldChg>
      <pc:sldChg chg="addSp modSp">
        <pc:chgData name="Bendl Václav" userId="S::vaclav.bendl@npicr.cz::45456ba6-8f61-4ecc-9e82-6848c66c8e14" providerId="AD" clId="Web-{C0725E5E-75E2-3AB1-81E6-BD8090FC4EA4}" dt="2020-05-25T08:28:33.931" v="37" actId="1076"/>
        <pc:sldMkLst>
          <pc:docMk/>
          <pc:sldMk cId="2707589722" sldId="278"/>
        </pc:sldMkLst>
        <pc:spChg chg="mod">
          <ac:chgData name="Bendl Václav" userId="S::vaclav.bendl@npicr.cz::45456ba6-8f61-4ecc-9e82-6848c66c8e14" providerId="AD" clId="Web-{C0725E5E-75E2-3AB1-81E6-BD8090FC4EA4}" dt="2020-05-25T07:58:11.252" v="16" actId="20577"/>
          <ac:spMkLst>
            <pc:docMk/>
            <pc:sldMk cId="2707589722" sldId="278"/>
            <ac:spMk id="3" creationId="{7AD1C7B6-546A-4158-B893-1865136CA9C6}"/>
          </ac:spMkLst>
        </pc:spChg>
        <pc:picChg chg="add mod">
          <ac:chgData name="Bendl Václav" userId="S::vaclav.bendl@npicr.cz::45456ba6-8f61-4ecc-9e82-6848c66c8e14" providerId="AD" clId="Web-{C0725E5E-75E2-3AB1-81E6-BD8090FC4EA4}" dt="2020-05-25T08:28:33.931" v="37" actId="1076"/>
          <ac:picMkLst>
            <pc:docMk/>
            <pc:sldMk cId="2707589722" sldId="278"/>
            <ac:picMk id="4" creationId="{7DF6AB52-0763-44C1-AE39-99B8979C5260}"/>
          </ac:picMkLst>
        </pc:picChg>
      </pc:sldChg>
      <pc:sldChg chg="modSp">
        <pc:chgData name="Bendl Václav" userId="S::vaclav.bendl@npicr.cz::45456ba6-8f61-4ecc-9e82-6848c66c8e14" providerId="AD" clId="Web-{C0725E5E-75E2-3AB1-81E6-BD8090FC4EA4}" dt="2020-05-25T07:58:27.924" v="34" actId="20577"/>
        <pc:sldMkLst>
          <pc:docMk/>
          <pc:sldMk cId="316554631" sldId="279"/>
        </pc:sldMkLst>
        <pc:spChg chg="mod">
          <ac:chgData name="Bendl Václav" userId="S::vaclav.bendl@npicr.cz::45456ba6-8f61-4ecc-9e82-6848c66c8e14" providerId="AD" clId="Web-{C0725E5E-75E2-3AB1-81E6-BD8090FC4EA4}" dt="2020-05-25T07:58:27.924" v="34" actId="20577"/>
          <ac:spMkLst>
            <pc:docMk/>
            <pc:sldMk cId="316554631" sldId="279"/>
            <ac:spMk id="3" creationId="{7AD1C7B6-546A-4158-B893-1865136CA9C6}"/>
          </ac:spMkLst>
        </pc:spChg>
      </pc:sldChg>
      <pc:sldChg chg="modSp ord">
        <pc:chgData name="Bendl Václav" userId="S::vaclav.bendl@npicr.cz::45456ba6-8f61-4ecc-9e82-6848c66c8e14" providerId="AD" clId="Web-{C0725E5E-75E2-3AB1-81E6-BD8090FC4EA4}" dt="2020-05-25T09:11:44.989" v="101" actId="20577"/>
        <pc:sldMkLst>
          <pc:docMk/>
          <pc:sldMk cId="1206550727" sldId="282"/>
        </pc:sldMkLst>
        <pc:spChg chg="mod">
          <ac:chgData name="Bendl Václav" userId="S::vaclav.bendl@npicr.cz::45456ba6-8f61-4ecc-9e82-6848c66c8e14" providerId="AD" clId="Web-{C0725E5E-75E2-3AB1-81E6-BD8090FC4EA4}" dt="2020-05-25T09:11:44.989" v="101" actId="20577"/>
          <ac:spMkLst>
            <pc:docMk/>
            <pc:sldMk cId="1206550727" sldId="282"/>
            <ac:spMk id="3" creationId="{F4A30B6A-F31A-495B-A36B-6CF2537A6B79}"/>
          </ac:spMkLst>
        </pc:spChg>
      </pc:sldChg>
      <pc:sldChg chg="ord">
        <pc:chgData name="Bendl Václav" userId="S::vaclav.bendl@npicr.cz::45456ba6-8f61-4ecc-9e82-6848c66c8e14" providerId="AD" clId="Web-{C0725E5E-75E2-3AB1-81E6-BD8090FC4EA4}" dt="2020-05-25T08:58:30.313" v="41"/>
        <pc:sldMkLst>
          <pc:docMk/>
          <pc:sldMk cId="2708175443" sldId="28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17224 8038 16383 0 0,'44'0'0'0'0,"-1"0"0"0"0,22 0 0 0 0,-1 0 0 0 0,66 0 0 0 0,-65 0 0 0 0,0 0 0 0 0,-22 0 0 0 0,0 0 0 0 0,0 0 0 0 0,0 0 0 0 0,1 0 0 0 0,-1 0 0 0 0,-22 0 0 0 0,1 0 0 0 0,0 0 0 0 0,21 0 0 0 0,43-21 0 0 0,-64 21 0 0 0,43 0 0 0 0,-44 0 0 0 0,1 0 0 0 0,21 0 0 0 0,-21 0 0 0 0,-1 0 0 0 0,1 0 0 0 0,-1 0 0 0 0,1 0 0 0 0,-1 0 0 0 0,44 0 0 0 0,-22 0 0 0 0,1 0 0 0 0,-1 0 0 0 0,0 0 0 0 0,0 0 0 0 0,-21 0 0 0 0,-1 0 0 0 0,44 0 0 0 0,-22 0 0 0 0,1 0 0 0 0,-23 0 0 0 0,1 0 0 0 0,-1 0 0 0 0,23 21 0 0 0,-23-21 0 0 0,22 22 0 0 0,1-22 0 0 0,20 0 0 0 0,-42 0 0 0 0,21 22 0 0 0,-21-22 0 0 0,21 0 0 0 0,-21 0 0 0 0,-1 0 0 0 0,1 0 0 0 0,21 0 0 0 0,0 0 0 0 0,-21 0 0 0 0,21 21 0 0 0,-21-21 0 0 0,-1 0 0 0 0,1 22 0 0 0,21-22 0 0 0,-21 0 0 0 0,21 0 0 0 0,0 0 0 0 0,87 43 0 0 0,-87-43 0 0 0,0 22 0 0 0,22-22 0 0 0,-44 0 0 0 0,44 0 0 0 0,0 0 0 0 0,-43 21 0 0 0,21-21 0 0 0,22 22 0 0 0,-22-1 0 0 0,-22-21 0 0 0,1 0 0 0 0,21 0 0 0 0,0 0 0 0 0,1 0 0 0 0,-1 0 0 0 0,0 0 0 0 0,0 0 0 0 0,0 0 0 0 0,1 0 0 0 0,-1 22 0 0 0,22-22 0 0 0,-22 0 0 0 0,0 0 0 0 0,0 0 0 0 0,0 0 0 0 0,22 22 0 0 0,-22-22 0 0 0,1 0 0 0 0,-23 0 0 0 0,44 0 0 0 0,-22 0 0 0 0,-21 0 0 0 0,43 0 0 0 0,-22 0 0 0 0,22 0 0 0 0,-1 0 0 0 0,-21 0 0 0 0,22 0 0 0 0,0 0 0 0 0,-22 0 0 0 0,22 21 0 0 0,21-21 0 0 0,174 22 0 0 0,-152-22 0 0 0,-44 0 0 0 0,1 0 0 0 0,108 21 0 0 0,-130-21 0 0 0,22 0 0 0 0,-22 0 0 0 0,22 0 0 0 0,43 0 0 0 0,-43 0 0 0 0,21 0 0 0 0,-21 0 0 0 0,-22 0 0 0 0,22 0 0 0 0,-22 0 0 0 0,0 0 0 0 0,1 0 0 0 0,20 0 0 0 0,-20 0 0 0 0,-1 0 0 0 0,0 0 0 0 0,0 0 0 0 0,22 0 0 0 0,-22 0 0 0 0,-21 0 0 0 0,21 0 0 0 0,22 0 0 0 0,-44 0 0 0 0,1 0 0 0 0,0 0 0 0 0,42 0 0 0 0,-42 0 0 0 0,0 0 0 0 0,21 0 0 0 0,-43-21 0 0 0,21 21 0 0 0,-21-22 0 0 0,22 22 0 0 0,86-21 0 0 0,22-1 0 0 0,-22 0 0 0 0,-44 1 0 0 0,1-1 0 0 0,216 1 0 0 0,-260 21 0 0 0,1 0 0 0 0,21-22 0 0 0,-21 22 0 0 0,-1 0 0 0 0,1 0 0 0 0,0 0 0 0 0,-1 0 0 0 0,1 0 0 0 0,-1 0 0 0 0,1 0 0 0 0,0 0 0 0 0,-1 22 0 0 0,1-22 0 0 0,-1 21 0 0 0,1-21 0 0 0,21 0 0 0 0,-43 22 0 0 0,22-22 0 0 0,-1 0 0 0 0,1 0 0 0 0,0 0 0 0 0,21 21 0 0 0,0-21 0 0 0,-21 0 0 0 0,-1 22 0 0 0,1-22 0 0 0,-1 0 0 0 0,1 0 0 0 0,0 0 0 0 0,-22 0-16383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16722 12555 16383 0 0,'0'22'0'0'0,"86"-22"0"0"0,-21 21 0 0 0,64 23 0 0 0,-85-23 0 0 0,-1-21 0 0 0,43 22 0 0 0,-64-22 0 0 0,-1 0 0 0 0,1 0 0 0 0,0 0 0 0 0,-1 0 0 0 0,1 21 0 0 0,-1-21 0 0 0,23 0 0 0 0,-23 0 0 0 0,66 22 0 0 0,-44-22 0 0 0,-22 0 0 0 0,1 0 0 0 0,21 0 0 0 0,-21 0 0 0 0,-1 0 0 0 0,23 0 0 0 0,-23 0 0 0 0,22 0 0 0 0,44 0 0 0 0,-22 0 0 0 0,-1 0 0 0 0,-20 0 0 0 0,20 0 0 0 0,-20 0 0 0 0,20 0 0 0 0,-20 0 0 0 0,20 0 0 0 0,1 0 0 0 0,-22 0 0 0 0,-21 0 0 0 0,43 0 0 0 0,-22 0 0 0 0,22 0 0 0 0,-22 0 0 0 0,0 0 0 0 0,0 0 0 0 0,-21 0 0 0 0,64 0 0 0 0,-42 0 0 0 0,-1 0 0 0 0,22 0 0 0 0,-1 0 0 0 0,1 0 0 0 0,-22-22 0 0 0,22 22 0 0 0,-22 0 0 0 0,22-21 0 0 0,-22 21 0 0 0,22 0 0 0 0,-22 0 0 0 0,22 0 0 0 0,0 0 0 0 0,0 0 0 0 0,-22 0 0 0 0,22 0 0 0 0,-1-22 0 0 0,1 22 0 0 0,-22 0 0 0 0,22 0 0 0 0,22 0 0 0 0,-23 0 0 0 0,-20 0 0 0 0,20 0 0 0 0,-20 0 0 0 0,-1-21 0 0 0,22 21 0 0 0,-1 0 0 0 0,1 0 0 0 0,-22 0 0 0 0,1 0 0 0 0,-1-22 0 0 0,0 22 0 0 0,22 0 0 0 0,0 0 0 0 0,-22 0 0 0 0,0 0 0 0 0,0 0 0 0 0,0-22 0 0 0,22 22 0 0 0,-22 0 0 0 0,-21 0 0 0 0,0 0 0 0 0,42 0 0 0 0,-20 0 0 0 0,-23 0 0 0 0,22 0 0 0 0,22 0 0 0 0,-43 0 0 0 0,21 0 0 0 0,-21 0 0 0 0,21 0 0 0 0,-22 0 0 0 0,1 0 0 0 0,21 0 0 0 0,0 0 0 0 0,-21 0 0 0 0,21 0 0 0 0,-21 0 0 0 0,21 0 0 0 0,-21 0 0 0 0,-1 0 0 0 0,1 0 0 0 0,-1 0 0 0 0,1 0 0 0 0,0 0 0 0 0,-1 0 0 0 0,1 0 0 0 0,-1 0 0 0 0,1 0 0 0 0,0 0 0 0 0,-1 0 0 0 0,1 0 0 0 0,-1 0 0 0 0,1 0 0 0 0,0 0 0 0 0,-1 0 0 0 0,1 0 0 0 0,21 0 0 0 0,-21 0 0 0 0,-1 0 0 0 0,1 0 0 0 0,21 0 0 0 0,-21 0 0 0 0,-1 0 0 0 0,1 0 0 0 0,-1 0 0 0 0,23-21 0 0 0,-23 21 0 0 0,1 0 0 0 0,-1 0 0 0 0,1 0 0 0 0,21 0 0 0 0,-21 0 0 0 0,21 0 0 0 0,-22 0 0 0 0,1 0 0 0 0,0 0 0 0 0,-1 0 0 0 0,1 0 0 0 0,21 0 0 0 0,-21 0 0 0 0,-1 0 0 0 0,1 0 0 0 0,-1 0 0 0 0,1 0 0 0 0,0-22 0 0 0,-1 22 0 0 0,22 0 0 0 0,-21 0 0 0 0,0 0 0 0 0,42 0 0 0 0,-42 0 0 0 0,0 0 0 0 0,-1 0 0 0 0,22 0 0 0 0,-21 0 0 0 0,0 0 0 0 0,42 0 0 0 0,-42 0 0 0 0,0 0 0 0 0,21 0 0 0 0,0 0 0 0 0,0 0 0 0 0,0 0 0 0 0,1 0 0 0 0,-1 0 0 0 0,22 0 0 0 0,-22 0 0 0 0,-22 0 0 0 0,23 0 0 0 0,-1 0 0 0 0,0 0 0 0 0,22-21 0 0 0,0 21 0 0 0,-22-22 0 0 0,22 22 0 0 0,21-22 0 0 0,-43 22 0 0 0,0 0 0 0 0,-21-21 0 0 0,43 21 0 0 0,-44 0 0 0 0,1 0 0 0 0,21-22 0 0 0,0 22 0 0 0,-21 0 0 0 0,0 0 0 0 0,42 0 0 0 0,-20 0 0 0 0,-23-21 0 0 0,22 21 0 0 0,22 0 0 0 0,-22 0 0 0 0,1 0 0 0 0,-23 0 0 0 0,22 0 0 0 0,1 0 0 0 0,-23 0 0 0 0,1 0 0 0 0,21 0 0 0 0,-21 0 0 0 0,-1 0 0 0 0,1 0 0 0 0,-1 0 0 0 0,1 0 0 0 0,21 0 0 0 0,-21 0 0 0 0,-1 0 0 0 0,23-22 0 0 0,-23 22 0 0 0,1 0 0 0 0,43 0 0 0 0,-44 0 0 0 0,1 0 0 0 0,-1 0 0 0 0,1 0 0 0 0,0 0 0 0 0,21 0 0 0 0,-22 0 0 0 0,1 0 0 0 0,21 0 0 0 0,0 0 0 0 0,0 0 0 0 0,-21 0 0 0 0,0 0 0 0 0,-1 0 0 0 0,22 0 0 0 0,-21 0 0 0 0,0 0 0 0 0,21 0 0 0 0,0 0 0 0 0,-21 0 0 0 0,-1 0 0 0 0,1 0 0 0 0,-1 0 0 0 0,1 0 0 0 0,0 0 0 0 0,-1 0 0 0 0,1 0 0 0 0,-1 0 0 0 0,1 0 0 0 0,0 0 0 0 0,-1 0 0 0 0,1 0 0 0 0,-1 0 0 0 0,1 0 0 0 0,0 0 0 0 0,-1 0 0 0 0,1 0 0 0 0,21 0 0 0 0,0 0 0 0 0,-21 0 0 0 0,21 0 0 0 0,-21 0 0 0 0,-1 0 0 0 0,1 0 0 0 0,21 0 0 0 0,-21 0 0 0 0,-1 0 0 0 0,1 0 0 0 0,-1 0 0 0 0,23 0 0 0 0,-23 0 0 0 0,22 0 0 0 0,-21 0 0 0 0,0-21 0 0 0,21 21 0 0 0,-22 0 0 0 0,1 0 0 0 0,0 0 0 0 0,-1 0 0 0 0,22 0 0 0 0,-21 0 0 0 0,0 0 0 0 0,-1 0 0 0 0,1 0 0 0 0,21 0 0 0 0,-21 0 0 0 0,-1 0 0 0 0,1 0 0 0 0,-1 0 0 0 0,44 21 0 0 0,0 22 0 0 0,-22-21 0 0 0,-21-22 0 0 0,21 21 0 0 0,-43 1 0 0 0,43-22 0 0 0,-43 22 0 0 0,22-22 0 0 0,-22 21 0 0 0,21-21 0 0 0,1 0 0 0 0,0 22 0 0 0,-1-22 0 0 0,-21 0-16383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15002 10527 16383 0 0,'65'0'0'0'0,"43"43"0"0"0,21 1 0 0 0,1-23 0 0 0,-1 1 0 0 0,-42-22 0 0 0,107 43 0 0 0,-107-21 0 0 0,21-22 0 0 0,0 0 0 0 0,21 21 0 0 0,282 1 0 0 0,-195-1 0 0 0,-65-21 0 0 0,475 22 0 0 0,-453-22 0 0 0,0 0 0 0 0,-1 0 0 0 0,606 0 0 0 0,-605 0 0 0 0,64 0 0 0 0,-42-22 0 0 0,-1 22 0 0 0,44-21 0 0 0,345 21 0 0 0,-389-22 0 0 0,-42-21 0 0 0,20 43 0 0 0,-21 0 0 0 0,173-22 0 0 0,-172 1 0 0 0,-1 21 0 0 0,367-65 0 0 0,-410 65 0 0 0,-21-43 0 0 0,-23 43 0 0 0,131-43 0 0 0,-174 21 0 0 0,44 0 0 0 0,-43 22 0 0 0,21-21 0 0 0,-21 21 0 0 0,86-22 0 0 0,-65 22 0 0 0,-22-21 0 0 0,66 21 0 0 0,-44-22 0 0 0,-21 0 0 0 0,21 1 0 0 0,-22 21 0 0 0,23 0 0 0 0,20-22 0 0 0,-20 1 0 0 0,20-1 0 0 0,-42 22 0 0 0,43 0 0 0 0,21-22 0 0 0,-43 1 0 0 0,1 21 0 0 0,-1-22 0 0 0,0 22 0 0 0,-21 0 0 0 0,21-21 0 0 0,0 21 0 0 0,-21 0 0 0 0,-1 0 0 0 0,22-22 0 0 0,-21 22 0 0 0,-1 0 0 0 0,23 0 0 0 0,-1 0 0 0 0,-22 0 0 0 0,1 0 0 0 0,21 0 0 0 0,0 0 0 0 0,-21 0 0 0 0,0 0 0 0 0,-1 0 0 0 0,1 22 0 0 0,-1-22 0 0 0,1 0 0 0 0,-22 21 0 0 0,22-21 0 0 0,21 22 0 0 0,-43-1 0 0 0,21-21 0 0 0,1 22 0 0 0,0-22 0 0 0,-22 43 0 0 0,21-43 0 0 0,1 22 0 0 0,-1-1 0 0 0,-21 1 0 0 0,22-22 0 0 0,0 0 0 0 0,-1 22 0 0 0,1-22 0 0 0,-1 0 0 0 0,-21 21 0 0 0,22-21 0 0 0,0 0 0 0 0,-1 0 0 0 0,1 0 0 0 0,-22 22 0 0 0,43-22 0 0 0,-21 21 0 0 0,-1-21 0 0 0,1 0 0 0 0,21 0 0 0 0,-21 22 0 0 0,-1 0 0 0 0,1-22 0 0 0,-1 0 0 0 0,23 0 0 0 0,-44 21 0 0 0,21-21 0 0 0,22 0 0 0 0,-21 0 0 0 0,0 0 0 0 0,-22 22 0 0 0,0-1 0 0 0,0-21-16383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002a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5002a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Eti4okH4irCtnuEHA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skolni-statisticka-rocenka-n-japv8r6su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miniscitani/domov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animovane_stromy_zivota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imandl.asp2.cz/Index.asp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lanky.rvp.cz/clanek/c/Z/11285/PRUMERNY-DEVATAK.html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1BDD3-0DEC-4DCF-A207-32E1EA45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Zkusíme si vytvořit a vyplnit formulář: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4A30B6A-F31A-495B-A36B-6CF2537A6B79}"/>
              </a:ext>
            </a:extLst>
          </p:cNvPr>
          <p:cNvSpPr txBox="1"/>
          <p:nvPr/>
        </p:nvSpPr>
        <p:spPr>
          <a:xfrm>
            <a:off x="2107721" y="3200400"/>
            <a:ext cx="75164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hlinkClick r:id="rId2"/>
              </a:rPr>
              <a:t>https://forms.gle/Eti4okH4irCtnuEHA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755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1BDD3-0DEC-4DCF-A207-32E1EA45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zdroje dat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4A30B6A-F31A-495B-A36B-6CF2537A6B79}"/>
              </a:ext>
            </a:extLst>
          </p:cNvPr>
          <p:cNvSpPr txBox="1"/>
          <p:nvPr/>
        </p:nvSpPr>
        <p:spPr>
          <a:xfrm>
            <a:off x="2107721" y="3200400"/>
            <a:ext cx="7516482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Jak jsou na tom oficiální zdroje?</a:t>
            </a:r>
            <a:endParaRPr lang="cs-CZ"/>
          </a:p>
          <a:p>
            <a:r>
              <a:rPr lang="en-US" sz="2800"/>
              <a:t>Český </a:t>
            </a:r>
            <a:r>
              <a:rPr lang="en-US" sz="2800" err="1"/>
              <a:t>statistický</a:t>
            </a:r>
            <a:r>
              <a:rPr lang="en-US" sz="2800" dirty="0"/>
              <a:t> úřad</a:t>
            </a:r>
            <a:endParaRPr lang="en-US"/>
          </a:p>
          <a:p>
            <a:endParaRPr lang="en-US" sz="2800" dirty="0"/>
          </a:p>
          <a:p>
            <a:r>
              <a:rPr lang="en-US" sz="2800" err="1"/>
              <a:t>Ročenka</a:t>
            </a:r>
            <a:r>
              <a:rPr lang="en-US" sz="2800" dirty="0"/>
              <a:t> + </a:t>
            </a:r>
            <a:r>
              <a:rPr lang="en-US" sz="2800" err="1"/>
              <a:t>výukové</a:t>
            </a:r>
            <a:r>
              <a:rPr lang="en-US" sz="2800" dirty="0"/>
              <a:t> </a:t>
            </a:r>
            <a:r>
              <a:rPr lang="en-US" sz="2800" err="1"/>
              <a:t>lekce</a:t>
            </a:r>
            <a:endParaRPr lang="en-US" sz="2800"/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https://www.czso.cz/csu/czso/skolni-statisticka-rocenka-n-japv8r6suy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1BDD3-0DEC-4DCF-A207-32E1EA45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zdroje dat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4A30B6A-F31A-495B-A36B-6CF2537A6B79}"/>
              </a:ext>
            </a:extLst>
          </p:cNvPr>
          <p:cNvSpPr txBox="1"/>
          <p:nvPr/>
        </p:nvSpPr>
        <p:spPr>
          <a:xfrm>
            <a:off x="2107721" y="3200400"/>
            <a:ext cx="751648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/>
              <a:t>Český</a:t>
            </a:r>
            <a:r>
              <a:rPr lang="en-US" sz="2800" dirty="0"/>
              <a:t> </a:t>
            </a:r>
            <a:r>
              <a:rPr lang="en-US" sz="2800" err="1"/>
              <a:t>statistický</a:t>
            </a:r>
            <a:r>
              <a:rPr lang="en-US" sz="2800" dirty="0"/>
              <a:t> </a:t>
            </a:r>
            <a:r>
              <a:rPr lang="en-US" sz="2800"/>
              <a:t>úřad Minisčítání:</a:t>
            </a:r>
            <a:endParaRPr lang="cs-CZ"/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https://www.czso.cz/csu/miniscitani/domov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75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1BDD3-0DEC-4DCF-A207-32E1EA45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zdroje dat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4A30B6A-F31A-495B-A36B-6CF2537A6B79}"/>
              </a:ext>
            </a:extLst>
          </p:cNvPr>
          <p:cNvSpPr txBox="1"/>
          <p:nvPr/>
        </p:nvSpPr>
        <p:spPr>
          <a:xfrm>
            <a:off x="2107721" y="3200400"/>
            <a:ext cx="751648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Český</a:t>
            </a:r>
            <a:r>
              <a:rPr lang="en-US" sz="2800" dirty="0"/>
              <a:t> </a:t>
            </a:r>
            <a:r>
              <a:rPr lang="en-US" sz="2800" dirty="0" err="1"/>
              <a:t>statistický</a:t>
            </a:r>
            <a:r>
              <a:rPr lang="en-US" sz="2800" dirty="0"/>
              <a:t> </a:t>
            </a:r>
            <a:r>
              <a:rPr lang="en-US" sz="2800" dirty="0" err="1"/>
              <a:t>úřad</a:t>
            </a:r>
            <a:r>
              <a:rPr lang="en-US" sz="2800" dirty="0"/>
              <a:t> </a:t>
            </a:r>
            <a:r>
              <a:rPr lang="en-US" sz="2800" dirty="0" err="1"/>
              <a:t>Animované</a:t>
            </a:r>
            <a:r>
              <a:rPr lang="en-US" sz="2800" dirty="0"/>
              <a:t> </a:t>
            </a:r>
            <a:r>
              <a:rPr lang="en-US" sz="2800" dirty="0" err="1"/>
              <a:t>grafy</a:t>
            </a:r>
            <a:r>
              <a:rPr lang="en-US" sz="2800" dirty="0"/>
              <a:t>:</a:t>
            </a:r>
            <a:endParaRPr lang="cs-CZ" dirty="0"/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https://www.czso.cz/csu/czso/animovane_stromy_zivota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2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1BDD3-0DEC-4DCF-A207-32E1EA45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zdroje dat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4A30B6A-F31A-495B-A36B-6CF2537A6B79}"/>
              </a:ext>
            </a:extLst>
          </p:cNvPr>
          <p:cNvSpPr txBox="1"/>
          <p:nvPr/>
        </p:nvSpPr>
        <p:spPr>
          <a:xfrm>
            <a:off x="2107721" y="3200400"/>
            <a:ext cx="751648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Online </a:t>
            </a:r>
            <a:r>
              <a:rPr lang="en-US" sz="2800" dirty="0" err="1"/>
              <a:t>zdroje</a:t>
            </a:r>
            <a:r>
              <a:rPr lang="en-US" sz="2800" dirty="0"/>
              <a:t> </a:t>
            </a:r>
            <a:r>
              <a:rPr lang="en-US" sz="2800" dirty="0" err="1"/>
              <a:t>dat</a:t>
            </a:r>
            <a:r>
              <a:rPr lang="en-US" sz="2800" dirty="0"/>
              <a:t> pro </a:t>
            </a:r>
            <a:r>
              <a:rPr lang="en-US" sz="2800" dirty="0" err="1"/>
              <a:t>výuku</a:t>
            </a:r>
            <a:r>
              <a:rPr lang="en-US" sz="2800" dirty="0"/>
              <a:t>:</a:t>
            </a:r>
          </a:p>
          <a:p>
            <a:r>
              <a:rPr lang="en-US" sz="2800" dirty="0">
                <a:hlinkClick r:id="rId2"/>
              </a:rPr>
              <a:t>http://simandl.asp2.cz/Index.aspx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82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14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5915891" y="18143"/>
            <a:ext cx="6276110" cy="6839857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cs-CZ" sz="4400" b="1" dirty="0">
                    <a:solidFill>
                      <a:schemeClr val="lt1"/>
                    </a:solidFill>
                  </a:rPr>
                  <a:t>Společenství praxe</a:t>
                </a:r>
                <a:endParaRPr lang="cs-CZ"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cs-CZ" sz="3200" dirty="0">
                  <a:solidFill>
                    <a:schemeClr val="lt1"/>
                  </a:solidFill>
                </a:rPr>
                <a:t>Václav Bendl</a:t>
              </a:r>
              <a:endParaRPr lang="cs-CZ" dirty="0"/>
            </a:p>
            <a:p>
              <a:pPr algn="ctr"/>
              <a:endParaRPr lang="cs-CZ" sz="3200" dirty="0">
                <a:solidFill>
                  <a:schemeClr val="lt1"/>
                </a:solidFill>
              </a:endParaRPr>
            </a:p>
            <a:p>
              <a:pPr algn="ctr"/>
              <a:r>
                <a:rPr lang="cs-CZ" sz="3200" dirty="0">
                  <a:solidFill>
                    <a:schemeClr val="lt1"/>
                  </a:solidFill>
                </a:rPr>
                <a:t>Matematika a rozvoj digitální gramotnosti</a:t>
              </a:r>
              <a:endParaRPr lang="cs-CZ" sz="3200" dirty="0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  <a:p>
              <a:pPr algn="r"/>
              <a:endParaRPr lang="cs-CZ" sz="3200" dirty="0">
                <a:solidFill>
                  <a:schemeClr val="lt1"/>
                </a:solidFill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2572" y="18143"/>
            <a:ext cx="6070260" cy="683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9" descr="Obsah obrázku monitor, fotka, černá, počítač&#10;&#10;Popis vygenerovaný s velmi vysokou mírou spolehlivosti">
            <a:extLst>
              <a:ext uri="{FF2B5EF4-FFF2-40B4-BE49-F238E27FC236}">
                <a16:creationId xmlns:a16="http://schemas.microsoft.com/office/drawing/2014/main" id="{2FF606B1-441D-4C1D-B2C9-1F7142D4C7E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1389" r="1389"/>
          <a:stretch/>
        </p:blipFill>
        <p:spPr>
          <a:xfrm>
            <a:off x="942855" y="1408981"/>
            <a:ext cx="9753600" cy="5334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BDD395E-209A-4FE7-8038-9475D16391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6981" y="307616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Práce s daty a využití digitálních technologií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4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3C728-ED5F-442F-BDC3-D9142A5F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technologie a RVP </a:t>
            </a:r>
          </a:p>
        </p:txBody>
      </p:sp>
      <p:pic>
        <p:nvPicPr>
          <p:cNvPr id="3" name="Obrázek 3" descr="Obsah obrázku láhev, fotka, černá, stůl&#10;&#10;Popis vygenerovaný s velmi vysokou mírou spolehlivosti">
            <a:extLst>
              <a:ext uri="{FF2B5EF4-FFF2-40B4-BE49-F238E27FC236}">
                <a16:creationId xmlns:a16="http://schemas.microsoft.com/office/drawing/2014/main" id="{3886F859-4158-494C-A2F8-F8B51F2AB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438" y="2172184"/>
            <a:ext cx="9399917" cy="1924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5897B98-B151-46F0-855D-00F34C57C05E}"/>
                  </a:ext>
                </a:extLst>
              </p14:cNvPr>
              <p14:cNvContentPartPr/>
              <p14:nvPr/>
            </p14:nvContentPartPr>
            <p14:xfrm>
              <a:off x="4704183" y="2285999"/>
              <a:ext cx="3019425" cy="123825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5897B98-B151-46F0-855D-00F34C57C0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0142" y="2179303"/>
                <a:ext cx="3127146" cy="337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8D6CB88B-3C3F-4F28-993C-59E54282A17E}"/>
                  </a:ext>
                </a:extLst>
              </p14:cNvPr>
              <p14:cNvContentPartPr/>
              <p14:nvPr/>
            </p14:nvContentPartPr>
            <p14:xfrm>
              <a:off x="4556448" y="3568958"/>
              <a:ext cx="3943350" cy="123825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8D6CB88B-3C3F-4F28-993C-59E54282A1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2799" y="3462262"/>
                <a:ext cx="4051007" cy="3375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795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3C728-ED5F-442F-BDC3-D9142A5F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technologie a RVP </a:t>
            </a:r>
          </a:p>
        </p:txBody>
      </p:sp>
      <p:pic>
        <p:nvPicPr>
          <p:cNvPr id="4" name="Obrázek 4" descr="Obsah obrázku snímek obrazovky, pták&#10;&#10;Popis vygenerovaný s velmi vysokou mírou spolehlivosti">
            <a:extLst>
              <a:ext uri="{FF2B5EF4-FFF2-40B4-BE49-F238E27FC236}">
                <a16:creationId xmlns:a16="http://schemas.microsoft.com/office/drawing/2014/main" id="{A798A980-D3BC-4C17-A94B-1D9E692A3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65" y="1874678"/>
            <a:ext cx="8637916" cy="24904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CC06B1A4-459F-4DEE-AE04-ACB5196E4659}"/>
                  </a:ext>
                </a:extLst>
              </p14:cNvPr>
              <p14:cNvContentPartPr/>
              <p14:nvPr/>
            </p14:nvContentPartPr>
            <p14:xfrm>
              <a:off x="4051041" y="2915816"/>
              <a:ext cx="3724274" cy="2286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CC06B1A4-459F-4DEE-AE04-ACB5196E46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7410" y="2810146"/>
                <a:ext cx="3831895" cy="4395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77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DD3DB-91F2-43C7-95D5-34424379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data brát a jak je zpracovat?</a:t>
            </a:r>
          </a:p>
        </p:txBody>
      </p:sp>
    </p:spTree>
    <p:extLst>
      <p:ext uri="{BB962C8B-B14F-4D97-AF65-F5344CB8AC3E}">
        <p14:creationId xmlns:p14="http://schemas.microsoft.com/office/powerpoint/2010/main" val="23898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DD3DB-91F2-43C7-95D5-34424379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dat vhodné do výuky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D1C7B6-546A-4158-B893-1865136CA9C6}"/>
              </a:ext>
            </a:extLst>
          </p:cNvPr>
          <p:cNvSpPr txBox="1"/>
          <p:nvPr/>
        </p:nvSpPr>
        <p:spPr>
          <a:xfrm>
            <a:off x="1259457" y="2093343"/>
            <a:ext cx="826410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dirty="0"/>
              <a:t>1. vlastní data</a:t>
            </a:r>
          </a:p>
          <a:p>
            <a:endParaRPr lang="cs-CZ" sz="3600" dirty="0"/>
          </a:p>
          <a:p>
            <a:r>
              <a:rPr lang="cs-CZ" sz="3600" dirty="0"/>
              <a:t>2. online zdroje dat</a:t>
            </a:r>
          </a:p>
        </p:txBody>
      </p:sp>
    </p:spTree>
    <p:extLst>
      <p:ext uri="{BB962C8B-B14F-4D97-AF65-F5344CB8AC3E}">
        <p14:creationId xmlns:p14="http://schemas.microsoft.com/office/powerpoint/2010/main" val="148668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DD3DB-91F2-43C7-95D5-34424379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získávat vlastní data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D1C7B6-546A-4158-B893-1865136CA9C6}"/>
              </a:ext>
            </a:extLst>
          </p:cNvPr>
          <p:cNvSpPr txBox="1"/>
          <p:nvPr/>
        </p:nvSpPr>
        <p:spPr>
          <a:xfrm>
            <a:off x="1259457" y="2093343"/>
            <a:ext cx="975935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dirty="0"/>
              <a:t>1. měření:</a:t>
            </a:r>
            <a:endParaRPr lang="cs-CZ" dirty="0"/>
          </a:p>
          <a:p>
            <a:endParaRPr lang="cs-CZ" sz="3600" dirty="0"/>
          </a:p>
          <a:p>
            <a:r>
              <a:rPr lang="cs-CZ" sz="3600" dirty="0"/>
              <a:t>Aktivita </a:t>
            </a:r>
            <a:r>
              <a:rPr lang="cs-CZ" sz="3600" dirty="0">
                <a:hlinkClick r:id="rId2"/>
              </a:rPr>
              <a:t>Průměrný deváťák</a:t>
            </a:r>
            <a:endParaRPr lang="cs-CZ"/>
          </a:p>
        </p:txBody>
      </p:sp>
      <p:pic>
        <p:nvPicPr>
          <p:cNvPr id="4" name="Obrázek 4" descr="Obsah obrázku interiér, vsedě, stůl, černá&#10;&#10;Popis vygenerovaný s velmi vysokou mírou spolehlivosti">
            <a:extLst>
              <a:ext uri="{FF2B5EF4-FFF2-40B4-BE49-F238E27FC236}">
                <a16:creationId xmlns:a16="http://schemas.microsoft.com/office/drawing/2014/main" id="{7DF6AB52-0763-44C1-AE39-99B8979C5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398" y="1269352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8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DD3DB-91F2-43C7-95D5-34424379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získávat vlastní data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D1C7B6-546A-4158-B893-1865136CA9C6}"/>
              </a:ext>
            </a:extLst>
          </p:cNvPr>
          <p:cNvSpPr txBox="1"/>
          <p:nvPr/>
        </p:nvSpPr>
        <p:spPr>
          <a:xfrm>
            <a:off x="1259457" y="2093343"/>
            <a:ext cx="975935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dirty="0"/>
              <a:t>2. Využití dotazníků </a:t>
            </a:r>
            <a:endParaRPr lang="cs-CZ"/>
          </a:p>
          <a:p>
            <a:endParaRPr lang="cs-CZ" sz="3600" dirty="0"/>
          </a:p>
          <a:p>
            <a:r>
              <a:rPr lang="cs-CZ" sz="3600" dirty="0"/>
              <a:t>např. Google formulář, Microsoft </a:t>
            </a:r>
            <a:r>
              <a:rPr lang="cs-CZ" sz="3600" dirty="0" err="1"/>
              <a:t>Forms</a:t>
            </a:r>
            <a:r>
              <a:rPr lang="cs-CZ" sz="3600" dirty="0"/>
              <a:t>...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546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</Words>
  <Application>Microsoft Office PowerPoint</Application>
  <PresentationFormat>Širokoúhlá obrazovka</PresentationFormat>
  <Paragraphs>3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Office</vt:lpstr>
      <vt:lpstr>Prezentace aplikace PowerPoint</vt:lpstr>
      <vt:lpstr>Prezentace aplikace PowerPoint</vt:lpstr>
      <vt:lpstr>Práce s daty a využití digitálních technologií</vt:lpstr>
      <vt:lpstr>Digitální technologie a RVP </vt:lpstr>
      <vt:lpstr>Digitální technologie a RVP </vt:lpstr>
      <vt:lpstr>Kde data brát a jak je zpracovat?</vt:lpstr>
      <vt:lpstr>Zdroje dat vhodné do výuky</vt:lpstr>
      <vt:lpstr>Jak získávat vlastní data</vt:lpstr>
      <vt:lpstr>Jak získávat vlastní data</vt:lpstr>
      <vt:lpstr>Zkusíme si vytvořit a vyplnit formulář:</vt:lpstr>
      <vt:lpstr>Online zdroje dat</vt:lpstr>
      <vt:lpstr>Online zdroje dat</vt:lpstr>
      <vt:lpstr>Online zdroje dat</vt:lpstr>
      <vt:lpstr>Online zdroje dat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Šedá Simona</dc:creator>
  <cp:lastModifiedBy>Adéla Zehringerová</cp:lastModifiedBy>
  <cp:revision>431</cp:revision>
  <dcterms:modified xsi:type="dcterms:W3CDTF">2020-05-27T12:55:42Z</dcterms:modified>
</cp:coreProperties>
</file>