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9.jpeg" ContentType="image/jpeg"/>
  <Override PartName="/ppt/media/image10.jpeg" ContentType="image/jpeg"/>
  <Override PartName="/ppt/media/image11.jpeg" ContentType="image/jpeg"/>
  <Override PartName="/ppt/media/image12.jpeg" ContentType="image/jpeg"/>
  <Override PartName="/ppt/media/image13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9144000" cy="6858000"/>
  <p:notesSz cx="6858000" cy="9144000"/>
  <p:defaultTextStyle>
    <a:lvl1pPr>
      <a:defRPr>
        <a:latin typeface="+mn-lt"/>
        <a:ea typeface="+mn-ea"/>
        <a:cs typeface="+mn-cs"/>
        <a:sym typeface="Helvetica"/>
      </a:defRPr>
    </a:lvl1pPr>
    <a:lvl2pPr>
      <a:defRPr>
        <a:latin typeface="+mn-lt"/>
        <a:ea typeface="+mn-ea"/>
        <a:cs typeface="+mn-cs"/>
        <a:sym typeface="Helvetica"/>
      </a:defRPr>
    </a:lvl2pPr>
    <a:lvl3pPr>
      <a:defRPr>
        <a:latin typeface="+mn-lt"/>
        <a:ea typeface="+mn-ea"/>
        <a:cs typeface="+mn-cs"/>
        <a:sym typeface="Helvetica"/>
      </a:defRPr>
    </a:lvl3pPr>
    <a:lvl4pPr>
      <a:defRPr>
        <a:latin typeface="+mn-lt"/>
        <a:ea typeface="+mn-ea"/>
        <a:cs typeface="+mn-cs"/>
        <a:sym typeface="Helvetica"/>
      </a:defRPr>
    </a:lvl4pPr>
    <a:lvl5pPr>
      <a:defRPr>
        <a:latin typeface="+mn-lt"/>
        <a:ea typeface="+mn-ea"/>
        <a:cs typeface="+mn-cs"/>
        <a:sym typeface="Helvetica"/>
      </a:defRPr>
    </a:lvl5pPr>
    <a:lvl6pPr>
      <a:defRPr>
        <a:latin typeface="+mn-lt"/>
        <a:ea typeface="+mn-ea"/>
        <a:cs typeface="+mn-cs"/>
        <a:sym typeface="Helvetica"/>
      </a:defRPr>
    </a:lvl6pPr>
    <a:lvl7pPr>
      <a:defRPr>
        <a:latin typeface="+mn-lt"/>
        <a:ea typeface="+mn-ea"/>
        <a:cs typeface="+mn-cs"/>
        <a:sym typeface="Helvetica"/>
      </a:defRPr>
    </a:lvl7pPr>
    <a:lvl8pPr>
      <a:defRPr>
        <a:latin typeface="+mn-lt"/>
        <a:ea typeface="+mn-ea"/>
        <a:cs typeface="+mn-cs"/>
        <a:sym typeface="Helvetica"/>
      </a:defRPr>
    </a:lvl8pPr>
    <a:lvl9pPr>
      <a:defRPr>
        <a:latin typeface="+mn-lt"/>
        <a:ea typeface="+mn-ea"/>
        <a:cs typeface="+mn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E1"/>
              </a:solidFill>
              <a:prstDash val="solid"/>
              <a:bevel/>
            </a:ln>
          </a:left>
          <a:right>
            <a:ln w="12700" cap="flat">
              <a:solidFill>
                <a:srgbClr val="FFFFE1"/>
              </a:solidFill>
              <a:prstDash val="solid"/>
              <a:bevel/>
            </a:ln>
          </a:right>
          <a:top>
            <a:ln w="12700" cap="flat">
              <a:solidFill>
                <a:srgbClr val="FFFFE1"/>
              </a:solidFill>
              <a:prstDash val="solid"/>
              <a:bevel/>
            </a:ln>
          </a:top>
          <a:bottom>
            <a:ln w="12700" cap="flat">
              <a:solidFill>
                <a:srgbClr val="FFFFE1"/>
              </a:solidFill>
              <a:prstDash val="solid"/>
              <a:bevel/>
            </a:ln>
          </a:bottom>
          <a:insideH>
            <a:ln w="12700" cap="flat">
              <a:solidFill>
                <a:srgbClr val="FFFFE1"/>
              </a:solidFill>
              <a:prstDash val="solid"/>
              <a:bevel/>
            </a:ln>
          </a:insideH>
          <a:insideV>
            <a:ln w="12700" cap="flat">
              <a:solidFill>
                <a:srgbClr val="FFFFE1"/>
              </a:solidFill>
              <a:prstDash val="solid"/>
              <a:bevel/>
            </a:ln>
          </a:insideV>
        </a:tcBdr>
        <a:fill>
          <a:solidFill>
            <a:srgbClr val="ECECDD"/>
          </a:solidFill>
        </a:fill>
      </a:tcStyle>
    </a:wholeTbl>
    <a:band2H>
      <a:tcTxStyle b="def" i="def"/>
      <a:tcStyle>
        <a:tcBdr/>
        <a:fill>
          <a:solidFill>
            <a:srgbClr val="F6F6EF"/>
          </a:solidFill>
        </a:fill>
      </a:tcStyle>
    </a:band2H>
    <a:firstCol>
      <a:tcTxStyle b="on" i="on">
        <a:fontRef idx="minor">
          <a:srgbClr val="FFFFE1"/>
        </a:fontRef>
        <a:srgbClr val="FFFFE1"/>
      </a:tcTxStyle>
      <a:tcStyle>
        <a:tcBdr>
          <a:left>
            <a:ln w="12700" cap="flat">
              <a:solidFill>
                <a:srgbClr val="FFFFE1"/>
              </a:solidFill>
              <a:prstDash val="solid"/>
              <a:bevel/>
            </a:ln>
          </a:left>
          <a:right>
            <a:ln w="12700" cap="flat">
              <a:solidFill>
                <a:srgbClr val="FFFFE1"/>
              </a:solidFill>
              <a:prstDash val="solid"/>
              <a:bevel/>
            </a:ln>
          </a:right>
          <a:top>
            <a:ln w="12700" cap="flat">
              <a:solidFill>
                <a:srgbClr val="FFFFE1"/>
              </a:solidFill>
              <a:prstDash val="solid"/>
              <a:bevel/>
            </a:ln>
          </a:top>
          <a:bottom>
            <a:ln w="12700" cap="flat">
              <a:solidFill>
                <a:srgbClr val="FFFFE1"/>
              </a:solidFill>
              <a:prstDash val="solid"/>
              <a:bevel/>
            </a:ln>
          </a:bottom>
          <a:insideH>
            <a:ln w="12700" cap="flat">
              <a:solidFill>
                <a:srgbClr val="FFFFE1"/>
              </a:solidFill>
              <a:prstDash val="solid"/>
              <a:bevel/>
            </a:ln>
          </a:insideH>
          <a:insideV>
            <a:ln w="12700" cap="flat">
              <a:solidFill>
                <a:srgbClr val="FFFFE1"/>
              </a:solidFill>
              <a:prstDash val="solid"/>
              <a:bevel/>
            </a:ln>
          </a:insideV>
        </a:tcBdr>
        <a:fill>
          <a:solidFill>
            <a:srgbClr val="CCCC99"/>
          </a:solidFill>
        </a:fill>
      </a:tcStyle>
    </a:firstCol>
    <a:lastRow>
      <a:tcTxStyle b="on" i="on">
        <a:fontRef idx="minor">
          <a:srgbClr val="FFFFE1"/>
        </a:fontRef>
        <a:srgbClr val="FFFFE1"/>
      </a:tcTxStyle>
      <a:tcStyle>
        <a:tcBdr>
          <a:left>
            <a:ln w="12700" cap="flat">
              <a:solidFill>
                <a:srgbClr val="FFFFE1"/>
              </a:solidFill>
              <a:prstDash val="solid"/>
              <a:bevel/>
            </a:ln>
          </a:left>
          <a:right>
            <a:ln w="12700" cap="flat">
              <a:solidFill>
                <a:srgbClr val="FFFFE1"/>
              </a:solidFill>
              <a:prstDash val="solid"/>
              <a:bevel/>
            </a:ln>
          </a:right>
          <a:top>
            <a:ln w="38100" cap="flat">
              <a:solidFill>
                <a:srgbClr val="FFFFE1"/>
              </a:solidFill>
              <a:prstDash val="solid"/>
              <a:bevel/>
            </a:ln>
          </a:top>
          <a:bottom>
            <a:ln w="12700" cap="flat">
              <a:solidFill>
                <a:srgbClr val="FFFFE1"/>
              </a:solidFill>
              <a:prstDash val="solid"/>
              <a:bevel/>
            </a:ln>
          </a:bottom>
          <a:insideH>
            <a:ln w="12700" cap="flat">
              <a:solidFill>
                <a:srgbClr val="FFFFE1"/>
              </a:solidFill>
              <a:prstDash val="solid"/>
              <a:bevel/>
            </a:ln>
          </a:insideH>
          <a:insideV>
            <a:ln w="12700" cap="flat">
              <a:solidFill>
                <a:srgbClr val="FFFFE1"/>
              </a:solidFill>
              <a:prstDash val="solid"/>
              <a:bevel/>
            </a:ln>
          </a:insideV>
        </a:tcBdr>
        <a:fill>
          <a:solidFill>
            <a:srgbClr val="CCCC99"/>
          </a:solidFill>
        </a:fill>
      </a:tcStyle>
    </a:lastRow>
    <a:firstRow>
      <a:tcTxStyle b="on" i="on">
        <a:fontRef idx="minor">
          <a:srgbClr val="FFFFE1"/>
        </a:fontRef>
        <a:srgbClr val="FFFFE1"/>
      </a:tcTxStyle>
      <a:tcStyle>
        <a:tcBdr>
          <a:left>
            <a:ln w="12700" cap="flat">
              <a:solidFill>
                <a:srgbClr val="FFFFE1"/>
              </a:solidFill>
              <a:prstDash val="solid"/>
              <a:bevel/>
            </a:ln>
          </a:left>
          <a:right>
            <a:ln w="12700" cap="flat">
              <a:solidFill>
                <a:srgbClr val="FFFFE1"/>
              </a:solidFill>
              <a:prstDash val="solid"/>
              <a:bevel/>
            </a:ln>
          </a:right>
          <a:top>
            <a:ln w="12700" cap="flat">
              <a:solidFill>
                <a:srgbClr val="FFFFE1"/>
              </a:solidFill>
              <a:prstDash val="solid"/>
              <a:bevel/>
            </a:ln>
          </a:top>
          <a:bottom>
            <a:ln w="38100" cap="flat">
              <a:solidFill>
                <a:srgbClr val="FFFFE1"/>
              </a:solidFill>
              <a:prstDash val="solid"/>
              <a:bevel/>
            </a:ln>
          </a:bottom>
          <a:insideH>
            <a:ln w="12700" cap="flat">
              <a:solidFill>
                <a:srgbClr val="FFFFE1"/>
              </a:solidFill>
              <a:prstDash val="solid"/>
              <a:bevel/>
            </a:ln>
          </a:insideH>
          <a:insideV>
            <a:ln w="12700" cap="flat">
              <a:solidFill>
                <a:srgbClr val="FFFFE1"/>
              </a:solidFill>
              <a:prstDash val="solid"/>
              <a:bevel/>
            </a:ln>
          </a:insideV>
        </a:tcBdr>
        <a:fill>
          <a:solidFill>
            <a:srgbClr val="CCCC99"/>
          </a:solidFill>
        </a:fill>
      </a:tcStyle>
    </a:firstRow>
  </a:tblStyle>
  <a:tblStyle styleId="{C7B018BB-80A7-4F77-B60F-C8B233D01FF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E1"/>
              </a:solidFill>
              <a:prstDash val="solid"/>
              <a:bevel/>
            </a:ln>
          </a:left>
          <a:right>
            <a:ln w="12700" cap="flat">
              <a:solidFill>
                <a:srgbClr val="FFFFE1"/>
              </a:solidFill>
              <a:prstDash val="solid"/>
              <a:bevel/>
            </a:ln>
          </a:right>
          <a:top>
            <a:ln w="12700" cap="flat">
              <a:solidFill>
                <a:srgbClr val="FFFFE1"/>
              </a:solidFill>
              <a:prstDash val="solid"/>
              <a:bevel/>
            </a:ln>
          </a:top>
          <a:bottom>
            <a:ln w="12700" cap="flat">
              <a:solidFill>
                <a:srgbClr val="FFFFE1"/>
              </a:solidFill>
              <a:prstDash val="solid"/>
              <a:bevel/>
            </a:ln>
          </a:bottom>
          <a:insideH>
            <a:ln w="12700" cap="flat">
              <a:solidFill>
                <a:srgbClr val="FFFFE1"/>
              </a:solidFill>
              <a:prstDash val="solid"/>
              <a:bevel/>
            </a:ln>
          </a:insideH>
          <a:insideV>
            <a:ln w="12700" cap="flat">
              <a:solidFill>
                <a:srgbClr val="FFFFE1"/>
              </a:solidFill>
              <a:prstDash val="solid"/>
              <a:bevel/>
            </a:ln>
          </a:insideV>
        </a:tcBdr>
        <a:fill>
          <a:solidFill>
            <a:srgbClr val="FFFFF8"/>
          </a:solidFill>
        </a:fill>
      </a:tcStyle>
    </a:wholeTbl>
    <a:band2H>
      <a:tcTxStyle b="def" i="def"/>
      <a:tcStyle>
        <a:tcBdr/>
        <a:fill>
          <a:solidFill>
            <a:srgbClr val="FFFFFB"/>
          </a:solidFill>
        </a:fill>
      </a:tcStyle>
    </a:band2H>
    <a:firstCol>
      <a:tcTxStyle b="on" i="on">
        <a:fontRef idx="minor">
          <a:srgbClr val="FFFFE1"/>
        </a:fontRef>
        <a:srgbClr val="FFFFE1"/>
      </a:tcTxStyle>
      <a:tcStyle>
        <a:tcBdr>
          <a:left>
            <a:ln w="12700" cap="flat">
              <a:solidFill>
                <a:srgbClr val="FFFFE1"/>
              </a:solidFill>
              <a:prstDash val="solid"/>
              <a:bevel/>
            </a:ln>
          </a:left>
          <a:right>
            <a:ln w="12700" cap="flat">
              <a:solidFill>
                <a:srgbClr val="FFFFE1"/>
              </a:solidFill>
              <a:prstDash val="solid"/>
              <a:bevel/>
            </a:ln>
          </a:right>
          <a:top>
            <a:ln w="12700" cap="flat">
              <a:solidFill>
                <a:srgbClr val="FFFFE1"/>
              </a:solidFill>
              <a:prstDash val="solid"/>
              <a:bevel/>
            </a:ln>
          </a:top>
          <a:bottom>
            <a:ln w="12700" cap="flat">
              <a:solidFill>
                <a:srgbClr val="FFFFE1"/>
              </a:solidFill>
              <a:prstDash val="solid"/>
              <a:bevel/>
            </a:ln>
          </a:bottom>
          <a:insideH>
            <a:ln w="12700" cap="flat">
              <a:solidFill>
                <a:srgbClr val="FFFFE1"/>
              </a:solidFill>
              <a:prstDash val="solid"/>
              <a:bevel/>
            </a:ln>
          </a:insideH>
          <a:insideV>
            <a:ln w="12700" cap="flat">
              <a:solidFill>
                <a:srgbClr val="FFFFE1"/>
              </a:solidFill>
              <a:prstDash val="solid"/>
              <a:bevel/>
            </a:ln>
          </a:insideV>
        </a:tcBdr>
        <a:fill>
          <a:solidFill>
            <a:srgbClr val="FFFFEC"/>
          </a:solidFill>
        </a:fill>
      </a:tcStyle>
    </a:firstCol>
    <a:lastRow>
      <a:tcTxStyle b="on" i="on">
        <a:fontRef idx="minor">
          <a:srgbClr val="FFFFE1"/>
        </a:fontRef>
        <a:srgbClr val="FFFFE1"/>
      </a:tcTxStyle>
      <a:tcStyle>
        <a:tcBdr>
          <a:left>
            <a:ln w="12700" cap="flat">
              <a:solidFill>
                <a:srgbClr val="FFFFE1"/>
              </a:solidFill>
              <a:prstDash val="solid"/>
              <a:bevel/>
            </a:ln>
          </a:left>
          <a:right>
            <a:ln w="12700" cap="flat">
              <a:solidFill>
                <a:srgbClr val="FFFFE1"/>
              </a:solidFill>
              <a:prstDash val="solid"/>
              <a:bevel/>
            </a:ln>
          </a:right>
          <a:top>
            <a:ln w="38100" cap="flat">
              <a:solidFill>
                <a:srgbClr val="FFFFE1"/>
              </a:solidFill>
              <a:prstDash val="solid"/>
              <a:bevel/>
            </a:ln>
          </a:top>
          <a:bottom>
            <a:ln w="12700" cap="flat">
              <a:solidFill>
                <a:srgbClr val="FFFFE1"/>
              </a:solidFill>
              <a:prstDash val="solid"/>
              <a:bevel/>
            </a:ln>
          </a:bottom>
          <a:insideH>
            <a:ln w="12700" cap="flat">
              <a:solidFill>
                <a:srgbClr val="FFFFE1"/>
              </a:solidFill>
              <a:prstDash val="solid"/>
              <a:bevel/>
            </a:ln>
          </a:insideH>
          <a:insideV>
            <a:ln w="12700" cap="flat">
              <a:solidFill>
                <a:srgbClr val="FFFFE1"/>
              </a:solidFill>
              <a:prstDash val="solid"/>
              <a:bevel/>
            </a:ln>
          </a:insideV>
        </a:tcBdr>
        <a:fill>
          <a:solidFill>
            <a:srgbClr val="FFFFEC"/>
          </a:solidFill>
        </a:fill>
      </a:tcStyle>
    </a:lastRow>
    <a:firstRow>
      <a:tcTxStyle b="on" i="on">
        <a:fontRef idx="minor">
          <a:srgbClr val="FFFFE1"/>
        </a:fontRef>
        <a:srgbClr val="FFFFE1"/>
      </a:tcTxStyle>
      <a:tcStyle>
        <a:tcBdr>
          <a:left>
            <a:ln w="12700" cap="flat">
              <a:solidFill>
                <a:srgbClr val="FFFFE1"/>
              </a:solidFill>
              <a:prstDash val="solid"/>
              <a:bevel/>
            </a:ln>
          </a:left>
          <a:right>
            <a:ln w="12700" cap="flat">
              <a:solidFill>
                <a:srgbClr val="FFFFE1"/>
              </a:solidFill>
              <a:prstDash val="solid"/>
              <a:bevel/>
            </a:ln>
          </a:right>
          <a:top>
            <a:ln w="12700" cap="flat">
              <a:solidFill>
                <a:srgbClr val="FFFFE1"/>
              </a:solidFill>
              <a:prstDash val="solid"/>
              <a:bevel/>
            </a:ln>
          </a:top>
          <a:bottom>
            <a:ln w="38100" cap="flat">
              <a:solidFill>
                <a:srgbClr val="FFFFE1"/>
              </a:solidFill>
              <a:prstDash val="solid"/>
              <a:bevel/>
            </a:ln>
          </a:bottom>
          <a:insideH>
            <a:ln w="12700" cap="flat">
              <a:solidFill>
                <a:srgbClr val="FFFFE1"/>
              </a:solidFill>
              <a:prstDash val="solid"/>
              <a:bevel/>
            </a:ln>
          </a:insideH>
          <a:insideV>
            <a:ln w="12700" cap="flat">
              <a:solidFill>
                <a:srgbClr val="FFFFE1"/>
              </a:solidFill>
              <a:prstDash val="solid"/>
              <a:bevel/>
            </a:ln>
          </a:insideV>
        </a:tcBdr>
        <a:fill>
          <a:solidFill>
            <a:srgbClr val="FFFFEC"/>
          </a:solidFill>
        </a:fill>
      </a:tcStyle>
    </a:firstRow>
  </a:tblStyle>
  <a:tblStyle styleId="{EEE7283C-3CF3-47DC-8721-378D4A62B22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E1"/>
              </a:solidFill>
              <a:prstDash val="solid"/>
              <a:bevel/>
            </a:ln>
          </a:left>
          <a:right>
            <a:ln w="12700" cap="flat">
              <a:solidFill>
                <a:srgbClr val="FFFFE1"/>
              </a:solidFill>
              <a:prstDash val="solid"/>
              <a:bevel/>
            </a:ln>
          </a:right>
          <a:top>
            <a:ln w="12700" cap="flat">
              <a:solidFill>
                <a:srgbClr val="FFFFE1"/>
              </a:solidFill>
              <a:prstDash val="solid"/>
              <a:bevel/>
            </a:ln>
          </a:top>
          <a:bottom>
            <a:ln w="12700" cap="flat">
              <a:solidFill>
                <a:srgbClr val="FFFFE1"/>
              </a:solidFill>
              <a:prstDash val="solid"/>
              <a:bevel/>
            </a:ln>
          </a:bottom>
          <a:insideH>
            <a:ln w="12700" cap="flat">
              <a:solidFill>
                <a:srgbClr val="FFFFE1"/>
              </a:solidFill>
              <a:prstDash val="solid"/>
              <a:bevel/>
            </a:ln>
          </a:insideH>
          <a:insideV>
            <a:ln w="12700" cap="flat">
              <a:solidFill>
                <a:srgbClr val="FFFFE1"/>
              </a:solidFill>
              <a:prstDash val="solid"/>
              <a:bevel/>
            </a:ln>
          </a:insideV>
        </a:tcBdr>
        <a:fill>
          <a:solidFill>
            <a:srgbClr val="F6CACA"/>
          </a:solidFill>
        </a:fill>
      </a:tcStyle>
    </a:wholeTbl>
    <a:band2H>
      <a:tcTxStyle b="def" i="def"/>
      <a:tcStyle>
        <a:tcBdr/>
        <a:fill>
          <a:solidFill>
            <a:srgbClr val="FAE6E6"/>
          </a:solidFill>
        </a:fill>
      </a:tcStyle>
    </a:band2H>
    <a:firstCol>
      <a:tcTxStyle b="on" i="on">
        <a:fontRef idx="minor">
          <a:srgbClr val="FFFFE1"/>
        </a:fontRef>
        <a:srgbClr val="FFFFE1"/>
      </a:tcTxStyle>
      <a:tcStyle>
        <a:tcBdr>
          <a:left>
            <a:ln w="12700" cap="flat">
              <a:solidFill>
                <a:srgbClr val="FFFFE1"/>
              </a:solidFill>
              <a:prstDash val="solid"/>
              <a:bevel/>
            </a:ln>
          </a:left>
          <a:right>
            <a:ln w="12700" cap="flat">
              <a:solidFill>
                <a:srgbClr val="FFFFE1"/>
              </a:solidFill>
              <a:prstDash val="solid"/>
              <a:bevel/>
            </a:ln>
          </a:right>
          <a:top>
            <a:ln w="12700" cap="flat">
              <a:solidFill>
                <a:srgbClr val="FFFFE1"/>
              </a:solidFill>
              <a:prstDash val="solid"/>
              <a:bevel/>
            </a:ln>
          </a:top>
          <a:bottom>
            <a:ln w="12700" cap="flat">
              <a:solidFill>
                <a:srgbClr val="FFFFE1"/>
              </a:solidFill>
              <a:prstDash val="solid"/>
              <a:bevel/>
            </a:ln>
          </a:bottom>
          <a:insideH>
            <a:ln w="12700" cap="flat">
              <a:solidFill>
                <a:srgbClr val="FFFFE1"/>
              </a:solidFill>
              <a:prstDash val="solid"/>
              <a:bevel/>
            </a:ln>
          </a:insideH>
          <a:insideV>
            <a:ln w="12700" cap="flat">
              <a:solidFill>
                <a:srgbClr val="FFFFE1"/>
              </a:solidFill>
              <a:prstDash val="solid"/>
              <a:bevel/>
            </a:ln>
          </a:insideV>
        </a:tcBdr>
        <a:fill>
          <a:solidFill>
            <a:srgbClr val="E70000"/>
          </a:solidFill>
        </a:fill>
      </a:tcStyle>
    </a:firstCol>
    <a:lastRow>
      <a:tcTxStyle b="on" i="on">
        <a:fontRef idx="minor">
          <a:srgbClr val="FFFFE1"/>
        </a:fontRef>
        <a:srgbClr val="FFFFE1"/>
      </a:tcTxStyle>
      <a:tcStyle>
        <a:tcBdr>
          <a:left>
            <a:ln w="12700" cap="flat">
              <a:solidFill>
                <a:srgbClr val="FFFFE1"/>
              </a:solidFill>
              <a:prstDash val="solid"/>
              <a:bevel/>
            </a:ln>
          </a:left>
          <a:right>
            <a:ln w="12700" cap="flat">
              <a:solidFill>
                <a:srgbClr val="FFFFE1"/>
              </a:solidFill>
              <a:prstDash val="solid"/>
              <a:bevel/>
            </a:ln>
          </a:right>
          <a:top>
            <a:ln w="38100" cap="flat">
              <a:solidFill>
                <a:srgbClr val="FFFFE1"/>
              </a:solidFill>
              <a:prstDash val="solid"/>
              <a:bevel/>
            </a:ln>
          </a:top>
          <a:bottom>
            <a:ln w="12700" cap="flat">
              <a:solidFill>
                <a:srgbClr val="FFFFE1"/>
              </a:solidFill>
              <a:prstDash val="solid"/>
              <a:bevel/>
            </a:ln>
          </a:bottom>
          <a:insideH>
            <a:ln w="12700" cap="flat">
              <a:solidFill>
                <a:srgbClr val="FFFFE1"/>
              </a:solidFill>
              <a:prstDash val="solid"/>
              <a:bevel/>
            </a:ln>
          </a:insideH>
          <a:insideV>
            <a:ln w="12700" cap="flat">
              <a:solidFill>
                <a:srgbClr val="FFFFE1"/>
              </a:solidFill>
              <a:prstDash val="solid"/>
              <a:bevel/>
            </a:ln>
          </a:insideV>
        </a:tcBdr>
        <a:fill>
          <a:solidFill>
            <a:srgbClr val="E70000"/>
          </a:solidFill>
        </a:fill>
      </a:tcStyle>
    </a:lastRow>
    <a:firstRow>
      <a:tcTxStyle b="on" i="on">
        <a:fontRef idx="minor">
          <a:srgbClr val="FFFFE1"/>
        </a:fontRef>
        <a:srgbClr val="FFFFE1"/>
      </a:tcTxStyle>
      <a:tcStyle>
        <a:tcBdr>
          <a:left>
            <a:ln w="12700" cap="flat">
              <a:solidFill>
                <a:srgbClr val="FFFFE1"/>
              </a:solidFill>
              <a:prstDash val="solid"/>
              <a:bevel/>
            </a:ln>
          </a:left>
          <a:right>
            <a:ln w="12700" cap="flat">
              <a:solidFill>
                <a:srgbClr val="FFFFE1"/>
              </a:solidFill>
              <a:prstDash val="solid"/>
              <a:bevel/>
            </a:ln>
          </a:right>
          <a:top>
            <a:ln w="12700" cap="flat">
              <a:solidFill>
                <a:srgbClr val="FFFFE1"/>
              </a:solidFill>
              <a:prstDash val="solid"/>
              <a:bevel/>
            </a:ln>
          </a:top>
          <a:bottom>
            <a:ln w="38100" cap="flat">
              <a:solidFill>
                <a:srgbClr val="FFFFE1"/>
              </a:solidFill>
              <a:prstDash val="solid"/>
              <a:bevel/>
            </a:ln>
          </a:bottom>
          <a:insideH>
            <a:ln w="12700" cap="flat">
              <a:solidFill>
                <a:srgbClr val="FFFFE1"/>
              </a:solidFill>
              <a:prstDash val="solid"/>
              <a:bevel/>
            </a:ln>
          </a:insideH>
          <a:insideV>
            <a:ln w="12700" cap="flat">
              <a:solidFill>
                <a:srgbClr val="FFFFE1"/>
              </a:solidFill>
              <a:prstDash val="solid"/>
              <a:bevel/>
            </a:ln>
          </a:insideV>
        </a:tcBdr>
        <a:fill>
          <a:solidFill>
            <a:srgbClr val="E70000"/>
          </a:solidFill>
        </a:fill>
      </a:tcStyle>
    </a:firstRow>
  </a:tblStyle>
  <a:tblStyle styleId="{CF821DB8-F4EB-4A41-A1BA-3FCAFE7338EE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E1"/>
          </a:solidFill>
        </a:fill>
      </a:tcStyle>
    </a:band2H>
    <a:firstCol>
      <a:tcTxStyle b="on" i="on">
        <a:fontRef idx="minor">
          <a:srgbClr val="FFFFE1"/>
        </a:fontRef>
        <a:srgbClr val="FFFFE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CCC99"/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E1"/>
          </a:solidFill>
        </a:fill>
      </a:tcStyle>
    </a:lastRow>
    <a:firstRow>
      <a:tcTxStyle b="on" i="on">
        <a:fontRef idx="minor">
          <a:srgbClr val="FFFFE1"/>
        </a:fontRef>
        <a:srgbClr val="FFFFE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CCC99"/>
          </a:solidFill>
        </a:fill>
      </a:tcStyle>
    </a:firstRow>
  </a:tblStyle>
  <a:tblStyle styleId="{33BA23B1-9221-436E-865A-0063620EA4FD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E1"/>
              </a:solidFill>
              <a:prstDash val="solid"/>
              <a:bevel/>
            </a:ln>
          </a:left>
          <a:right>
            <a:ln w="12700" cap="flat">
              <a:solidFill>
                <a:srgbClr val="FFFFE1"/>
              </a:solidFill>
              <a:prstDash val="solid"/>
              <a:bevel/>
            </a:ln>
          </a:right>
          <a:top>
            <a:ln w="12700" cap="flat">
              <a:solidFill>
                <a:srgbClr val="FFFFE1"/>
              </a:solidFill>
              <a:prstDash val="solid"/>
              <a:bevel/>
            </a:ln>
          </a:top>
          <a:bottom>
            <a:ln w="12700" cap="flat">
              <a:solidFill>
                <a:srgbClr val="FFFFE1"/>
              </a:solidFill>
              <a:prstDash val="solid"/>
              <a:bevel/>
            </a:ln>
          </a:bottom>
          <a:insideH>
            <a:ln w="12700" cap="flat">
              <a:solidFill>
                <a:srgbClr val="FFFFE1"/>
              </a:solidFill>
              <a:prstDash val="solid"/>
              <a:bevel/>
            </a:ln>
          </a:insideH>
          <a:insideV>
            <a:ln w="12700" cap="flat">
              <a:solidFill>
                <a:srgbClr val="FFFFE1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n">
        <a:fontRef idx="minor">
          <a:srgbClr val="FFFFE1"/>
        </a:fontRef>
        <a:srgbClr val="FFFFE1"/>
      </a:tcTxStyle>
      <a:tcStyle>
        <a:tcBdr>
          <a:left>
            <a:ln w="12700" cap="flat">
              <a:solidFill>
                <a:srgbClr val="FFFFE1"/>
              </a:solidFill>
              <a:prstDash val="solid"/>
              <a:bevel/>
            </a:ln>
          </a:left>
          <a:right>
            <a:ln w="12700" cap="flat">
              <a:solidFill>
                <a:srgbClr val="FFFFE1"/>
              </a:solidFill>
              <a:prstDash val="solid"/>
              <a:bevel/>
            </a:ln>
          </a:right>
          <a:top>
            <a:ln w="12700" cap="flat">
              <a:solidFill>
                <a:srgbClr val="FFFFE1"/>
              </a:solidFill>
              <a:prstDash val="solid"/>
              <a:bevel/>
            </a:ln>
          </a:top>
          <a:bottom>
            <a:ln w="12700" cap="flat">
              <a:solidFill>
                <a:srgbClr val="FFFFE1"/>
              </a:solidFill>
              <a:prstDash val="solid"/>
              <a:bevel/>
            </a:ln>
          </a:bottom>
          <a:insideH>
            <a:ln w="12700" cap="flat">
              <a:solidFill>
                <a:srgbClr val="FFFFE1"/>
              </a:solidFill>
              <a:prstDash val="solid"/>
              <a:bevel/>
            </a:ln>
          </a:insideH>
          <a:insideV>
            <a:ln w="12700" cap="flat">
              <a:solidFill>
                <a:srgbClr val="FFFFE1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Ref idx="minor">
          <a:srgbClr val="FFFFE1"/>
        </a:fontRef>
        <a:srgbClr val="FFFFE1"/>
      </a:tcTxStyle>
      <a:tcStyle>
        <a:tcBdr>
          <a:left>
            <a:ln w="12700" cap="flat">
              <a:solidFill>
                <a:srgbClr val="FFFFE1"/>
              </a:solidFill>
              <a:prstDash val="solid"/>
              <a:bevel/>
            </a:ln>
          </a:left>
          <a:right>
            <a:ln w="12700" cap="flat">
              <a:solidFill>
                <a:srgbClr val="FFFFE1"/>
              </a:solidFill>
              <a:prstDash val="solid"/>
              <a:bevel/>
            </a:ln>
          </a:right>
          <a:top>
            <a:ln w="38100" cap="flat">
              <a:solidFill>
                <a:srgbClr val="FFFFE1"/>
              </a:solidFill>
              <a:prstDash val="solid"/>
              <a:bevel/>
            </a:ln>
          </a:top>
          <a:bottom>
            <a:ln w="12700" cap="flat">
              <a:solidFill>
                <a:srgbClr val="FFFFE1"/>
              </a:solidFill>
              <a:prstDash val="solid"/>
              <a:bevel/>
            </a:ln>
          </a:bottom>
          <a:insideH>
            <a:ln w="12700" cap="flat">
              <a:solidFill>
                <a:srgbClr val="FFFFE1"/>
              </a:solidFill>
              <a:prstDash val="solid"/>
              <a:bevel/>
            </a:ln>
          </a:insideH>
          <a:insideV>
            <a:ln w="12700" cap="flat">
              <a:solidFill>
                <a:srgbClr val="FFFFE1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Ref idx="minor">
          <a:srgbClr val="FFFFE1"/>
        </a:fontRef>
        <a:srgbClr val="FFFFE1"/>
      </a:tcTxStyle>
      <a:tcStyle>
        <a:tcBdr>
          <a:left>
            <a:ln w="12700" cap="flat">
              <a:solidFill>
                <a:srgbClr val="FFFFE1"/>
              </a:solidFill>
              <a:prstDash val="solid"/>
              <a:bevel/>
            </a:ln>
          </a:left>
          <a:right>
            <a:ln w="12700" cap="flat">
              <a:solidFill>
                <a:srgbClr val="FFFFE1"/>
              </a:solidFill>
              <a:prstDash val="solid"/>
              <a:bevel/>
            </a:ln>
          </a:right>
          <a:top>
            <a:ln w="12700" cap="flat">
              <a:solidFill>
                <a:srgbClr val="FFFFE1"/>
              </a:solidFill>
              <a:prstDash val="solid"/>
              <a:bevel/>
            </a:ln>
          </a:top>
          <a:bottom>
            <a:ln w="38100" cap="flat">
              <a:solidFill>
                <a:srgbClr val="FFFFE1"/>
              </a:solidFill>
              <a:prstDash val="solid"/>
              <a:bevel/>
            </a:ln>
          </a:bottom>
          <a:insideH>
            <a:ln w="12700" cap="flat">
              <a:solidFill>
                <a:srgbClr val="FFFFE1"/>
              </a:solidFill>
              <a:prstDash val="solid"/>
              <a:bevel/>
            </a:ln>
          </a:insideH>
          <a:insideV>
            <a:ln w="12700" cap="flat">
              <a:solidFill>
                <a:srgbClr val="FFFFE1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23" name="Shape 23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0"/>
          <p:cNvGrpSpPr/>
          <p:nvPr/>
        </p:nvGrpSpPr>
        <p:grpSpPr>
          <a:xfrm>
            <a:off x="-5" y="-3"/>
            <a:ext cx="8763007" cy="5943604"/>
            <a:chOff x="-3" y="-1"/>
            <a:chExt cx="8763005" cy="5943602"/>
          </a:xfrm>
        </p:grpSpPr>
        <p:sp>
          <p:nvSpPr>
            <p:cNvPr id="12" name="Shape 12"/>
            <p:cNvSpPr/>
            <p:nvPr/>
          </p:nvSpPr>
          <p:spPr>
            <a:xfrm>
              <a:off x="-3" y="-2"/>
              <a:ext cx="1752602" cy="4876802"/>
            </a:xfrm>
            <a:prstGeom prst="rect">
              <a:avLst/>
            </a:prstGeom>
            <a:solidFill>
              <a:srgbClr val="CCCC9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4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grpSp>
          <p:nvGrpSpPr>
            <p:cNvPr id="16" name="Group 16"/>
            <p:cNvGrpSpPr/>
            <p:nvPr/>
          </p:nvGrpSpPr>
          <p:grpSpPr>
            <a:xfrm>
              <a:off x="-4" y="3505200"/>
              <a:ext cx="8763007" cy="2438402"/>
              <a:chOff x="-1" y="0"/>
              <a:chExt cx="8763005" cy="2438400"/>
            </a:xfrm>
          </p:grpSpPr>
          <p:sp>
            <p:nvSpPr>
              <p:cNvPr id="13" name="Shape 13"/>
              <p:cNvSpPr/>
              <p:nvPr/>
            </p:nvSpPr>
            <p:spPr>
              <a:xfrm>
                <a:off x="990600" y="0"/>
                <a:ext cx="7772405" cy="2438401"/>
              </a:xfrm>
              <a:prstGeom prst="rect">
                <a:avLst/>
              </a:prstGeom>
              <a:solidFill>
                <a:srgbClr val="33003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2400"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</a:p>
            </p:txBody>
          </p:sp>
          <p:sp>
            <p:nvSpPr>
              <p:cNvPr id="14" name="Shape 14"/>
              <p:cNvSpPr/>
              <p:nvPr/>
            </p:nvSpPr>
            <p:spPr>
              <a:xfrm>
                <a:off x="1038225" y="228599"/>
                <a:ext cx="7648580" cy="2138367"/>
              </a:xfrm>
              <a:prstGeom prst="rect">
                <a:avLst/>
              </a:prstGeom>
              <a:solidFill>
                <a:srgbClr val="FFFFE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2400"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</a:p>
            </p:txBody>
          </p:sp>
          <p:sp>
            <p:nvSpPr>
              <p:cNvPr id="15" name="Shape 15"/>
              <p:cNvSpPr/>
              <p:nvPr/>
            </p:nvSpPr>
            <p:spPr>
              <a:xfrm>
                <a:off x="-2" y="1371600"/>
                <a:ext cx="990602" cy="2"/>
              </a:xfrm>
              <a:prstGeom prst="line">
                <a:avLst/>
              </a:prstGeom>
              <a:noFill/>
              <a:ln w="50800" cap="flat">
                <a:solidFill>
                  <a:srgbClr val="330033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457200">
                  <a:defRPr sz="1200"/>
                </a:pPr>
              </a:p>
            </p:txBody>
          </p:sp>
        </p:grpSp>
        <p:grpSp>
          <p:nvGrpSpPr>
            <p:cNvPr id="19" name="Group 19"/>
            <p:cNvGrpSpPr/>
            <p:nvPr/>
          </p:nvGrpSpPr>
          <p:grpSpPr>
            <a:xfrm>
              <a:off x="634998" y="533398"/>
              <a:ext cx="8077204" cy="304802"/>
              <a:chOff x="0" y="0"/>
              <a:chExt cx="8077202" cy="304800"/>
            </a:xfrm>
          </p:grpSpPr>
          <p:sp>
            <p:nvSpPr>
              <p:cNvPr id="17" name="Shape 17"/>
              <p:cNvSpPr/>
              <p:nvPr/>
            </p:nvSpPr>
            <p:spPr>
              <a:xfrm>
                <a:off x="5638801" y="0"/>
                <a:ext cx="2438402" cy="304801"/>
              </a:xfrm>
              <a:prstGeom prst="rect">
                <a:avLst/>
              </a:prstGeom>
              <a:solidFill>
                <a:srgbClr val="B2B2B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2400"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</a:p>
            </p:txBody>
          </p:sp>
          <p:sp>
            <p:nvSpPr>
              <p:cNvPr id="18" name="Shape 18"/>
              <p:cNvSpPr/>
              <p:nvPr/>
            </p:nvSpPr>
            <p:spPr>
              <a:xfrm>
                <a:off x="-1" y="152400"/>
                <a:ext cx="8077204" cy="1"/>
              </a:xfrm>
              <a:prstGeom prst="line">
                <a:avLst/>
              </a:prstGeom>
              <a:noFill/>
              <a:ln w="44450" cap="flat">
                <a:solidFill>
                  <a:srgbClr val="330033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457200">
                  <a:defRPr sz="1200"/>
                </a:pPr>
              </a:p>
            </p:txBody>
          </p:sp>
        </p:grpSp>
      </p:grpSp>
      <p:sp>
        <p:nvSpPr>
          <p:cNvPr id="21" name="Shape 2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-4" y="0"/>
            <a:ext cx="8686807" cy="4876800"/>
            <a:chOff x="-2" y="0"/>
            <a:chExt cx="8686805" cy="4876800"/>
          </a:xfrm>
        </p:grpSpPr>
        <p:sp>
          <p:nvSpPr>
            <p:cNvPr id="2" name="Shape 2"/>
            <p:cNvSpPr/>
            <p:nvPr/>
          </p:nvSpPr>
          <p:spPr>
            <a:xfrm>
              <a:off x="-3" y="0"/>
              <a:ext cx="609602" cy="4876800"/>
            </a:xfrm>
            <a:prstGeom prst="rect">
              <a:avLst/>
            </a:prstGeom>
            <a:solidFill>
              <a:srgbClr val="CCCC9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sz="2400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grpSp>
          <p:nvGrpSpPr>
            <p:cNvPr id="5" name="Group 5"/>
            <p:cNvGrpSpPr/>
            <p:nvPr/>
          </p:nvGrpSpPr>
          <p:grpSpPr>
            <a:xfrm>
              <a:off x="380999" y="1417634"/>
              <a:ext cx="8305805" cy="182567"/>
              <a:chOff x="0" y="-1"/>
              <a:chExt cx="8305803" cy="182566"/>
            </a:xfrm>
          </p:grpSpPr>
          <p:sp>
            <p:nvSpPr>
              <p:cNvPr id="3" name="Shape 3"/>
              <p:cNvSpPr/>
              <p:nvPr/>
            </p:nvSpPr>
            <p:spPr>
              <a:xfrm>
                <a:off x="6477002" y="-2"/>
                <a:ext cx="1828802" cy="182567"/>
              </a:xfrm>
              <a:prstGeom prst="rect">
                <a:avLst/>
              </a:prstGeom>
              <a:solidFill>
                <a:srgbClr val="B2B2B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2400">
                    <a:latin typeface="Times New Roman"/>
                    <a:ea typeface="Times New Roman"/>
                    <a:cs typeface="Times New Roman"/>
                    <a:sym typeface="Times New Roman"/>
                  </a:defRPr>
                </a:pPr>
              </a:p>
            </p:txBody>
          </p:sp>
          <p:sp>
            <p:nvSpPr>
              <p:cNvPr id="4" name="Shape 4"/>
              <p:cNvSpPr/>
              <p:nvPr/>
            </p:nvSpPr>
            <p:spPr>
              <a:xfrm>
                <a:off x="0" y="76200"/>
                <a:ext cx="8305805" cy="2"/>
              </a:xfrm>
              <a:prstGeom prst="line">
                <a:avLst/>
              </a:prstGeom>
              <a:noFill/>
              <a:ln w="19050" cap="flat">
                <a:solidFill>
                  <a:srgbClr val="330033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lvl="0" defTabSz="457200">
                  <a:defRPr sz="1200"/>
                </a:pPr>
              </a:p>
            </p:txBody>
          </p:sp>
        </p:grpSp>
      </p:grpSp>
      <p:sp>
        <p:nvSpPr>
          <p:cNvPr id="7" name="Shape 7"/>
          <p:cNvSpPr/>
          <p:nvPr/>
        </p:nvSpPr>
        <p:spPr>
          <a:xfrm>
            <a:off x="-1" y="4876800"/>
            <a:ext cx="609603" cy="0"/>
          </a:xfrm>
          <a:prstGeom prst="line">
            <a:avLst/>
          </a:prstGeom>
          <a:ln w="44450">
            <a:solidFill>
              <a:srgbClr val="330033"/>
            </a:solidFill>
            <a:round/>
          </a:ln>
        </p:spPr>
        <p:txBody>
          <a:bodyPr lIns="0" tIns="0" rIns="0" bIns="0"/>
          <a:lstStyle/>
          <a:p>
            <a:pPr lvl="0" defTabSz="457200">
              <a:defRPr sz="1200"/>
            </a:pPr>
          </a:p>
        </p:txBody>
      </p:sp>
      <p:sp>
        <p:nvSpPr>
          <p:cNvPr id="8" name="Shape 8"/>
          <p:cNvSpPr/>
          <p:nvPr>
            <p:ph type="sldNum" sz="quarter" idx="2"/>
          </p:nvPr>
        </p:nvSpPr>
        <p:spPr>
          <a:xfrm>
            <a:off x="6781800" y="6248400"/>
            <a:ext cx="1905000" cy="226982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>
            <a:spAutoFit/>
          </a:bodyPr>
          <a:lstStyle>
            <a:lvl1pPr algn="r">
              <a:defRPr sz="1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  <p:transition spd="med" advClick="1"/>
  <p:txStyles>
    <p:titleStyle>
      <a:lvl1pPr>
        <a:defRPr sz="4200">
          <a:solidFill>
            <a:srgbClr val="330033"/>
          </a:solidFill>
          <a:latin typeface="Times New Roman"/>
          <a:ea typeface="Times New Roman"/>
          <a:cs typeface="Times New Roman"/>
          <a:sym typeface="Times New Roman"/>
        </a:defRPr>
      </a:lvl1pPr>
      <a:lvl2pPr>
        <a:defRPr sz="4200">
          <a:solidFill>
            <a:srgbClr val="330033"/>
          </a:solidFill>
          <a:latin typeface="Times New Roman"/>
          <a:ea typeface="Times New Roman"/>
          <a:cs typeface="Times New Roman"/>
          <a:sym typeface="Times New Roman"/>
        </a:defRPr>
      </a:lvl2pPr>
      <a:lvl3pPr>
        <a:defRPr sz="4200">
          <a:solidFill>
            <a:srgbClr val="330033"/>
          </a:solidFill>
          <a:latin typeface="Times New Roman"/>
          <a:ea typeface="Times New Roman"/>
          <a:cs typeface="Times New Roman"/>
          <a:sym typeface="Times New Roman"/>
        </a:defRPr>
      </a:lvl3pPr>
      <a:lvl4pPr>
        <a:defRPr sz="4200">
          <a:solidFill>
            <a:srgbClr val="330033"/>
          </a:solidFill>
          <a:latin typeface="Times New Roman"/>
          <a:ea typeface="Times New Roman"/>
          <a:cs typeface="Times New Roman"/>
          <a:sym typeface="Times New Roman"/>
        </a:defRPr>
      </a:lvl4pPr>
      <a:lvl5pPr>
        <a:defRPr sz="4200">
          <a:solidFill>
            <a:srgbClr val="330033"/>
          </a:solidFill>
          <a:latin typeface="Times New Roman"/>
          <a:ea typeface="Times New Roman"/>
          <a:cs typeface="Times New Roman"/>
          <a:sym typeface="Times New Roman"/>
        </a:defRPr>
      </a:lvl5pPr>
      <a:lvl6pPr>
        <a:defRPr sz="4200">
          <a:solidFill>
            <a:srgbClr val="330033"/>
          </a:solidFill>
          <a:latin typeface="Times New Roman"/>
          <a:ea typeface="Times New Roman"/>
          <a:cs typeface="Times New Roman"/>
          <a:sym typeface="Times New Roman"/>
        </a:defRPr>
      </a:lvl6pPr>
      <a:lvl7pPr>
        <a:defRPr sz="4200">
          <a:solidFill>
            <a:srgbClr val="330033"/>
          </a:solidFill>
          <a:latin typeface="Times New Roman"/>
          <a:ea typeface="Times New Roman"/>
          <a:cs typeface="Times New Roman"/>
          <a:sym typeface="Times New Roman"/>
        </a:defRPr>
      </a:lvl7pPr>
      <a:lvl8pPr>
        <a:defRPr sz="4200">
          <a:solidFill>
            <a:srgbClr val="330033"/>
          </a:solidFill>
          <a:latin typeface="Times New Roman"/>
          <a:ea typeface="Times New Roman"/>
          <a:cs typeface="Times New Roman"/>
          <a:sym typeface="Times New Roman"/>
        </a:defRPr>
      </a:lvl8pPr>
      <a:lvl9pPr>
        <a:defRPr sz="4200">
          <a:solidFill>
            <a:srgbClr val="330033"/>
          </a:solidFill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342900" indent="-342900">
        <a:spcBef>
          <a:spcPts val="600"/>
        </a:spcBef>
        <a:buClr>
          <a:srgbClr val="B2B2B2"/>
        </a:buClr>
        <a:buSzPct val="90000"/>
        <a:buFont typeface="Helvetica"/>
        <a:buChar char="▪"/>
        <a:defRPr sz="2800">
          <a:latin typeface="Arial"/>
          <a:ea typeface="Arial"/>
          <a:cs typeface="Arial"/>
          <a:sym typeface="Arial"/>
        </a:defRPr>
      </a:lvl1pPr>
      <a:lvl2pPr marL="764930" indent="-307730">
        <a:spcBef>
          <a:spcPts val="600"/>
        </a:spcBef>
        <a:buClr>
          <a:srgbClr val="B2B2B2"/>
        </a:buClr>
        <a:buSzPct val="75000"/>
        <a:buFont typeface="Helvetica"/>
        <a:buChar char="■"/>
        <a:defRPr sz="2800">
          <a:latin typeface="Arial"/>
          <a:ea typeface="Arial"/>
          <a:cs typeface="Arial"/>
          <a:sym typeface="Arial"/>
        </a:defRPr>
      </a:lvl2pPr>
      <a:lvl3pPr marL="1192695" indent="-278295">
        <a:spcBef>
          <a:spcPts val="600"/>
        </a:spcBef>
        <a:buClr>
          <a:srgbClr val="B2B2B2"/>
        </a:buClr>
        <a:buSzPct val="55000"/>
        <a:buFont typeface="Helvetica"/>
        <a:buChar char="■"/>
        <a:defRPr sz="2800">
          <a:latin typeface="Arial"/>
          <a:ea typeface="Arial"/>
          <a:cs typeface="Arial"/>
          <a:sym typeface="Arial"/>
        </a:defRPr>
      </a:lvl3pPr>
      <a:lvl4pPr marL="1691638" indent="-320038">
        <a:spcBef>
          <a:spcPts val="600"/>
        </a:spcBef>
        <a:buClr>
          <a:srgbClr val="B2B2B2"/>
        </a:buClr>
        <a:buSzPct val="100000"/>
        <a:buFont typeface="Helvetica"/>
        <a:buChar char="▪"/>
        <a:defRPr sz="2800">
          <a:latin typeface="Arial"/>
          <a:ea typeface="Arial"/>
          <a:cs typeface="Arial"/>
          <a:sym typeface="Arial"/>
        </a:defRPr>
      </a:lvl4pPr>
      <a:lvl5pPr marL="2184400" indent="-355600">
        <a:spcBef>
          <a:spcPts val="600"/>
        </a:spcBef>
        <a:buClr>
          <a:srgbClr val="B2B2B2"/>
        </a:buClr>
        <a:buSzPct val="100000"/>
        <a:buFont typeface="Helvetica"/>
        <a:buChar char="▪"/>
        <a:defRPr sz="2800">
          <a:latin typeface="Arial"/>
          <a:ea typeface="Arial"/>
          <a:cs typeface="Arial"/>
          <a:sym typeface="Arial"/>
        </a:defRPr>
      </a:lvl5pPr>
      <a:lvl6pPr marL="2641600" indent="-355600">
        <a:spcBef>
          <a:spcPts val="600"/>
        </a:spcBef>
        <a:buClr>
          <a:srgbClr val="B2B2B2"/>
        </a:buClr>
        <a:buSzPct val="100000"/>
        <a:buFont typeface="Helvetica"/>
        <a:buChar char="•"/>
        <a:defRPr sz="2800">
          <a:latin typeface="Arial"/>
          <a:ea typeface="Arial"/>
          <a:cs typeface="Arial"/>
          <a:sym typeface="Arial"/>
        </a:defRPr>
      </a:lvl6pPr>
      <a:lvl7pPr marL="3098800" indent="-355600">
        <a:spcBef>
          <a:spcPts val="600"/>
        </a:spcBef>
        <a:buClr>
          <a:srgbClr val="B2B2B2"/>
        </a:buClr>
        <a:buSzPct val="100000"/>
        <a:buFont typeface="Helvetica"/>
        <a:buChar char="•"/>
        <a:defRPr sz="2800">
          <a:latin typeface="Arial"/>
          <a:ea typeface="Arial"/>
          <a:cs typeface="Arial"/>
          <a:sym typeface="Arial"/>
        </a:defRPr>
      </a:lvl7pPr>
      <a:lvl8pPr marL="3556000" indent="-355600">
        <a:spcBef>
          <a:spcPts val="600"/>
        </a:spcBef>
        <a:buClr>
          <a:srgbClr val="B2B2B2"/>
        </a:buClr>
        <a:buSzPct val="100000"/>
        <a:buFont typeface="Helvetica"/>
        <a:buChar char="•"/>
        <a:defRPr sz="2800">
          <a:latin typeface="Arial"/>
          <a:ea typeface="Arial"/>
          <a:cs typeface="Arial"/>
          <a:sym typeface="Arial"/>
        </a:defRPr>
      </a:lvl8pPr>
      <a:lvl9pPr marL="4013200" indent="-355600">
        <a:spcBef>
          <a:spcPts val="600"/>
        </a:spcBef>
        <a:buClr>
          <a:srgbClr val="B2B2B2"/>
        </a:buClr>
        <a:buSzPct val="100000"/>
        <a:buFont typeface="Helvetica"/>
        <a:buChar char="•"/>
        <a:defRPr sz="2800">
          <a:latin typeface="Arial"/>
          <a:ea typeface="Arial"/>
          <a:cs typeface="Arial"/>
          <a:sym typeface="Arial"/>
        </a:defRPr>
      </a:lvl9pPr>
    </p:bodyStyle>
    <p:otherStyle>
      <a:lvl1pPr algn="r">
        <a:defRPr sz="10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algn="r">
        <a:defRPr sz="10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algn="r">
        <a:defRPr sz="10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algn="r">
        <a:defRPr sz="10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algn="r">
        <a:defRPr sz="10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algn="r">
        <a:defRPr sz="10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algn="r">
        <a:defRPr sz="10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algn="r">
        <a:defRPr sz="10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algn="r">
        <a:defRPr sz="10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10.jpe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jpeg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jpeg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avmedia.cz/skoly" TargetMode="External"/><Relationship Id="rId3" Type="http://schemas.openxmlformats.org/officeDocument/2006/relationships/hyperlink" Target="http://www.promethean.cz/" TargetMode="External"/><Relationship Id="rId4" Type="http://schemas.openxmlformats.org/officeDocument/2006/relationships/image" Target="../media/image13.jpe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3" Type="http://schemas.openxmlformats.org/officeDocument/2006/relationships/image" Target="../media/image5.jpe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eg"/><Relationship Id="rId3" Type="http://schemas.openxmlformats.org/officeDocument/2006/relationships/image" Target="../media/image7.jpe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jpe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1.jpeg" descr="schema2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27087" y="3257550"/>
            <a:ext cx="3600452" cy="3600450"/>
          </a:xfrm>
          <a:prstGeom prst="rect">
            <a:avLst/>
          </a:prstGeom>
          <a:ln w="12700">
            <a:miter lim="400000"/>
          </a:ln>
        </p:spPr>
      </p:pic>
      <p:sp>
        <p:nvSpPr>
          <p:cNvPr id="26" name="Shape 26"/>
          <p:cNvSpPr/>
          <p:nvPr>
            <p:ph type="title" idx="4294967295"/>
          </p:nvPr>
        </p:nvSpPr>
        <p:spPr>
          <a:xfrm>
            <a:off x="57150" y="-419100"/>
            <a:ext cx="7772400" cy="14700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defRPr sz="4800">
                <a:solidFill>
                  <a:srgbClr val="990033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800">
                <a:solidFill>
                  <a:srgbClr val="990033"/>
                </a:solidFill>
              </a:rPr>
              <a:t>Co je interaktivní tabule?</a:t>
            </a:r>
          </a:p>
        </p:txBody>
      </p:sp>
      <p:sp>
        <p:nvSpPr>
          <p:cNvPr id="27" name="Shape 27"/>
          <p:cNvSpPr/>
          <p:nvPr>
            <p:ph type="body" idx="4294967295"/>
          </p:nvPr>
        </p:nvSpPr>
        <p:spPr>
          <a:xfrm>
            <a:off x="323849" y="301625"/>
            <a:ext cx="8281990" cy="3168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 marL="0" indent="0" algn="just">
              <a:buSzTx/>
              <a:buNone/>
              <a:defRPr sz="1800"/>
            </a:pPr>
            <a:endParaRPr sz="2400"/>
          </a:p>
          <a:p>
            <a:pPr lvl="0" marL="0" indent="0" algn="just">
              <a:spcBef>
                <a:spcPts val="500"/>
              </a:spcBef>
              <a:buSzTx/>
              <a:buNone/>
              <a:defRPr sz="1800"/>
            </a:pPr>
            <a:r>
              <a:rPr sz="2400"/>
              <a:t>Interaktivní tabule je velká odolná zobrazovací plocha reagující na dotyk, propojená s počítačem vybaveným příslušným softwarem. Obraz z počítače je pomocí datového projektoru přenášen na tabuli a vy můžete jednoduše pouhým dotykem na povrchu tabule ovládat počítačové aplikace a psát poznámky či kreslit. Psát a kreslit můžete buď přímo prstem, nebo popisovačem.</a:t>
            </a:r>
          </a:p>
        </p:txBody>
      </p:sp>
      <p:pic>
        <p:nvPicPr>
          <p:cNvPr id="28" name="image2.jpeg" descr="i-tabule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427537" y="3444875"/>
            <a:ext cx="4427538" cy="331946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type="title" idx="4294967295"/>
          </p:nvPr>
        </p:nvSpPr>
        <p:spPr>
          <a:xfrm>
            <a:off x="914400" y="277812"/>
            <a:ext cx="77724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 defTabSz="86868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990033"/>
                </a:solidFill>
              </a:rPr>
              <a:t>Interaktivní tablet </a:t>
            </a:r>
            <a:br>
              <a:rPr sz="3600">
                <a:solidFill>
                  <a:srgbClr val="990033"/>
                </a:solidFill>
              </a:rPr>
            </a:br>
          </a:p>
        </p:txBody>
      </p:sp>
      <p:pic>
        <p:nvPicPr>
          <p:cNvPr id="65" name="image3.png" descr="airliner2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68312" y="3716337"/>
            <a:ext cx="3816352" cy="2822578"/>
          </a:xfrm>
          <a:prstGeom prst="rect">
            <a:avLst/>
          </a:prstGeom>
          <a:ln w="12700">
            <a:miter lim="400000"/>
          </a:ln>
        </p:spPr>
      </p:pic>
      <p:pic>
        <p:nvPicPr>
          <p:cNvPr id="66" name="image4.png" descr="airliner1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400800" y="2420935"/>
            <a:ext cx="762000" cy="546103"/>
          </a:xfrm>
          <a:prstGeom prst="rect">
            <a:avLst/>
          </a:prstGeom>
          <a:ln w="12700">
            <a:miter lim="400000"/>
          </a:ln>
        </p:spPr>
      </p:pic>
      <p:pic>
        <p:nvPicPr>
          <p:cNvPr id="67" name="image10.jpeg" descr="airliner1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859337" y="3832225"/>
            <a:ext cx="3600453" cy="2581275"/>
          </a:xfrm>
          <a:prstGeom prst="rect">
            <a:avLst/>
          </a:prstGeom>
          <a:ln w="12700">
            <a:miter lim="400000"/>
          </a:ln>
        </p:spPr>
      </p:pic>
      <p:sp>
        <p:nvSpPr>
          <p:cNvPr id="68" name="Shape 68"/>
          <p:cNvSpPr/>
          <p:nvPr/>
        </p:nvSpPr>
        <p:spPr>
          <a:xfrm>
            <a:off x="215900" y="1634894"/>
            <a:ext cx="8928100" cy="1859422"/>
          </a:xfrm>
          <a:prstGeom prst="rect">
            <a:avLst/>
          </a:prstGeom>
          <a:solidFill>
            <a:srgbClr val="FFFFE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just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r>
              <a:t>Interaktivní tablet umožňuje to, že se učitel může volně pohybovat po třídě a se speciálním perem ovládat jakoukoli softwarovou aplikaci, psát poznámky nebo zvýrazňovat informace a vše se okamžitě zobrazuje na interaktivní tabuli. Tablet mohou využívat i žáci či studenti, mohou mít před sebou na lavici položený tablet a interaktivně se zapojovat rovnou ze své lavice do výuky. Takto může  pracovat více žáků najednou a zároveň se dá pracovat na interaktivní tabuli. Tablet umožní zapojit do hodiny i žáky s tělesným postižením. </a:t>
            </a: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type="title" idx="4294967295"/>
          </p:nvPr>
        </p:nvSpPr>
        <p:spPr>
          <a:xfrm>
            <a:off x="914400" y="277812"/>
            <a:ext cx="77724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defRPr>
                <a:solidFill>
                  <a:srgbClr val="990033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200">
                <a:solidFill>
                  <a:srgbClr val="990033"/>
                </a:solidFill>
              </a:rPr>
              <a:t>Interaktivní panel </a:t>
            </a:r>
          </a:p>
        </p:txBody>
      </p:sp>
      <p:sp>
        <p:nvSpPr>
          <p:cNvPr id="71" name="Shape 71"/>
          <p:cNvSpPr/>
          <p:nvPr>
            <p:ph type="body" idx="4294967295"/>
          </p:nvPr>
        </p:nvSpPr>
        <p:spPr>
          <a:xfrm>
            <a:off x="250825" y="1628775"/>
            <a:ext cx="8604250" cy="3484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algn="just">
              <a:spcBef>
                <a:spcPts val="500"/>
              </a:spcBef>
              <a:buSzTx/>
              <a:buNone/>
              <a:defRPr sz="2400"/>
            </a:lvl1pPr>
          </a:lstStyle>
          <a:p>
            <a:pPr lvl="0">
              <a:defRPr sz="1800"/>
            </a:pPr>
            <a:r>
              <a:rPr sz="2400"/>
              <a:t>	Interaktivní dotykový panel je určen pro velké posluchárny, kde není možné použít dotykovou interaktivní tabuli. Umožňuje dynamickou komunikaci s žáky a studenty, perem se dají vpisovat poznámky přímo do promítané přednášky, zdůrazňovat vybraná místa v prezentaci nebo rychle načrtnout jednoduchý obrázek (a samozřejmě pak vše uložit do PC). </a:t>
            </a:r>
          </a:p>
        </p:txBody>
      </p:sp>
      <p:pic>
        <p:nvPicPr>
          <p:cNvPr id="72" name="image5.png" descr="sympodium1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437062" y="3984625"/>
            <a:ext cx="2735265" cy="273526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type="title" idx="4294967295"/>
          </p:nvPr>
        </p:nvSpPr>
        <p:spPr>
          <a:xfrm>
            <a:off x="914400" y="277812"/>
            <a:ext cx="77724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 defTabSz="896111">
              <a:defRPr sz="1800">
                <a:solidFill>
                  <a:srgbClr val="000000"/>
                </a:solidFill>
              </a:defRPr>
            </a:pPr>
            <a:r>
              <a:rPr sz="3700">
                <a:solidFill>
                  <a:srgbClr val="990033"/>
                </a:solidFill>
              </a:rPr>
              <a:t>ActivArena - dvě zároveň fungující pera</a:t>
            </a:r>
            <a:r>
              <a:rPr sz="3700">
                <a:solidFill>
                  <a:srgbClr val="330033"/>
                </a:solidFill>
              </a:rPr>
              <a:t> </a:t>
            </a:r>
          </a:p>
        </p:txBody>
      </p:sp>
      <p:pic>
        <p:nvPicPr>
          <p:cNvPr id="75" name="image11.jpeg" descr="activarena_obr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27310" y="4221162"/>
            <a:ext cx="3600455" cy="2520953"/>
          </a:xfrm>
          <a:prstGeom prst="rect">
            <a:avLst/>
          </a:prstGeom>
          <a:ln w="12700">
            <a:miter lim="400000"/>
          </a:ln>
        </p:spPr>
      </p:pic>
      <p:sp>
        <p:nvSpPr>
          <p:cNvPr id="76" name="Shape 76"/>
          <p:cNvSpPr/>
          <p:nvPr/>
        </p:nvSpPr>
        <p:spPr>
          <a:xfrm>
            <a:off x="755649" y="1628773"/>
            <a:ext cx="7993065" cy="29262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just"/>
            <a:r>
              <a:rPr sz="2400">
                <a:latin typeface="Arial"/>
                <a:ea typeface="Arial"/>
                <a:cs typeface="Arial"/>
                <a:sym typeface="Arial"/>
              </a:rPr>
              <a:t>Aktivní prvky ve výukovém objektu je možné ovládat dvěma pery současně. ActivArena  dokáže z interaktivní plochy vytvořit panelovou diskuzi, stejně tak jako sledovat dva žáky, kteří se v daném limitu snaží vyluštit křížovku či správně přiřadit popisky svalů k anatomickému obrazu.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lvl="0" algn="just"/>
            <a:r>
              <a:rPr sz="2400">
                <a:latin typeface="Arial"/>
                <a:ea typeface="Arial"/>
                <a:cs typeface="Arial"/>
                <a:sym typeface="Arial"/>
              </a:rPr>
              <a:t>Učitel má celou dobu tuto situaci pod kontrolou, protože ze svého pera může aktivovat či naopak vypnout pera žáků. </a:t>
            </a:r>
          </a:p>
        </p:txBody>
      </p:sp>
    </p:spTree>
  </p:cSld>
  <p:clrMapOvr>
    <a:masterClrMapping/>
  </p:clrMapOvr>
  <p:transition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>
            <p:ph type="title" idx="4294967295"/>
          </p:nvPr>
        </p:nvSpPr>
        <p:spPr>
          <a:xfrm>
            <a:off x="914400" y="277812"/>
            <a:ext cx="77724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defRPr sz="3800">
                <a:solidFill>
                  <a:srgbClr val="990033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990033"/>
                </a:solidFill>
              </a:rPr>
              <a:t>Proč používat interaktivní tabuli?</a:t>
            </a:r>
          </a:p>
        </p:txBody>
      </p:sp>
      <p:sp>
        <p:nvSpPr>
          <p:cNvPr id="79" name="Shape 79"/>
          <p:cNvSpPr/>
          <p:nvPr>
            <p:ph type="body" idx="4294967295"/>
          </p:nvPr>
        </p:nvSpPr>
        <p:spPr>
          <a:xfrm>
            <a:off x="468311" y="1628775"/>
            <a:ext cx="8424865" cy="52292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algn="just">
              <a:buSzTx/>
              <a:buNone/>
              <a:defRPr sz="1800"/>
            </a:pPr>
            <a:r>
              <a:rPr sz="2800"/>
              <a:t>	</a:t>
            </a:r>
            <a:endParaRPr sz="2800"/>
          </a:p>
          <a:p>
            <a:pPr lvl="0" algn="just">
              <a:buSzTx/>
              <a:buNone/>
              <a:defRPr sz="1800"/>
            </a:pPr>
            <a:endParaRPr sz="2800"/>
          </a:p>
          <a:p>
            <a:pPr lvl="0" marL="829733" indent="-829733" algn="just">
              <a:buClr>
                <a:srgbClr val="990033"/>
              </a:buClr>
              <a:buChar char="■"/>
              <a:defRPr sz="1800"/>
            </a:pPr>
            <a:r>
              <a:rPr sz="2800"/>
              <a:t>nabízí žákům zábavnější a méně stereotypní formu výuky, a tím zvýší jejich motivaci k učení </a:t>
            </a:r>
            <a:endParaRPr sz="2800"/>
          </a:p>
          <a:p>
            <a:pPr lvl="0" algn="just">
              <a:buClr>
                <a:srgbClr val="990033"/>
              </a:buClr>
              <a:buChar char="■"/>
              <a:defRPr sz="1800"/>
            </a:pPr>
            <a:endParaRPr sz="2800"/>
          </a:p>
          <a:p>
            <a:pPr lvl="0" marL="829733" indent="-829733" algn="just">
              <a:buClr>
                <a:srgbClr val="990033"/>
              </a:buClr>
              <a:buChar char="■"/>
              <a:defRPr sz="1800"/>
            </a:pPr>
            <a:r>
              <a:rPr sz="2800"/>
              <a:t>zapojí do procesu učení samotné děti, ty již nejsou jen pasivními posluchači, ale spoluvytváří výuku a aktivně se zapojují do procesu vzdělávání. </a:t>
            </a:r>
          </a:p>
        </p:txBody>
      </p:sp>
    </p:spTree>
  </p:cSld>
  <p:clrMapOvr>
    <a:masterClrMapping/>
  </p:clrMapOvr>
  <p:transition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type="title" idx="4294967295"/>
          </p:nvPr>
        </p:nvSpPr>
        <p:spPr>
          <a:xfrm>
            <a:off x="914400" y="277812"/>
            <a:ext cx="77724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defRPr sz="4000">
                <a:solidFill>
                  <a:srgbClr val="C0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C00000"/>
                </a:solidFill>
              </a:rPr>
              <a:t>Obecné výhody interaktivní tabule</a:t>
            </a:r>
          </a:p>
        </p:txBody>
      </p:sp>
      <p:sp>
        <p:nvSpPr>
          <p:cNvPr id="82" name="Shape 82"/>
          <p:cNvSpPr/>
          <p:nvPr>
            <p:ph type="body" idx="4294967295"/>
          </p:nvPr>
        </p:nvSpPr>
        <p:spPr>
          <a:xfrm>
            <a:off x="611187" y="1628775"/>
            <a:ext cx="8353426" cy="45307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829733" indent="-829733">
              <a:buChar char="■"/>
              <a:defRPr sz="1800"/>
            </a:pPr>
            <a:r>
              <a:rPr sz="2800"/>
              <a:t> Podporuje motivaci a zájem žáků o novou látku.</a:t>
            </a:r>
            <a:endParaRPr sz="2800"/>
          </a:p>
          <a:p>
            <a:pPr lvl="0" marL="829733" indent="-829733">
              <a:buChar char="■"/>
              <a:defRPr sz="1800"/>
            </a:pPr>
            <a:r>
              <a:rPr sz="2800"/>
              <a:t>Umožňuje měnit organizační formy vyučování podle momentálních potřeb.</a:t>
            </a:r>
            <a:endParaRPr sz="2800"/>
          </a:p>
          <a:p>
            <a:pPr lvl="0" marL="829733" indent="-829733">
              <a:buChar char="■"/>
              <a:defRPr sz="1800"/>
            </a:pPr>
            <a:r>
              <a:rPr sz="2800"/>
              <a:t>Ulehčuje tvorbu prezentací, her a projektů.</a:t>
            </a:r>
            <a:endParaRPr sz="2800"/>
          </a:p>
          <a:p>
            <a:pPr lvl="0" marL="829733" indent="-829733">
              <a:buChar char="■"/>
              <a:defRPr sz="1800"/>
            </a:pPr>
            <a:r>
              <a:rPr sz="2800"/>
              <a:t>Usnadňuje učení žáků s vývojovými poruchami učení.</a:t>
            </a:r>
            <a:endParaRPr sz="2800"/>
          </a:p>
          <a:p>
            <a:pPr lvl="0" marL="829733" indent="-829733">
              <a:buChar char="■"/>
              <a:defRPr sz="1800"/>
            </a:pPr>
            <a:r>
              <a:rPr sz="2800"/>
              <a:t>Pomáhá učiteli vytvářet přípravy na jednotlivé hodiny.</a:t>
            </a:r>
          </a:p>
        </p:txBody>
      </p:sp>
    </p:spTree>
  </p:cSld>
  <p:clrMapOvr>
    <a:masterClrMapping/>
  </p:clrMapOvr>
  <p:transition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>
            <p:ph type="title" idx="4294967295"/>
          </p:nvPr>
        </p:nvSpPr>
        <p:spPr>
          <a:xfrm>
            <a:off x="914400" y="277812"/>
            <a:ext cx="77724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defRPr sz="4000">
                <a:solidFill>
                  <a:srgbClr val="C0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00">
                <a:solidFill>
                  <a:srgbClr val="C00000"/>
                </a:solidFill>
              </a:rPr>
              <a:t>Výhody z hlediska metodologie</a:t>
            </a:r>
          </a:p>
        </p:txBody>
      </p:sp>
      <p:sp>
        <p:nvSpPr>
          <p:cNvPr id="85" name="Shape 85"/>
          <p:cNvSpPr/>
          <p:nvPr>
            <p:ph type="body" idx="4294967295"/>
          </p:nvPr>
        </p:nvSpPr>
        <p:spPr>
          <a:xfrm>
            <a:off x="827087" y="1773235"/>
            <a:ext cx="7772401" cy="4530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302379" indent="-302379">
              <a:spcBef>
                <a:spcPts val="400"/>
              </a:spcBef>
              <a:buChar char="■"/>
              <a:defRPr sz="1800"/>
            </a:pPr>
            <a:r>
              <a:rPr sz="2000"/>
              <a:t>Učitelé mohou připravovat hodiny dopředu a uložit si je pro pozdější opětovné použití.</a:t>
            </a:r>
            <a:endParaRPr sz="2000"/>
          </a:p>
          <a:p>
            <a:pPr lvl="0" marL="302379" indent="-302379">
              <a:spcBef>
                <a:spcPts val="400"/>
              </a:spcBef>
              <a:buChar char="■"/>
              <a:defRPr sz="1800"/>
            </a:pPr>
            <a:r>
              <a:rPr sz="2000"/>
              <a:t>Zápisy z každé vyučovací hodiny lze umístit na internet, což umožňuje doplnit látku žákům, kteří ve škole nebyli.</a:t>
            </a:r>
            <a:endParaRPr sz="2000"/>
          </a:p>
          <a:p>
            <a:pPr lvl="0" marL="302379" indent="-302379">
              <a:spcBef>
                <a:spcPts val="400"/>
              </a:spcBef>
              <a:buChar char="■"/>
              <a:defRPr sz="1800"/>
            </a:pPr>
            <a:r>
              <a:rPr sz="2000"/>
              <a:t>Okamžitá zpětná vazba je zajištěna všem žákům i učiteli.</a:t>
            </a:r>
            <a:endParaRPr sz="2000"/>
          </a:p>
          <a:p>
            <a:pPr lvl="0" marL="302379" indent="-302379">
              <a:spcBef>
                <a:spcPts val="400"/>
              </a:spcBef>
              <a:buChar char="■"/>
              <a:defRPr sz="1800"/>
            </a:pPr>
            <a:r>
              <a:rPr sz="2000"/>
              <a:t>Všichni žáci se mohou aktivně zapojovat do výuky.</a:t>
            </a:r>
            <a:endParaRPr sz="2000"/>
          </a:p>
          <a:p>
            <a:pPr lvl="0" marL="302379" indent="-302379">
              <a:spcBef>
                <a:spcPts val="400"/>
              </a:spcBef>
              <a:buChar char="■"/>
              <a:defRPr sz="1800"/>
            </a:pPr>
            <a:r>
              <a:rPr sz="2000"/>
              <a:t>Tabule umožňuje méně stresující zkoušení, žáci mohou demonstrovat své vědomosti pomocí prezentací nebo her.</a:t>
            </a:r>
            <a:endParaRPr sz="2000"/>
          </a:p>
          <a:p>
            <a:pPr lvl="0" marL="302379" indent="-302379">
              <a:spcBef>
                <a:spcPts val="400"/>
              </a:spcBef>
              <a:buChar char="■"/>
              <a:defRPr sz="1800"/>
            </a:pPr>
            <a:r>
              <a:rPr sz="2000"/>
              <a:t>Podporuje mezipředmětové vztahy.</a:t>
            </a:r>
            <a:endParaRPr sz="2000"/>
          </a:p>
          <a:p>
            <a:pPr lvl="0" marL="302379" indent="-302379">
              <a:spcBef>
                <a:spcPts val="400"/>
              </a:spcBef>
              <a:buChar char="■"/>
              <a:defRPr sz="1800"/>
            </a:pPr>
            <a:r>
              <a:rPr sz="2000"/>
              <a:t>Umožňuje tvorbu projektů.</a:t>
            </a:r>
            <a:endParaRPr sz="2000"/>
          </a:p>
          <a:p>
            <a:pPr lvl="0" marL="302379" indent="-302379">
              <a:spcBef>
                <a:spcPts val="400"/>
              </a:spcBef>
              <a:buChar char="■"/>
              <a:defRPr sz="1800"/>
            </a:pPr>
            <a:r>
              <a:rPr sz="2000"/>
              <a:t>Všestranně působí na smysly žáků.</a:t>
            </a:r>
          </a:p>
        </p:txBody>
      </p:sp>
    </p:spTree>
  </p:cSld>
  <p:clrMapOvr>
    <a:masterClrMapping/>
  </p:clrMapOvr>
  <p:transition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>
            <p:ph type="title" idx="4294967295"/>
          </p:nvPr>
        </p:nvSpPr>
        <p:spPr>
          <a:xfrm>
            <a:off x="611186" y="277812"/>
            <a:ext cx="8532815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 algn="just">
              <a:defRPr sz="2400">
                <a:solidFill>
                  <a:srgbClr val="990033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990033"/>
                </a:solidFill>
              </a:rPr>
              <a:t>Důležitým znakem interaktivní výuky je zjevná názornost a systematičnost ve výuce, součástí jednotlivých předmětů jsou:</a:t>
            </a:r>
          </a:p>
        </p:txBody>
      </p:sp>
      <p:pic>
        <p:nvPicPr>
          <p:cNvPr id="88" name="image12.jpeg" descr="tabule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0825" y="1773235"/>
            <a:ext cx="3200400" cy="4286255"/>
          </a:xfrm>
          <a:prstGeom prst="rect">
            <a:avLst/>
          </a:prstGeom>
          <a:ln w="12700">
            <a:miter lim="400000"/>
          </a:ln>
        </p:spPr>
      </p:pic>
      <p:sp>
        <p:nvSpPr>
          <p:cNvPr id="89" name="Shape 89"/>
          <p:cNvSpPr/>
          <p:nvPr/>
        </p:nvSpPr>
        <p:spPr>
          <a:xfrm>
            <a:off x="3635375" y="1873248"/>
            <a:ext cx="5292725" cy="37144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just">
              <a:buClr>
                <a:srgbClr val="990033"/>
              </a:buClr>
              <a:buSzPct val="100000"/>
              <a:buFont typeface="Helvetica"/>
              <a:buChar char="▪"/>
            </a:pPr>
            <a:r>
              <a:rPr sz="2200">
                <a:latin typeface="Arial"/>
                <a:ea typeface="Arial"/>
                <a:cs typeface="Arial"/>
                <a:sym typeface="Arial"/>
              </a:rPr>
              <a:t> audio i video nahrávky s materiály, které doplňují či upřesňují dané téma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lvl="0" algn="just"/>
            <a:endParaRPr sz="2200">
              <a:latin typeface="Arial"/>
              <a:ea typeface="Arial"/>
              <a:cs typeface="Arial"/>
              <a:sym typeface="Arial"/>
            </a:endParaRPr>
          </a:p>
          <a:p>
            <a:pPr lvl="0" algn="just">
              <a:buClr>
                <a:srgbClr val="990033"/>
              </a:buClr>
              <a:buSzPct val="100000"/>
              <a:buFont typeface="Helvetica"/>
              <a:buChar char="▪"/>
            </a:pPr>
            <a:r>
              <a:rPr sz="2200">
                <a:latin typeface="Arial"/>
                <a:ea typeface="Arial"/>
                <a:cs typeface="Arial"/>
                <a:sym typeface="Arial"/>
              </a:rPr>
              <a:t> webové odkazy, na nichž mohou žáci získat rozšiřující nebo konkrétnější informace o probírané látce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lvl="0" algn="just"/>
            <a:endParaRPr sz="2200">
              <a:latin typeface="Arial"/>
              <a:ea typeface="Arial"/>
              <a:cs typeface="Arial"/>
              <a:sym typeface="Arial"/>
            </a:endParaRPr>
          </a:p>
          <a:p>
            <a:pPr lvl="0" algn="just">
              <a:buClr>
                <a:srgbClr val="990033"/>
              </a:buClr>
              <a:buSzPct val="100000"/>
              <a:buFont typeface="Helvetica"/>
              <a:buChar char="▪"/>
            </a:pPr>
            <a:r>
              <a:rPr sz="2200">
                <a:latin typeface="Arial"/>
                <a:ea typeface="Arial"/>
                <a:cs typeface="Arial"/>
                <a:sym typeface="Arial"/>
              </a:rPr>
              <a:t> mezipředmětové vztahy, což pomáhá dětem uvědomit si, že jednotlivé poznatky je nutné kombinovat s jinými, doplňovat je a vzájemně propojovat, ne separovat </a:t>
            </a:r>
          </a:p>
        </p:txBody>
      </p:sp>
    </p:spTree>
  </p:cSld>
  <p:clrMapOvr>
    <a:masterClrMapping/>
  </p:clrMapOvr>
  <p:transition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title" idx="4294967295"/>
          </p:nvPr>
        </p:nvSpPr>
        <p:spPr>
          <a:xfrm>
            <a:off x="914400" y="277812"/>
            <a:ext cx="77724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defRPr>
                <a:solidFill>
                  <a:srgbClr val="990033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200">
                <a:solidFill>
                  <a:srgbClr val="990033"/>
                </a:solidFill>
              </a:rPr>
              <a:t>Zdroje</a:t>
            </a:r>
          </a:p>
        </p:txBody>
      </p:sp>
      <p:sp>
        <p:nvSpPr>
          <p:cNvPr id="92" name="Shape 92"/>
          <p:cNvSpPr/>
          <p:nvPr>
            <p:ph type="body" idx="4294967295"/>
          </p:nvPr>
        </p:nvSpPr>
        <p:spPr>
          <a:xfrm>
            <a:off x="914400" y="1600200"/>
            <a:ext cx="6681788" cy="45307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609600" indent="-609600">
              <a:spcBef>
                <a:spcPts val="500"/>
              </a:spcBef>
              <a:buClr>
                <a:srgbClr val="990033"/>
              </a:buClr>
              <a:defRPr sz="1800"/>
            </a:pPr>
            <a:r>
              <a:rPr sz="2400">
                <a:hlinkClick r:id="rId2" invalidUrl="" action="" tgtFrame="" tooltip="" history="1" highlightClick="0" endSnd="0"/>
              </a:rPr>
              <a:t>http://www.avmedia.cz/skoly</a:t>
            </a:r>
            <a:endParaRPr sz="2400"/>
          </a:p>
          <a:p>
            <a:pPr lvl="0">
              <a:spcBef>
                <a:spcPts val="500"/>
              </a:spcBef>
              <a:buClr>
                <a:srgbClr val="990033"/>
              </a:buClr>
              <a:defRPr sz="1800"/>
            </a:pPr>
            <a:endParaRPr sz="2400"/>
          </a:p>
          <a:p>
            <a:pPr lvl="0" marL="609600" indent="-609600">
              <a:spcBef>
                <a:spcPts val="500"/>
              </a:spcBef>
              <a:buClr>
                <a:srgbClr val="990033"/>
              </a:buClr>
              <a:defRPr sz="1800"/>
            </a:pPr>
            <a:r>
              <a:rPr sz="2400">
                <a:hlinkClick r:id="rId3" invalidUrl="" action="" tgtFrame="" tooltip="" history="1" highlightClick="0" endSnd="0"/>
              </a:rPr>
              <a:t>http://www.promethean.cz/</a:t>
            </a:r>
          </a:p>
        </p:txBody>
      </p:sp>
      <p:pic>
        <p:nvPicPr>
          <p:cNvPr id="93" name="image13.jpeg" descr="h378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500562" y="3357562"/>
            <a:ext cx="4392613" cy="329406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>
    <p:cover dir="l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type="title" idx="4294967295"/>
          </p:nvPr>
        </p:nvSpPr>
        <p:spPr>
          <a:xfrm>
            <a:off x="914400" y="277812"/>
            <a:ext cx="77724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200">
                <a:solidFill>
                  <a:srgbClr val="C00000"/>
                </a:solidFill>
              </a:rPr>
              <a:t>Technologie Smart Board</a:t>
            </a:r>
          </a:p>
        </p:txBody>
      </p:sp>
      <p:sp>
        <p:nvSpPr>
          <p:cNvPr id="31" name="Shape 31"/>
          <p:cNvSpPr/>
          <p:nvPr>
            <p:ph type="body" idx="4294967295"/>
          </p:nvPr>
        </p:nvSpPr>
        <p:spPr>
          <a:xfrm>
            <a:off x="250824" y="1600200"/>
            <a:ext cx="8713790" cy="45307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686815" indent="-686815" algn="just" defTabSz="877822">
              <a:buChar char="■"/>
              <a:defRPr sz="1800"/>
            </a:pPr>
            <a:r>
              <a:rPr sz="2600"/>
              <a:t>Interaktivní tabule je složena z flexibilní plastové fólie, ta je umístěna vpředu, a z pevné desky. Zadní strana fólie a přední strana zadní desky mají slabý nátěr odolného filmu. Tyto strany obou těchto částí jsou odděleny vzduchovou mezerou o velikosti přibližně 0,03mm. Stlačením přední plochy se vzduchová mezera v daném místě sevře a dojde ke styku obou ploch. Tím se vyšle analogový signál, který je převeden do počítače. </a:t>
            </a:r>
            <a:endParaRPr sz="2600"/>
          </a:p>
          <a:p>
            <a:pPr lvl="0" marL="686815" indent="-686815" algn="just" defTabSz="877822">
              <a:buChar char="■"/>
              <a:defRPr sz="1800"/>
            </a:pPr>
            <a:r>
              <a:rPr sz="2600"/>
              <a:t>Tato technologie umožňuje provést kontakt a to prstem, perem, nebo jakýmkoli jiným zařízením.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>
            <p:ph type="title" idx="4294967295"/>
          </p:nvPr>
        </p:nvSpPr>
        <p:spPr>
          <a:xfrm>
            <a:off x="914400" y="277812"/>
            <a:ext cx="77724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00000"/>
                </a:solidFill>
              </a:rPr>
              <a:t>SMART žlábek na pera</a:t>
            </a:r>
            <a:br>
              <a:rPr sz="3600">
                <a:solidFill>
                  <a:srgbClr val="C00000"/>
                </a:solidFill>
              </a:rPr>
            </a:br>
          </a:p>
        </p:txBody>
      </p:sp>
      <p:sp>
        <p:nvSpPr>
          <p:cNvPr id="34" name="Shape 34"/>
          <p:cNvSpPr/>
          <p:nvPr>
            <p:ph type="body" idx="4294967295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829733" indent="-829733">
              <a:buChar char="■"/>
              <a:defRPr sz="1800"/>
            </a:pPr>
            <a:r>
              <a:rPr sz="2800"/>
              <a:t>Na předním panelu jsou 4 žlábky na pera a jeden žlábek na speciální houbičku. </a:t>
            </a:r>
            <a:endParaRPr sz="2800"/>
          </a:p>
          <a:p>
            <a:pPr lvl="0" marL="829733" indent="-829733">
              <a:buChar char="■"/>
              <a:defRPr sz="1800"/>
            </a:pPr>
            <a:r>
              <a:rPr sz="2800"/>
              <a:t>Pera fungují na principu elektromagnetického pole a ne jako lihový popisovač. Při vyjmutí pera ze žlábku se tento úkon zaregistruje optickým senzorem a nástroj se zaktivuje. </a:t>
            </a:r>
            <a:endParaRPr sz="2800"/>
          </a:p>
          <a:p>
            <a:pPr lvl="0" marL="829733" indent="-829733">
              <a:buChar char="■"/>
              <a:defRPr sz="1800"/>
            </a:pPr>
            <a:r>
              <a:rPr sz="2800"/>
              <a:t>Vždy je aktivní poslední nástroj</a:t>
            </a:r>
          </a:p>
        </p:txBody>
      </p:sp>
      <p:pic>
        <p:nvPicPr>
          <p:cNvPr id="35" name="image3.jpeg" descr="lista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5040312"/>
            <a:ext cx="9144000" cy="181769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>
            <p:ph type="title" idx="4294967295"/>
          </p:nvPr>
        </p:nvSpPr>
        <p:spPr>
          <a:xfrm>
            <a:off x="323850" y="260348"/>
            <a:ext cx="7772400" cy="11430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200">
                <a:solidFill>
                  <a:srgbClr val="C00000"/>
                </a:solidFill>
              </a:rPr>
              <a:t>Technologie Activ Board</a:t>
            </a:r>
          </a:p>
        </p:txBody>
      </p:sp>
      <p:sp>
        <p:nvSpPr>
          <p:cNvPr id="38" name="Shape 38"/>
          <p:cNvSpPr/>
          <p:nvPr>
            <p:ph type="body" idx="4294967295"/>
          </p:nvPr>
        </p:nvSpPr>
        <p:spPr>
          <a:xfrm>
            <a:off x="468311" y="1557335"/>
            <a:ext cx="7488240" cy="45307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608541" indent="-608541" defTabSz="841247">
              <a:buChar char="■"/>
              <a:defRPr sz="1800"/>
            </a:pPr>
            <a:r>
              <a:rPr sz="2500"/>
              <a:t>Activboard má odolný melaninový povrch s aktivní plochou, která se ovládá  bezbateriovým elektronickým perem, které zaručuje jednoduchou a přesnou obsluhu.Je dodáván s autorským softwarem ActivInspire.</a:t>
            </a:r>
            <a:endParaRPr sz="2500"/>
          </a:p>
          <a:p>
            <a:pPr lvl="0" marL="315468" indent="-315468" defTabSz="841247">
              <a:buSzTx/>
              <a:buNone/>
              <a:defRPr sz="1800"/>
            </a:pPr>
            <a:r>
              <a:rPr sz="2500"/>
              <a:t>elektronické pero:</a:t>
            </a:r>
            <a:endParaRPr sz="2500"/>
          </a:p>
          <a:p>
            <a:pPr lvl="0" marL="608541" indent="-608541" defTabSz="841247">
              <a:buChar char="■"/>
              <a:defRPr sz="1800"/>
            </a:pPr>
            <a:r>
              <a:rPr sz="2500"/>
              <a:t>Plně nahrazuje počítačovou myš</a:t>
            </a:r>
            <a:endParaRPr sz="2500"/>
          </a:p>
          <a:p>
            <a:pPr lvl="0" marL="608541" indent="-608541" defTabSz="841247">
              <a:buChar char="■"/>
              <a:defRPr sz="1800"/>
            </a:pPr>
            <a:r>
              <a:rPr sz="2500"/>
              <a:t>Tabule reaguje pouze na pero (možnost si přirozeně opřít ruku o tabuli, žádné rušení od ostatních žáků stojících u tabule) </a:t>
            </a:r>
            <a:endParaRPr sz="2500"/>
          </a:p>
          <a:p>
            <a:pPr lvl="0" marL="608541" indent="-608541" defTabSz="841247">
              <a:buChar char="■"/>
              <a:defRPr sz="1800"/>
            </a:pPr>
            <a:r>
              <a:rPr sz="2500"/>
              <a:t> </a:t>
            </a:r>
          </a:p>
        </p:txBody>
      </p:sp>
      <p:pic>
        <p:nvPicPr>
          <p:cNvPr id="39" name="image4.jpeg" descr="activpen.jpe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524750" y="3860800"/>
            <a:ext cx="1441450" cy="1473200"/>
          </a:xfrm>
          <a:prstGeom prst="rect">
            <a:avLst/>
          </a:prstGeom>
          <a:ln w="12700">
            <a:miter lim="400000"/>
          </a:ln>
        </p:spPr>
      </p:pic>
      <p:pic>
        <p:nvPicPr>
          <p:cNvPr id="40" name="image5.jpeg" descr="pen1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804025" y="0"/>
            <a:ext cx="2339975" cy="15605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>
            <p:ph type="title" idx="4294967295"/>
          </p:nvPr>
        </p:nvSpPr>
        <p:spPr>
          <a:xfrm>
            <a:off x="684211" y="277812"/>
            <a:ext cx="800259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defRPr sz="3800">
                <a:solidFill>
                  <a:srgbClr val="990033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990033"/>
                </a:solidFill>
              </a:rPr>
              <a:t>SMART BOARD     AKTIV BOARD</a:t>
            </a:r>
          </a:p>
        </p:txBody>
      </p:sp>
      <p:sp>
        <p:nvSpPr>
          <p:cNvPr id="43" name="Shape 43"/>
          <p:cNvSpPr/>
          <p:nvPr>
            <p:ph type="body" idx="4294967295"/>
          </p:nvPr>
        </p:nvSpPr>
        <p:spPr>
          <a:xfrm>
            <a:off x="611185" y="1484310"/>
            <a:ext cx="3810005" cy="45307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lvl="0" marL="352777" indent="-352777">
              <a:lnSpc>
                <a:spcPct val="90000"/>
              </a:lnSpc>
              <a:spcBef>
                <a:spcPts val="0"/>
              </a:spcBef>
              <a:buClr>
                <a:srgbClr val="990033"/>
              </a:buClr>
              <a:buChar char="■"/>
              <a:defRPr sz="1800"/>
            </a:pPr>
            <a:r>
              <a:rPr sz="2000"/>
              <a:t>Interaktivní tabule </a:t>
            </a:r>
            <a:endParaRPr sz="2000"/>
          </a:p>
          <a:p>
            <a:pPr lvl="0">
              <a:lnSpc>
                <a:spcPct val="90000"/>
              </a:lnSpc>
              <a:spcBef>
                <a:spcPts val="0"/>
              </a:spcBef>
              <a:buSzTx/>
              <a:buNone/>
              <a:defRPr sz="1800"/>
            </a:pPr>
            <a:r>
              <a:rPr sz="2000"/>
              <a:t>	Smart Board</a:t>
            </a:r>
            <a:endParaRPr sz="2000"/>
          </a:p>
          <a:p>
            <a:pPr lvl="0">
              <a:lnSpc>
                <a:spcPct val="90000"/>
              </a:lnSpc>
              <a:spcBef>
                <a:spcPts val="0"/>
              </a:spcBef>
              <a:buSzTx/>
              <a:buNone/>
              <a:defRPr sz="1800"/>
            </a:pPr>
            <a:endParaRPr sz="2000"/>
          </a:p>
          <a:p>
            <a:pPr lvl="0" marL="352777" indent="-352777">
              <a:lnSpc>
                <a:spcPct val="90000"/>
              </a:lnSpc>
              <a:spcBef>
                <a:spcPts val="0"/>
              </a:spcBef>
              <a:buClr>
                <a:srgbClr val="990033"/>
              </a:buClr>
              <a:buChar char="■"/>
              <a:defRPr sz="1800"/>
            </a:pPr>
            <a:r>
              <a:rPr sz="2000"/>
              <a:t>Smart vizualizér</a:t>
            </a:r>
            <a:endParaRPr sz="2000"/>
          </a:p>
          <a:p>
            <a:pPr lvl="0">
              <a:lnSpc>
                <a:spcPct val="90000"/>
              </a:lnSpc>
              <a:spcBef>
                <a:spcPts val="0"/>
              </a:spcBef>
              <a:buSzTx/>
              <a:buNone/>
              <a:defRPr sz="1800"/>
            </a:pPr>
            <a:endParaRPr sz="2000"/>
          </a:p>
          <a:p>
            <a:pPr lvl="0" marL="352777" indent="-352777">
              <a:lnSpc>
                <a:spcPct val="90000"/>
              </a:lnSpc>
              <a:spcBef>
                <a:spcPts val="0"/>
              </a:spcBef>
              <a:buClr>
                <a:srgbClr val="990033"/>
              </a:buClr>
              <a:buChar char="■"/>
              <a:defRPr sz="1800"/>
            </a:pPr>
            <a:r>
              <a:rPr sz="2000"/>
              <a:t>Hlasovací systém SMART Response</a:t>
            </a:r>
            <a:endParaRPr sz="2000"/>
          </a:p>
          <a:p>
            <a:pPr lvl="0">
              <a:lnSpc>
                <a:spcPct val="90000"/>
              </a:lnSpc>
              <a:spcBef>
                <a:spcPts val="0"/>
              </a:spcBef>
              <a:buSzTx/>
              <a:buNone/>
              <a:defRPr sz="1800"/>
            </a:pPr>
            <a:endParaRPr sz="2000"/>
          </a:p>
          <a:p>
            <a:pPr lvl="0" marL="352777" indent="-352777">
              <a:lnSpc>
                <a:spcPct val="90000"/>
              </a:lnSpc>
              <a:spcBef>
                <a:spcPts val="0"/>
              </a:spcBef>
              <a:buClr>
                <a:srgbClr val="990033"/>
              </a:buClr>
              <a:buChar char="■"/>
              <a:defRPr sz="1800"/>
            </a:pPr>
            <a:r>
              <a:rPr sz="2000"/>
              <a:t>Interaktivní tablet SMART Airliner</a:t>
            </a:r>
            <a:endParaRPr sz="2000"/>
          </a:p>
          <a:p>
            <a:pPr lvl="0">
              <a:lnSpc>
                <a:spcPct val="90000"/>
              </a:lnSpc>
              <a:spcBef>
                <a:spcPts val="0"/>
              </a:spcBef>
              <a:buSzTx/>
              <a:buNone/>
              <a:defRPr sz="1800"/>
            </a:pPr>
            <a:endParaRPr sz="2000"/>
          </a:p>
          <a:p>
            <a:pPr lvl="0" marL="352777" indent="-352777">
              <a:lnSpc>
                <a:spcPct val="90000"/>
              </a:lnSpc>
              <a:spcBef>
                <a:spcPts val="0"/>
              </a:spcBef>
              <a:buClr>
                <a:srgbClr val="990033"/>
              </a:buClr>
              <a:buChar char="■"/>
              <a:defRPr sz="1800"/>
            </a:pPr>
            <a:r>
              <a:rPr sz="2000"/>
              <a:t>Interaktivní panel SMART Sympodium</a:t>
            </a:r>
          </a:p>
        </p:txBody>
      </p:sp>
      <p:sp>
        <p:nvSpPr>
          <p:cNvPr id="44" name="Shape 44"/>
          <p:cNvSpPr/>
          <p:nvPr/>
        </p:nvSpPr>
        <p:spPr>
          <a:xfrm>
            <a:off x="4859337" y="1484312"/>
            <a:ext cx="3810003" cy="40673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marL="352777" indent="-352777">
              <a:lnSpc>
                <a:spcPct val="90000"/>
              </a:lnSpc>
              <a:buClr>
                <a:srgbClr val="990033"/>
              </a:buClr>
              <a:buSzPct val="90000"/>
              <a:buFont typeface="Helvetica"/>
              <a:buChar char="■"/>
            </a:pPr>
            <a:r>
              <a:rPr sz="2000">
                <a:latin typeface="Arial"/>
                <a:ea typeface="Arial"/>
                <a:cs typeface="Arial"/>
                <a:sym typeface="Arial"/>
              </a:rPr>
              <a:t>Interaktivní tabule 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lvl="0" marL="342900" indent="-342900">
              <a:lnSpc>
                <a:spcPct val="90000"/>
              </a:lnSpc>
            </a:pPr>
            <a:r>
              <a:rPr sz="2000">
                <a:latin typeface="Arial"/>
                <a:ea typeface="Arial"/>
                <a:cs typeface="Arial"/>
                <a:sym typeface="Arial"/>
              </a:rPr>
              <a:t>	Aktiv Board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lvl="0" marL="342900" indent="-342900">
              <a:lnSpc>
                <a:spcPct val="90000"/>
              </a:lnSpc>
            </a:pP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lvl="0" marL="352777" indent="-352777">
              <a:lnSpc>
                <a:spcPct val="90000"/>
              </a:lnSpc>
              <a:buClr>
                <a:srgbClr val="990033"/>
              </a:buClr>
              <a:buSzPct val="90000"/>
              <a:buFont typeface="Helvetica"/>
              <a:buChar char="■"/>
            </a:pPr>
            <a:r>
              <a:rPr sz="2000">
                <a:latin typeface="Arial"/>
                <a:ea typeface="Arial"/>
                <a:cs typeface="Arial"/>
                <a:sym typeface="Arial"/>
              </a:rPr>
              <a:t>Activ View vizualizér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lvl="0" marL="342900" indent="-342900">
              <a:lnSpc>
                <a:spcPct val="90000"/>
              </a:lnSpc>
            </a:pP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lvl="0" marL="352777" indent="-352777">
              <a:lnSpc>
                <a:spcPct val="90000"/>
              </a:lnSpc>
              <a:buClr>
                <a:srgbClr val="990033"/>
              </a:buClr>
              <a:buSzPct val="90000"/>
              <a:buFont typeface="Helvetica"/>
              <a:buChar char="■"/>
            </a:pPr>
            <a:r>
              <a:rPr sz="2000">
                <a:latin typeface="Arial"/>
                <a:ea typeface="Arial"/>
                <a:cs typeface="Arial"/>
                <a:sym typeface="Arial"/>
              </a:rPr>
              <a:t>Odpovědní systém 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lvl="0" marL="342900" indent="-342900">
              <a:lnSpc>
                <a:spcPct val="90000"/>
              </a:lnSpc>
            </a:pPr>
            <a:r>
              <a:rPr sz="2000">
                <a:latin typeface="Arial"/>
                <a:ea typeface="Arial"/>
                <a:cs typeface="Arial"/>
                <a:sym typeface="Arial"/>
              </a:rPr>
              <a:t>	Aktiv Vote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lvl="0" marL="342900" indent="-342900">
              <a:lnSpc>
                <a:spcPct val="90000"/>
              </a:lnSpc>
            </a:pP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lvl="0" marL="352777" indent="-352777">
              <a:lnSpc>
                <a:spcPct val="90000"/>
              </a:lnSpc>
              <a:buClr>
                <a:srgbClr val="990033"/>
              </a:buClr>
              <a:buSzPct val="90000"/>
              <a:buFont typeface="Helvetica"/>
              <a:buChar char="■"/>
            </a:pPr>
            <a:r>
              <a:rPr sz="2000">
                <a:latin typeface="Arial"/>
                <a:ea typeface="Arial"/>
                <a:cs typeface="Arial"/>
                <a:sym typeface="Arial"/>
              </a:rPr>
              <a:t>Interaktivní tablet Activ Slate	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lvl="0" marL="342900" indent="-342900">
              <a:lnSpc>
                <a:spcPct val="90000"/>
              </a:lnSpc>
              <a:buClr>
                <a:srgbClr val="990033"/>
              </a:buClr>
              <a:buSzPct val="90000"/>
              <a:buFont typeface="Helvetica"/>
              <a:buChar char="■"/>
            </a:pP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lvl="0" marL="352777" indent="-352777">
              <a:lnSpc>
                <a:spcPct val="90000"/>
              </a:lnSpc>
              <a:buClr>
                <a:srgbClr val="990033"/>
              </a:buClr>
              <a:buSzPct val="90000"/>
              <a:buFont typeface="Helvetica"/>
              <a:buChar char="■"/>
            </a:pPr>
            <a:r>
              <a:rPr sz="2000">
                <a:latin typeface="Arial"/>
                <a:ea typeface="Arial"/>
                <a:cs typeface="Arial"/>
                <a:sym typeface="Arial"/>
              </a:rPr>
              <a:t>Interaktivní panel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lvl="0" marL="342900" indent="-342900">
              <a:lnSpc>
                <a:spcPct val="90000"/>
              </a:lnSpc>
            </a:pPr>
            <a:r>
              <a:rPr sz="2000">
                <a:latin typeface="Arial"/>
                <a:ea typeface="Arial"/>
                <a:cs typeface="Arial"/>
                <a:sym typeface="Arial"/>
              </a:rPr>
              <a:t>	Aktiv Panel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lvl="0" marL="342900" indent="-342900">
              <a:lnSpc>
                <a:spcPct val="90000"/>
              </a:lnSpc>
            </a:pP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lvl="0" marL="352777" indent="-352777">
              <a:lnSpc>
                <a:spcPct val="90000"/>
              </a:lnSpc>
              <a:buClr>
                <a:srgbClr val="990033"/>
              </a:buClr>
              <a:buSzPct val="90000"/>
              <a:buFont typeface="Helvetica"/>
              <a:buChar char="■"/>
            </a:pPr>
            <a:r>
              <a:rPr sz="2000">
                <a:latin typeface="Arial"/>
                <a:ea typeface="Arial"/>
                <a:cs typeface="Arial"/>
                <a:sym typeface="Arial"/>
              </a:rPr>
              <a:t>Dvě aktivně fungující pera Aktiv Arena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image6.jpeg" descr="activset_www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829300" y="2924175"/>
            <a:ext cx="3419475" cy="3333750"/>
          </a:xfrm>
          <a:prstGeom prst="rect">
            <a:avLst/>
          </a:prstGeom>
          <a:ln w="12700">
            <a:miter lim="400000"/>
          </a:ln>
        </p:spPr>
      </p:pic>
      <p:sp>
        <p:nvSpPr>
          <p:cNvPr id="47" name="Shape 47"/>
          <p:cNvSpPr/>
          <p:nvPr>
            <p:ph type="title" idx="4294967295"/>
          </p:nvPr>
        </p:nvSpPr>
        <p:spPr>
          <a:xfrm>
            <a:off x="914400" y="277812"/>
            <a:ext cx="77724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defRPr sz="3800">
                <a:solidFill>
                  <a:srgbClr val="990033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990033"/>
                </a:solidFill>
              </a:rPr>
              <a:t>Interaktivní tabule + dataprojektor</a:t>
            </a:r>
          </a:p>
        </p:txBody>
      </p:sp>
      <p:sp>
        <p:nvSpPr>
          <p:cNvPr id="48" name="Shape 48"/>
          <p:cNvSpPr/>
          <p:nvPr>
            <p:ph type="body" idx="4294967295"/>
          </p:nvPr>
        </p:nvSpPr>
        <p:spPr>
          <a:xfrm>
            <a:off x="395286" y="1600200"/>
            <a:ext cx="8748715" cy="45307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algn="just">
              <a:spcBef>
                <a:spcPts val="500"/>
              </a:spcBef>
              <a:buSzTx/>
              <a:buNone/>
              <a:defRPr sz="2400"/>
            </a:lvl1pPr>
          </a:lstStyle>
          <a:p>
            <a:pPr lvl="0">
              <a:defRPr sz="1800"/>
            </a:pPr>
            <a:r>
              <a:rPr sz="2400"/>
              <a:t>	Interaktivní tabule může být propojená s dataprojektorem, který je umístěný na stropě, nebo může být dataprojektor     (s krátkou ohniskovou vzdáleností) pevně spojený s tabulí</a:t>
            </a:r>
          </a:p>
        </p:txBody>
      </p:sp>
      <p:pic>
        <p:nvPicPr>
          <p:cNvPr id="49" name="image7.jpeg" descr="Interaktivní učebnice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71550" y="3357562"/>
            <a:ext cx="3810000" cy="252889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type="title" idx="4294967295"/>
          </p:nvPr>
        </p:nvSpPr>
        <p:spPr>
          <a:xfrm>
            <a:off x="914400" y="277812"/>
            <a:ext cx="77724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defRPr>
                <a:solidFill>
                  <a:srgbClr val="990033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200">
                <a:solidFill>
                  <a:srgbClr val="990033"/>
                </a:solidFill>
              </a:rPr>
              <a:t>Vizualizér</a:t>
            </a:r>
          </a:p>
        </p:txBody>
      </p:sp>
      <p:sp>
        <p:nvSpPr>
          <p:cNvPr id="52" name="Shape 52"/>
          <p:cNvSpPr/>
          <p:nvPr>
            <p:ph type="body" idx="4294967295"/>
          </p:nvPr>
        </p:nvSpPr>
        <p:spPr>
          <a:xfrm>
            <a:off x="0" y="1600200"/>
            <a:ext cx="8893175" cy="3916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 algn="just">
              <a:spcBef>
                <a:spcPts val="500"/>
              </a:spcBef>
              <a:buSzTx/>
              <a:buNone/>
              <a:defRPr sz="2400"/>
            </a:lvl1pPr>
          </a:lstStyle>
          <a:p>
            <a:pPr lvl="0">
              <a:defRPr sz="1800"/>
            </a:pPr>
            <a:r>
              <a:rPr sz="2400"/>
              <a:t>	K interaktivní tabuli se dá připojit vizualizér. Jedná se vlastně o čtecí kameru, která snímá obrázek popř. trojrozměrný předmět. Vizualizér je propojen se softwarem interaktivní tabule, snímaný obrázek nebo trojrozměrný předmět se položí na plochu a může být ihned promítán na tabuli nebo vložen do prezentace popř. uložen. Otočná hlava s kamerou umožňuje během výuky například pořídit snímek třídy a pak s ním následně pracovat, což je pro žáky velmi atraktivní.</a:t>
            </a:r>
          </a:p>
        </p:txBody>
      </p:sp>
      <p:pic>
        <p:nvPicPr>
          <p:cNvPr id="53" name="image8.jpeg" descr="SDC280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148262" y="4581525"/>
            <a:ext cx="2808290" cy="210661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>
            <p:ph type="title" idx="4294967295"/>
          </p:nvPr>
        </p:nvSpPr>
        <p:spPr>
          <a:xfrm>
            <a:off x="914400" y="277812"/>
            <a:ext cx="77724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 defTabSz="86868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990033"/>
                </a:solidFill>
              </a:rPr>
              <a:t>Hlasovací systém SMART Response</a:t>
            </a:r>
            <a:br>
              <a:rPr sz="3600">
                <a:solidFill>
                  <a:srgbClr val="990033"/>
                </a:solidFill>
              </a:rPr>
            </a:br>
          </a:p>
        </p:txBody>
      </p:sp>
      <p:pic>
        <p:nvPicPr>
          <p:cNvPr id="56" name="image1.png" descr="kufrik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27087" y="3959225"/>
            <a:ext cx="3175001" cy="2895600"/>
          </a:xfrm>
          <a:prstGeom prst="rect">
            <a:avLst/>
          </a:prstGeom>
          <a:ln w="12700">
            <a:miter lim="400000"/>
          </a:ln>
        </p:spPr>
      </p:pic>
      <p:pic>
        <p:nvPicPr>
          <p:cNvPr id="57" name="image2.png" descr="response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859337" y="4437062"/>
            <a:ext cx="3175003" cy="2120903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539750" y="1557337"/>
            <a:ext cx="8353425" cy="2611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just">
              <a:spcBef>
                <a:spcPts val="1000"/>
              </a:spcBef>
            </a:pPr>
            <a:r>
              <a:rPr>
                <a:latin typeface="Arial"/>
                <a:ea typeface="Arial"/>
                <a:cs typeface="Arial"/>
                <a:sym typeface="Arial"/>
              </a:rPr>
              <a:t>Každý žák dostane svoje bezdrátové hlasovátko. K počítači nebo notebooku, kde je již nainstalovaný příslušný hlasovací software, se připojí přijímač. Dle zvolené technologie může být buď infračervený, nebo rádiový.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lvl="0" algn="just">
              <a:spcBef>
                <a:spcPts val="1000"/>
              </a:spcBef>
            </a:pPr>
            <a:r>
              <a:rPr>
                <a:latin typeface="Arial"/>
                <a:ea typeface="Arial"/>
                <a:cs typeface="Arial"/>
                <a:sym typeface="Arial"/>
              </a:rPr>
              <a:t>S pomocí hlasovacího systému se dají rychle a snadno ověřit znalosti žáků. Po odhlasování se učiteli výsledky okamžitě automaticky zobrazí v prezentaci ve formě přehledných grafů. Výsledky hlasování mohou být následně uloženy, exportovány do statistik v Excelu, PDF atd. Staničky navíc mohou být identifikované dle uživatele. Můžete tak hlasovat anonymně, nebo do softwaru importovat jmenný seznam třídy a výsledky budou adresné.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>
            <p:ph type="title" idx="4294967295"/>
          </p:nvPr>
        </p:nvSpPr>
        <p:spPr>
          <a:xfrm>
            <a:off x="914400" y="277812"/>
            <a:ext cx="77724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defRPr>
                <a:solidFill>
                  <a:srgbClr val="990033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200">
                <a:solidFill>
                  <a:srgbClr val="990033"/>
                </a:solidFill>
              </a:rPr>
              <a:t>Odpovědní systém ACTIVote </a:t>
            </a:r>
          </a:p>
        </p:txBody>
      </p:sp>
      <p:pic>
        <p:nvPicPr>
          <p:cNvPr id="61" name="image9.jpeg" descr="activote_obr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0825" y="2133600"/>
            <a:ext cx="2854325" cy="3743325"/>
          </a:xfrm>
          <a:prstGeom prst="rect">
            <a:avLst/>
          </a:prstGeom>
          <a:ln w="12700">
            <a:miter lim="400000"/>
          </a:ln>
        </p:spPr>
      </p:pic>
      <p:sp>
        <p:nvSpPr>
          <p:cNvPr id="62" name="Shape 62"/>
          <p:cNvSpPr/>
          <p:nvPr/>
        </p:nvSpPr>
        <p:spPr>
          <a:xfrm>
            <a:off x="3276600" y="2708274"/>
            <a:ext cx="5543550" cy="32818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just">
              <a:spcBef>
                <a:spcPts val="1400"/>
              </a:spcBef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/>
            </a:pPr>
            <a:r>
              <a:rPr sz="2400"/>
              <a:t>V odpovědním systému je možné získat odpověď od všech žáků v průběhu několika  vteřin  volbou ze šesti možností Pro učitele přináší ActiVote spontánnost a vyšší zapojení žáků, okamžitou zpětnou vazbu, ale i celou řadu možných řešení od prosté ankety, rychlého opakování či závěrečné písemky. </a:t>
            </a:r>
          </a:p>
        </p:txBody>
      </p:sp>
    </p:spTree>
  </p:cSld>
  <p:clrMapOvr>
    <a:masterClrMapping/>
  </p:clrMapOvr>
  <p:transition spd="med" advClick="1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E1"/>
      </a:lt1>
      <a:dk2>
        <a:srgbClr val="A7A7A7"/>
      </a:dk2>
      <a:lt2>
        <a:srgbClr val="535353"/>
      </a:lt2>
      <a:accent1>
        <a:srgbClr val="CCCC99"/>
      </a:accent1>
      <a:accent2>
        <a:srgbClr val="FF0000"/>
      </a:accent2>
      <a:accent3>
        <a:srgbClr val="FFFFEC"/>
      </a:accent3>
      <a:accent4>
        <a:srgbClr val="707070"/>
      </a:accent4>
      <a:accent5>
        <a:srgbClr val="E0E0C9"/>
      </a:accent5>
      <a:accent6>
        <a:srgbClr val="E70000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E1"/>
        </a:solidFill>
        <a:ln w="25400" cap="flat">
          <a:solidFill>
            <a:srgbClr val="CCCC99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CCCC99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CCCC99"/>
      </a:accent1>
      <a:accent2>
        <a:srgbClr val="FF0000"/>
      </a:accent2>
      <a:accent3>
        <a:srgbClr val="FFFFEC"/>
      </a:accent3>
      <a:accent4>
        <a:srgbClr val="707070"/>
      </a:accent4>
      <a:accent5>
        <a:srgbClr val="E0E0C9"/>
      </a:accent5>
      <a:accent6>
        <a:srgbClr val="E70000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E1"/>
        </a:solidFill>
        <a:ln w="25400" cap="flat">
          <a:solidFill>
            <a:srgbClr val="CCCC99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CCCC99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