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57" r:id="rId3"/>
    <p:sldId id="284" r:id="rId4"/>
    <p:sldId id="273" r:id="rId5"/>
    <p:sldId id="274" r:id="rId6"/>
    <p:sldId id="285" r:id="rId7"/>
    <p:sldId id="275" r:id="rId8"/>
    <p:sldId id="278" r:id="rId9"/>
    <p:sldId id="287" r:id="rId10"/>
    <p:sldId id="279" r:id="rId11"/>
    <p:sldId id="288" r:id="rId12"/>
    <p:sldId id="286" r:id="rId13"/>
    <p:sldId id="272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649" autoAdjust="0"/>
  </p:normalViewPr>
  <p:slideViewPr>
    <p:cSldViewPr snapToGrid="0">
      <p:cViewPr>
        <p:scale>
          <a:sx n="60" d="100"/>
          <a:sy n="60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714D9-D7C2-44F4-A8EA-4ECA13A696BC}" type="doc">
      <dgm:prSet loTypeId="urn:microsoft.com/office/officeart/2005/8/layout/cycle4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97017E4-4156-4E4C-8BF4-000C104A462B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rozvoj profesní dráhy</a:t>
          </a:r>
          <a:endParaRPr lang="cs-CZ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BE788-4935-46D2-B15B-B67ABC261CE8}" type="parTrans" cxnId="{A3D2C6DF-1D47-4EC7-BBDC-CE09DDE04D5D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1CACC92F-4A1F-4E57-9561-0D922C0DFDF8}" type="sibTrans" cxnId="{A3D2C6DF-1D47-4EC7-BBDC-CE09DDE04D5D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16C509DD-F1DB-426D-960D-0B61F3BD66E2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orientace v profesích</a:t>
          </a:r>
          <a:endParaRPr lang="cs-CZ" dirty="0">
            <a:solidFill>
              <a:schemeClr val="tx1"/>
            </a:solidFill>
          </a:endParaRPr>
        </a:p>
      </dgm:t>
    </dgm:pt>
    <dgm:pt modelId="{F309B031-FD9B-4A12-A990-F9DF862BB6DA}" type="parTrans" cxnId="{D5E85DFD-4D71-4D71-B010-42C2C713318F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35945FAA-D873-4224-A296-2E954BD37ABA}" type="sibTrans" cxnId="{D5E85DFD-4D71-4D71-B010-42C2C713318F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2226BCF9-165C-49C1-8569-895964A390C8}">
      <dgm:prSet phldrT="[Text]" custT="1"/>
      <dgm:spPr/>
      <dgm:t>
        <a:bodyPr/>
        <a:lstStyle/>
        <a:p>
          <a:pPr defTabSz="1166813"/>
          <a:r>
            <a:rPr lang="cs-C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sebepoznání</a:t>
          </a:r>
          <a:endParaRPr lang="cs-CZ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5F11E2-35F2-4971-8342-01BDF81B2CD1}" type="parTrans" cxnId="{9098670C-E9CF-4B75-8F77-BF8FC089675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8668F95-CBCF-4DBC-ADFB-7706A7ED7FD4}" type="sibTrans" cxnId="{9098670C-E9CF-4B75-8F77-BF8FC089675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C2D4EB77-1BDA-42C8-8EA3-737B60B5873D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diagnostika</a:t>
          </a:r>
          <a:endParaRPr lang="cs-CZ" dirty="0">
            <a:solidFill>
              <a:schemeClr val="tx1"/>
            </a:solidFill>
          </a:endParaRPr>
        </a:p>
      </dgm:t>
    </dgm:pt>
    <dgm:pt modelId="{87050B7E-2A67-4DDE-B658-53DEA3A64252}" type="parTrans" cxnId="{66483C46-DDFA-4EF6-B173-32D4EB1495D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B10D9C03-6F1E-4F19-BC85-A41B9947C429}" type="sibTrans" cxnId="{66483C46-DDFA-4EF6-B173-32D4EB1495D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36D1F90-A601-4F79-8F9B-38271B9A6C06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informace o trhu práce</a:t>
          </a:r>
          <a:endParaRPr lang="cs-CZ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30799F-242F-478B-98CD-F87EE041C3BE}" type="parTrans" cxnId="{FE442971-667C-48D1-8CE0-0BF848A1C15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81DB25FD-A8E5-44E2-9F58-2AB06C69DC40}" type="sibTrans" cxnId="{FE442971-667C-48D1-8CE0-0BF848A1C15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D46DC0D1-2A12-4D0D-BFDC-51BAA3659642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tvorba CV</a:t>
          </a:r>
          <a:endParaRPr lang="cs-CZ" dirty="0">
            <a:solidFill>
              <a:schemeClr val="tx1"/>
            </a:solidFill>
          </a:endParaRPr>
        </a:p>
      </dgm:t>
    </dgm:pt>
    <dgm:pt modelId="{7E1C01E6-8F0C-4B71-A043-8C294640BBD3}" type="parTrans" cxnId="{F9921D38-3239-4017-83CE-8A57507C3A61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90BB392A-7121-487E-BF20-10A56A80D6A6}" type="sibTrans" cxnId="{F9921D38-3239-4017-83CE-8A57507C3A61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17AA410C-5602-4624-8749-12B0EB2AB17C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rozvoj vzdělávací dráhy</a:t>
          </a:r>
          <a:endParaRPr lang="cs-CZ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EE9A8-9D05-426D-BCB5-2D9D6DD8ED30}" type="parTrans" cxnId="{5A9866F6-A250-4AF7-B97F-B460AAD75B8D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C378B891-875C-49F9-8153-107EF87FB9C8}" type="sibTrans" cxnId="{5A9866F6-A250-4AF7-B97F-B460AAD75B8D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2F07915-FA79-4ABE-9C1D-EEDC1CC04A43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volba oboru studia</a:t>
          </a:r>
          <a:endParaRPr lang="cs-CZ" dirty="0">
            <a:solidFill>
              <a:schemeClr val="tx1"/>
            </a:solidFill>
          </a:endParaRPr>
        </a:p>
      </dgm:t>
    </dgm:pt>
    <dgm:pt modelId="{3FA89E7D-055C-4F6B-A2F1-D70CD03FC94B}" type="parTrans" cxnId="{ED48AC57-E581-4F1C-A19A-5125B5BBC042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B7C1849-CC55-4D51-A96B-23E1C6EB63F4}" type="sibTrans" cxnId="{ED48AC57-E581-4F1C-A19A-5125B5BBC042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A63B2972-8B67-461A-9564-D2342AC28F6A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silné a slabé stránky</a:t>
          </a:r>
          <a:endParaRPr lang="cs-CZ" dirty="0">
            <a:solidFill>
              <a:schemeClr val="tx1"/>
            </a:solidFill>
          </a:endParaRPr>
        </a:p>
      </dgm:t>
    </dgm:pt>
    <dgm:pt modelId="{A7BA1368-2268-4271-B357-DC47F5C247DE}" type="parTrans" cxnId="{A13F8081-2BF5-482B-9F2B-107F61D1767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922A0279-B44D-44A9-9D35-1E6E2609E94D}" type="sibTrans" cxnId="{A13F8081-2BF5-482B-9F2B-107F61D1767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074963BA-43CE-49D7-9F45-9EFFAF5212B1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sebeprezentace</a:t>
          </a:r>
          <a:endParaRPr lang="cs-CZ" dirty="0">
            <a:solidFill>
              <a:schemeClr val="tx1"/>
            </a:solidFill>
          </a:endParaRPr>
        </a:p>
      </dgm:t>
    </dgm:pt>
    <dgm:pt modelId="{3552291A-4A5D-4B4D-AF49-5137043F8D12}" type="parTrans" cxnId="{436692C5-A398-45A4-A8CA-B2890544F74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9D92D8AA-16BD-4CC4-AFB3-74C3CFDD55D0}" type="sibTrans" cxnId="{436692C5-A398-45A4-A8CA-B2890544F74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72FFBEC-84B9-49E9-9072-CA112CA72B84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komunikace</a:t>
          </a:r>
          <a:endParaRPr lang="cs-CZ" dirty="0">
            <a:solidFill>
              <a:schemeClr val="tx1"/>
            </a:solidFill>
          </a:endParaRPr>
        </a:p>
      </dgm:t>
    </dgm:pt>
    <dgm:pt modelId="{DB8C414B-D497-4D12-BA67-622F89CB5244}" type="parTrans" cxnId="{1DBCBE33-58AB-49B8-B396-1102273A2EA2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1203AD6A-A4F8-40C3-861B-8762FE198EDD}" type="sibTrans" cxnId="{1DBCBE33-58AB-49B8-B396-1102273A2EA2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3C240E15-6F60-4856-BDE9-7A19354EBDDA}">
      <dgm:prSet phldrT="[Text]"/>
      <dgm:spPr/>
      <dgm:t>
        <a:bodyPr/>
        <a:lstStyle/>
        <a:p>
          <a:endParaRPr lang="cs-CZ" dirty="0">
            <a:solidFill>
              <a:schemeClr val="tx1"/>
            </a:solidFill>
          </a:endParaRPr>
        </a:p>
      </dgm:t>
    </dgm:pt>
    <dgm:pt modelId="{78E28F9E-2E11-4D54-9465-D7A953CE90B7}" type="parTrans" cxnId="{518F3688-87C3-40B4-9287-46D7DD83B35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57554308-132B-4E1A-A351-EBE5ED7728B9}" type="sibTrans" cxnId="{518F3688-87C3-40B4-9287-46D7DD83B35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5C561D4E-BE28-4C70-B43D-059F61674EDC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inzeráty</a:t>
          </a:r>
          <a:endParaRPr lang="cs-CZ" dirty="0">
            <a:solidFill>
              <a:schemeClr val="tx1"/>
            </a:solidFill>
          </a:endParaRPr>
        </a:p>
      </dgm:t>
    </dgm:pt>
    <dgm:pt modelId="{3BF748EA-6393-4633-B2F6-ED6E43D6D1A3}" type="parTrans" cxnId="{3F26DAFE-D202-4655-8309-17ACF09FB24F}">
      <dgm:prSet/>
      <dgm:spPr/>
      <dgm:t>
        <a:bodyPr/>
        <a:lstStyle/>
        <a:p>
          <a:endParaRPr lang="cs-CZ"/>
        </a:p>
      </dgm:t>
    </dgm:pt>
    <dgm:pt modelId="{DF49A04B-A477-4818-A415-13C40FC8E525}" type="sibTrans" cxnId="{3F26DAFE-D202-4655-8309-17ACF09FB24F}">
      <dgm:prSet/>
      <dgm:spPr/>
      <dgm:t>
        <a:bodyPr/>
        <a:lstStyle/>
        <a:p>
          <a:endParaRPr lang="cs-CZ"/>
        </a:p>
      </dgm:t>
    </dgm:pt>
    <dgm:pt modelId="{4123D6BC-8F37-496C-A0A2-A318F129A9DE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orientace na trhu práce</a:t>
          </a:r>
          <a:endParaRPr lang="cs-CZ" dirty="0">
            <a:solidFill>
              <a:schemeClr val="tx1"/>
            </a:solidFill>
          </a:endParaRPr>
        </a:p>
      </dgm:t>
    </dgm:pt>
    <dgm:pt modelId="{10ACFCE2-A02F-406F-903C-3FEC0633675E}" type="parTrans" cxnId="{DA61D087-FFED-489F-9CC9-394532F40E25}">
      <dgm:prSet/>
      <dgm:spPr/>
      <dgm:t>
        <a:bodyPr/>
        <a:lstStyle/>
        <a:p>
          <a:endParaRPr lang="cs-CZ"/>
        </a:p>
      </dgm:t>
    </dgm:pt>
    <dgm:pt modelId="{12553EF2-C519-4A96-95F4-483CD2D920BB}" type="sibTrans" cxnId="{DA61D087-FFED-489F-9CC9-394532F40E25}">
      <dgm:prSet/>
      <dgm:spPr/>
      <dgm:t>
        <a:bodyPr/>
        <a:lstStyle/>
        <a:p>
          <a:endParaRPr lang="cs-CZ"/>
        </a:p>
      </dgm:t>
    </dgm:pt>
    <dgm:pt modelId="{540D852A-6216-4A51-83AD-E22C1DA19114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vyhledávání informací</a:t>
          </a:r>
          <a:endParaRPr lang="cs-CZ" dirty="0">
            <a:solidFill>
              <a:schemeClr val="tx1"/>
            </a:solidFill>
          </a:endParaRPr>
        </a:p>
      </dgm:t>
    </dgm:pt>
    <dgm:pt modelId="{5BDEEC44-4B8D-4A56-B193-DDCBBE3FE409}" type="parTrans" cxnId="{A4CD27EE-65EB-4465-99AB-60DBC5EA9D6C}">
      <dgm:prSet/>
      <dgm:spPr/>
      <dgm:t>
        <a:bodyPr/>
        <a:lstStyle/>
        <a:p>
          <a:endParaRPr lang="cs-CZ"/>
        </a:p>
      </dgm:t>
    </dgm:pt>
    <dgm:pt modelId="{414FB9BB-EA75-4C8E-BDA7-B0C914F76742}" type="sibTrans" cxnId="{A4CD27EE-65EB-4465-99AB-60DBC5EA9D6C}">
      <dgm:prSet/>
      <dgm:spPr/>
      <dgm:t>
        <a:bodyPr/>
        <a:lstStyle/>
        <a:p>
          <a:endParaRPr lang="cs-CZ"/>
        </a:p>
      </dgm:t>
    </dgm:pt>
    <dgm:pt modelId="{9CA1A5A0-8A5E-4784-B145-88225C51F570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vytváření návyků</a:t>
          </a:r>
          <a:endParaRPr lang="cs-CZ" dirty="0">
            <a:solidFill>
              <a:schemeClr val="tx1"/>
            </a:solidFill>
          </a:endParaRPr>
        </a:p>
      </dgm:t>
    </dgm:pt>
    <dgm:pt modelId="{02F5D15F-5FE0-40A9-9F8A-6B7EB8130EFF}" type="parTrans" cxnId="{D8D8F310-6D82-434C-8509-51C1E0FB5403}">
      <dgm:prSet/>
      <dgm:spPr/>
      <dgm:t>
        <a:bodyPr/>
        <a:lstStyle/>
        <a:p>
          <a:endParaRPr lang="cs-CZ"/>
        </a:p>
      </dgm:t>
    </dgm:pt>
    <dgm:pt modelId="{3CEEAC52-E800-4E98-A6F5-D834C6D737A9}" type="sibTrans" cxnId="{D8D8F310-6D82-434C-8509-51C1E0FB5403}">
      <dgm:prSet/>
      <dgm:spPr/>
      <dgm:t>
        <a:bodyPr/>
        <a:lstStyle/>
        <a:p>
          <a:endParaRPr lang="cs-CZ"/>
        </a:p>
      </dgm:t>
    </dgm:pt>
    <dgm:pt modelId="{BFB5BF6B-E9F9-4805-AB95-0B7A69FF7B87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celoživotní učení</a:t>
          </a:r>
          <a:endParaRPr lang="cs-CZ" dirty="0">
            <a:solidFill>
              <a:schemeClr val="tx1"/>
            </a:solidFill>
          </a:endParaRPr>
        </a:p>
      </dgm:t>
    </dgm:pt>
    <dgm:pt modelId="{6973A2A1-CFBB-4E01-8F7D-61BAEE13B475}" type="parTrans" cxnId="{2962D2BC-4912-4AB6-80E2-EF3608785431}">
      <dgm:prSet/>
      <dgm:spPr/>
      <dgm:t>
        <a:bodyPr/>
        <a:lstStyle/>
        <a:p>
          <a:endParaRPr lang="cs-CZ"/>
        </a:p>
      </dgm:t>
    </dgm:pt>
    <dgm:pt modelId="{59C1B78F-EB49-4672-B7F5-B76D1730D46F}" type="sibTrans" cxnId="{2962D2BC-4912-4AB6-80E2-EF3608785431}">
      <dgm:prSet/>
      <dgm:spPr/>
      <dgm:t>
        <a:bodyPr/>
        <a:lstStyle/>
        <a:p>
          <a:endParaRPr lang="cs-CZ"/>
        </a:p>
      </dgm:t>
    </dgm:pt>
    <dgm:pt modelId="{02DC5836-D4CB-4615-9A67-66A0B33E0D16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exkurze</a:t>
          </a:r>
          <a:endParaRPr lang="cs-CZ" dirty="0">
            <a:solidFill>
              <a:schemeClr val="tx1"/>
            </a:solidFill>
          </a:endParaRPr>
        </a:p>
      </dgm:t>
    </dgm:pt>
    <dgm:pt modelId="{F11F2C3A-67E8-4273-9813-724E37E3C183}" type="parTrans" cxnId="{C986939D-9A77-4AA1-811D-ABD7A2BA309F}">
      <dgm:prSet/>
      <dgm:spPr/>
      <dgm:t>
        <a:bodyPr/>
        <a:lstStyle/>
        <a:p>
          <a:endParaRPr lang="cs-CZ"/>
        </a:p>
      </dgm:t>
    </dgm:pt>
    <dgm:pt modelId="{CFC85FDC-794A-4B8B-9A26-BE4C26CCDF30}" type="sibTrans" cxnId="{C986939D-9A77-4AA1-811D-ABD7A2BA309F}">
      <dgm:prSet/>
      <dgm:spPr/>
      <dgm:t>
        <a:bodyPr/>
        <a:lstStyle/>
        <a:p>
          <a:endParaRPr lang="cs-CZ"/>
        </a:p>
      </dgm:t>
    </dgm:pt>
    <dgm:pt modelId="{E42B6C21-9638-4C2A-992F-D2B2D31D8DA1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účast odborníků z praxe ve výuce</a:t>
          </a:r>
          <a:endParaRPr lang="cs-CZ" dirty="0">
            <a:solidFill>
              <a:schemeClr val="tx1"/>
            </a:solidFill>
          </a:endParaRPr>
        </a:p>
      </dgm:t>
    </dgm:pt>
    <dgm:pt modelId="{203F3DB9-7C25-4200-88CA-3E530BE088DF}" type="parTrans" cxnId="{A6B39AE4-E3DE-4547-B62C-EE972279DBAA}">
      <dgm:prSet/>
      <dgm:spPr/>
      <dgm:t>
        <a:bodyPr/>
        <a:lstStyle/>
        <a:p>
          <a:endParaRPr lang="cs-CZ"/>
        </a:p>
      </dgm:t>
    </dgm:pt>
    <dgm:pt modelId="{CDAA14F7-E29E-438E-BFF8-C76B70E600C3}" type="sibTrans" cxnId="{A6B39AE4-E3DE-4547-B62C-EE972279DBAA}">
      <dgm:prSet/>
      <dgm:spPr/>
      <dgm:t>
        <a:bodyPr/>
        <a:lstStyle/>
        <a:p>
          <a:endParaRPr lang="cs-CZ"/>
        </a:p>
      </dgm:t>
    </dgm:pt>
    <dgm:pt modelId="{F3E09ACF-B28D-4484-8E89-10B9840DBF0E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…</a:t>
          </a:r>
          <a:endParaRPr lang="cs-CZ" dirty="0">
            <a:solidFill>
              <a:schemeClr val="tx1"/>
            </a:solidFill>
          </a:endParaRPr>
        </a:p>
      </dgm:t>
    </dgm:pt>
    <dgm:pt modelId="{16F07D65-7CB2-41AC-9BE7-65DBFD592808}" type="parTrans" cxnId="{9C7F0206-1FEA-4824-8F50-EE30FED0AFA6}">
      <dgm:prSet/>
      <dgm:spPr/>
      <dgm:t>
        <a:bodyPr/>
        <a:lstStyle/>
        <a:p>
          <a:endParaRPr lang="cs-CZ"/>
        </a:p>
      </dgm:t>
    </dgm:pt>
    <dgm:pt modelId="{292CCCD8-B980-48B7-8768-ADA91A3304FF}" type="sibTrans" cxnId="{9C7F0206-1FEA-4824-8F50-EE30FED0AFA6}">
      <dgm:prSet/>
      <dgm:spPr/>
      <dgm:t>
        <a:bodyPr/>
        <a:lstStyle/>
        <a:p>
          <a:endParaRPr lang="cs-CZ"/>
        </a:p>
      </dgm:t>
    </dgm:pt>
    <dgm:pt modelId="{143CB165-2454-4823-872F-B0932298AFA1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…</a:t>
          </a:r>
          <a:endParaRPr lang="cs-CZ" dirty="0">
            <a:solidFill>
              <a:schemeClr val="tx1"/>
            </a:solidFill>
          </a:endParaRPr>
        </a:p>
      </dgm:t>
    </dgm:pt>
    <dgm:pt modelId="{E9A2EB62-09F2-4DFB-B02D-370E25FC6578}" type="parTrans" cxnId="{10E42CD6-B778-4AEC-92CE-F4B3E157340B}">
      <dgm:prSet/>
      <dgm:spPr/>
      <dgm:t>
        <a:bodyPr/>
        <a:lstStyle/>
        <a:p>
          <a:endParaRPr lang="cs-CZ"/>
        </a:p>
      </dgm:t>
    </dgm:pt>
    <dgm:pt modelId="{C6D0E80E-69A1-43B7-BCB4-401DEA9A6C48}" type="sibTrans" cxnId="{10E42CD6-B778-4AEC-92CE-F4B3E157340B}">
      <dgm:prSet/>
      <dgm:spPr/>
      <dgm:t>
        <a:bodyPr/>
        <a:lstStyle/>
        <a:p>
          <a:endParaRPr lang="cs-CZ"/>
        </a:p>
      </dgm:t>
    </dgm:pt>
    <dgm:pt modelId="{B8204B27-C851-4DD2-9DFC-DDDC2496984B}" type="pres">
      <dgm:prSet presAssocID="{0A1714D9-D7C2-44F4-A8EA-4ECA13A696B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664D023-825D-411D-896E-DC367E64DCF5}" type="pres">
      <dgm:prSet presAssocID="{0A1714D9-D7C2-44F4-A8EA-4ECA13A696BC}" presName="children" presStyleCnt="0"/>
      <dgm:spPr/>
    </dgm:pt>
    <dgm:pt modelId="{FF8B425C-1478-4574-A1BA-F3642758F73F}" type="pres">
      <dgm:prSet presAssocID="{0A1714D9-D7C2-44F4-A8EA-4ECA13A696BC}" presName="child1group" presStyleCnt="0"/>
      <dgm:spPr/>
    </dgm:pt>
    <dgm:pt modelId="{A8105E28-ABDB-4215-8BE8-99B33B4A61B1}" type="pres">
      <dgm:prSet presAssocID="{0A1714D9-D7C2-44F4-A8EA-4ECA13A696BC}" presName="child1" presStyleLbl="bgAcc1" presStyleIdx="0" presStyleCnt="4" custScaleX="128007" custLinFactNeighborX="-4384"/>
      <dgm:spPr/>
      <dgm:t>
        <a:bodyPr/>
        <a:lstStyle/>
        <a:p>
          <a:endParaRPr lang="cs-CZ"/>
        </a:p>
      </dgm:t>
    </dgm:pt>
    <dgm:pt modelId="{0364101F-3F98-4D04-9766-276B023EE7B8}" type="pres">
      <dgm:prSet presAssocID="{0A1714D9-D7C2-44F4-A8EA-4ECA13A696B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8B419C-AF43-4111-AA63-7CD710F9712A}" type="pres">
      <dgm:prSet presAssocID="{0A1714D9-D7C2-44F4-A8EA-4ECA13A696BC}" presName="child2group" presStyleCnt="0"/>
      <dgm:spPr/>
    </dgm:pt>
    <dgm:pt modelId="{E187239F-4893-46A6-AFD8-91C7D022B3BC}" type="pres">
      <dgm:prSet presAssocID="{0A1714D9-D7C2-44F4-A8EA-4ECA13A696BC}" presName="child2" presStyleLbl="bgAcc1" presStyleIdx="1" presStyleCnt="4" custScaleX="128007" custLinFactNeighborX="8038"/>
      <dgm:spPr/>
      <dgm:t>
        <a:bodyPr/>
        <a:lstStyle/>
        <a:p>
          <a:endParaRPr lang="cs-CZ"/>
        </a:p>
      </dgm:t>
    </dgm:pt>
    <dgm:pt modelId="{07A6C979-AB50-4D0D-B677-4AFECF4E8477}" type="pres">
      <dgm:prSet presAssocID="{0A1714D9-D7C2-44F4-A8EA-4ECA13A696B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7DFE3D-38E9-459C-9F86-C9E9B5E07AA0}" type="pres">
      <dgm:prSet presAssocID="{0A1714D9-D7C2-44F4-A8EA-4ECA13A696BC}" presName="child3group" presStyleCnt="0"/>
      <dgm:spPr/>
    </dgm:pt>
    <dgm:pt modelId="{FD46E875-CC35-4241-9428-A5312667E0AA}" type="pres">
      <dgm:prSet presAssocID="{0A1714D9-D7C2-44F4-A8EA-4ECA13A696BC}" presName="child3" presStyleLbl="bgAcc1" presStyleIdx="2" presStyleCnt="4" custScaleX="128007" custLinFactNeighborX="19729" custLinFactNeighborY="0"/>
      <dgm:spPr/>
      <dgm:t>
        <a:bodyPr/>
        <a:lstStyle/>
        <a:p>
          <a:endParaRPr lang="cs-CZ"/>
        </a:p>
      </dgm:t>
    </dgm:pt>
    <dgm:pt modelId="{B9870AE0-1321-4B89-9C69-38C024AB3BB5}" type="pres">
      <dgm:prSet presAssocID="{0A1714D9-D7C2-44F4-A8EA-4ECA13A696B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682BD0-231D-4616-B134-A8296CD66408}" type="pres">
      <dgm:prSet presAssocID="{0A1714D9-D7C2-44F4-A8EA-4ECA13A696BC}" presName="child4group" presStyleCnt="0"/>
      <dgm:spPr/>
    </dgm:pt>
    <dgm:pt modelId="{1F18C223-CD04-4D2C-B851-A7CE7B2967B3}" type="pres">
      <dgm:prSet presAssocID="{0A1714D9-D7C2-44F4-A8EA-4ECA13A696BC}" presName="child4" presStyleLbl="bgAcc1" presStyleIdx="3" presStyleCnt="4" custScaleX="128007" custLinFactNeighborX="-6576" custLinFactNeighborY="0"/>
      <dgm:spPr/>
      <dgm:t>
        <a:bodyPr/>
        <a:lstStyle/>
        <a:p>
          <a:endParaRPr lang="cs-CZ"/>
        </a:p>
      </dgm:t>
    </dgm:pt>
    <dgm:pt modelId="{D2E6EFC6-1EEF-430D-95DA-EF44EA12D879}" type="pres">
      <dgm:prSet presAssocID="{0A1714D9-D7C2-44F4-A8EA-4ECA13A696B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CFBA35-70C7-4F61-BD25-F0EB50D53AC8}" type="pres">
      <dgm:prSet presAssocID="{0A1714D9-D7C2-44F4-A8EA-4ECA13A696BC}" presName="childPlaceholder" presStyleCnt="0"/>
      <dgm:spPr/>
    </dgm:pt>
    <dgm:pt modelId="{5344DE67-07A0-4D1B-8733-4405DC17032F}" type="pres">
      <dgm:prSet presAssocID="{0A1714D9-D7C2-44F4-A8EA-4ECA13A696BC}" presName="circle" presStyleCnt="0"/>
      <dgm:spPr/>
    </dgm:pt>
    <dgm:pt modelId="{751549AB-96E0-4D71-9DA0-3D3309E43D26}" type="pres">
      <dgm:prSet presAssocID="{0A1714D9-D7C2-44F4-A8EA-4ECA13A696BC}" presName="quadrant1" presStyleLbl="node1" presStyleIdx="0" presStyleCnt="4" custScaleX="114354" custLinFactNeighborX="-5002" custLinFactNeighborY="-161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532252-2D9B-4B24-8101-6D89836DE610}" type="pres">
      <dgm:prSet presAssocID="{0A1714D9-D7C2-44F4-A8EA-4ECA13A696BC}" presName="quadrant2" presStyleLbl="node1" presStyleIdx="1" presStyleCnt="4" custScaleX="107408" custLinFactNeighborX="4585" custLinFactNeighborY="-161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1F8A3E-2F27-4FE8-B2DB-C55160BA6AEA}" type="pres">
      <dgm:prSet presAssocID="{0A1714D9-D7C2-44F4-A8EA-4ECA13A696BC}" presName="quadrant3" presStyleLbl="node1" presStyleIdx="2" presStyleCnt="4" custScaleX="104907" custLinFactNeighborX="458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684287-B6C4-4011-9C06-C84DBFA98BD9}" type="pres">
      <dgm:prSet presAssocID="{0A1714D9-D7C2-44F4-A8EA-4ECA13A696BC}" presName="quadrant4" presStyleLbl="node1" presStyleIdx="3" presStyleCnt="4" custScaleX="111020" custLinFactNeighborX="-4520" custLinFactNeighborY="-41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AB8528-0558-4125-8123-52F96D7E45FB}" type="pres">
      <dgm:prSet presAssocID="{0A1714D9-D7C2-44F4-A8EA-4ECA13A696BC}" presName="quadrantPlaceholder" presStyleCnt="0"/>
      <dgm:spPr/>
    </dgm:pt>
    <dgm:pt modelId="{659D7968-BF9D-47A8-AB63-8FA85C73B70B}" type="pres">
      <dgm:prSet presAssocID="{0A1714D9-D7C2-44F4-A8EA-4ECA13A696BC}" presName="center1" presStyleLbl="fgShp" presStyleIdx="0" presStyleCnt="2"/>
      <dgm:spPr/>
    </dgm:pt>
    <dgm:pt modelId="{0BBCE598-1C3C-4213-8E3D-345C22D884AC}" type="pres">
      <dgm:prSet presAssocID="{0A1714D9-D7C2-44F4-A8EA-4ECA13A696BC}" presName="center2" presStyleLbl="fgShp" presStyleIdx="1" presStyleCnt="2"/>
      <dgm:spPr/>
    </dgm:pt>
  </dgm:ptLst>
  <dgm:cxnLst>
    <dgm:cxn modelId="{3DAE081B-83ED-4CE2-AD70-4052B3965663}" type="presOf" srcId="{F72FFBEC-84B9-49E9-9072-CA112CA72B84}" destId="{07A6C979-AB50-4D0D-B677-4AFECF4E8477}" srcOrd="1" destOrd="3" presId="urn:microsoft.com/office/officeart/2005/8/layout/cycle4"/>
    <dgm:cxn modelId="{2DB2F636-D6E4-4D02-A2FD-FAF4871234D8}" type="presOf" srcId="{074963BA-43CE-49D7-9F45-9EFFAF5212B1}" destId="{07A6C979-AB50-4D0D-B677-4AFECF4E8477}" srcOrd="1" destOrd="2" presId="urn:microsoft.com/office/officeart/2005/8/layout/cycle4"/>
    <dgm:cxn modelId="{293B2931-F4D2-4DD3-AB67-1EFD1140628B}" type="presOf" srcId="{2226BCF9-165C-49C1-8569-895964A390C8}" destId="{4C532252-2D9B-4B24-8101-6D89836DE610}" srcOrd="0" destOrd="0" presId="urn:microsoft.com/office/officeart/2005/8/layout/cycle4"/>
    <dgm:cxn modelId="{F1F2702E-4079-4CEB-A69B-2775B2F5144B}" type="presOf" srcId="{BFB5BF6B-E9F9-4805-AB95-0B7A69FF7B87}" destId="{A8105E28-ABDB-4215-8BE8-99B33B4A61B1}" srcOrd="0" destOrd="2" presId="urn:microsoft.com/office/officeart/2005/8/layout/cycle4"/>
    <dgm:cxn modelId="{6A8E9B48-96E2-4A6D-BD2D-89D4B8954433}" type="presOf" srcId="{074963BA-43CE-49D7-9F45-9EFFAF5212B1}" destId="{E187239F-4893-46A6-AFD8-91C7D022B3BC}" srcOrd="0" destOrd="2" presId="urn:microsoft.com/office/officeart/2005/8/layout/cycle4"/>
    <dgm:cxn modelId="{9E6A1314-3735-4A30-81A8-F4BDE157B92C}" type="presOf" srcId="{4123D6BC-8F37-496C-A0A2-A318F129A9DE}" destId="{B9870AE0-1321-4B89-9C69-38C024AB3BB5}" srcOrd="1" destOrd="2" presId="urn:microsoft.com/office/officeart/2005/8/layout/cycle4"/>
    <dgm:cxn modelId="{66483C46-DDFA-4EF6-B173-32D4EB1495DE}" srcId="{2226BCF9-165C-49C1-8569-895964A390C8}" destId="{C2D4EB77-1BDA-42C8-8EA3-737B60B5873D}" srcOrd="0" destOrd="0" parTransId="{87050B7E-2A67-4DDE-B658-53DEA3A64252}" sibTransId="{B10D9C03-6F1E-4F19-BC85-A41B9947C429}"/>
    <dgm:cxn modelId="{69B8CD74-5C69-4F3D-88DC-BB93E1EA9AFE}" type="presOf" srcId="{C2D4EB77-1BDA-42C8-8EA3-737B60B5873D}" destId="{E187239F-4893-46A6-AFD8-91C7D022B3BC}" srcOrd="0" destOrd="0" presId="urn:microsoft.com/office/officeart/2005/8/layout/cycle4"/>
    <dgm:cxn modelId="{E0C357E4-E5D2-46D1-B79A-D55701A3459D}" type="presOf" srcId="{BFB5BF6B-E9F9-4805-AB95-0B7A69FF7B87}" destId="{0364101F-3F98-4D04-9766-276B023EE7B8}" srcOrd="1" destOrd="2" presId="urn:microsoft.com/office/officeart/2005/8/layout/cycle4"/>
    <dgm:cxn modelId="{2DEF5E43-2BC6-49DB-B02F-A2741A7A9518}" type="presOf" srcId="{9CA1A5A0-8A5E-4784-B145-88225C51F570}" destId="{1F18C223-CD04-4D2C-B851-A7CE7B2967B3}" srcOrd="0" destOrd="3" presId="urn:microsoft.com/office/officeart/2005/8/layout/cycle4"/>
    <dgm:cxn modelId="{8B25B13D-B058-4A76-BDD8-B215F00E0915}" type="presOf" srcId="{D46DC0D1-2A12-4D0D-BFDC-51BAA3659642}" destId="{B9870AE0-1321-4B89-9C69-38C024AB3BB5}" srcOrd="1" destOrd="0" presId="urn:microsoft.com/office/officeart/2005/8/layout/cycle4"/>
    <dgm:cxn modelId="{908FC510-0E17-4E54-AAA8-8B9B0EBD960E}" type="presOf" srcId="{16C509DD-F1DB-426D-960D-0B61F3BD66E2}" destId="{0364101F-3F98-4D04-9766-276B023EE7B8}" srcOrd="1" destOrd="0" presId="urn:microsoft.com/office/officeart/2005/8/layout/cycle4"/>
    <dgm:cxn modelId="{D5E85DFD-4D71-4D71-B010-42C2C713318F}" srcId="{597017E4-4156-4E4C-8BF4-000C104A462B}" destId="{16C509DD-F1DB-426D-960D-0B61F3BD66E2}" srcOrd="0" destOrd="0" parTransId="{F309B031-FD9B-4A12-A990-F9DF862BB6DA}" sibTransId="{35945FAA-D873-4224-A296-2E954BD37ABA}"/>
    <dgm:cxn modelId="{5A9866F6-A250-4AF7-B97F-B460AAD75B8D}" srcId="{0A1714D9-D7C2-44F4-A8EA-4ECA13A696BC}" destId="{17AA410C-5602-4624-8749-12B0EB2AB17C}" srcOrd="3" destOrd="0" parTransId="{6FBEE9A8-9D05-426D-BCB5-2D9D6DD8ED30}" sibTransId="{C378B891-875C-49F9-8153-107EF87FB9C8}"/>
    <dgm:cxn modelId="{F9921D38-3239-4017-83CE-8A57507C3A61}" srcId="{F36D1F90-A601-4F79-8F9B-38271B9A6C06}" destId="{D46DC0D1-2A12-4D0D-BFDC-51BAA3659642}" srcOrd="0" destOrd="0" parTransId="{7E1C01E6-8F0C-4B71-A043-8C294640BBD3}" sibTransId="{90BB392A-7121-487E-BF20-10A56A80D6A6}"/>
    <dgm:cxn modelId="{A5DE641D-56AA-47D3-8E18-F71A27859790}" type="presOf" srcId="{F72FFBEC-84B9-49E9-9072-CA112CA72B84}" destId="{E187239F-4893-46A6-AFD8-91C7D022B3BC}" srcOrd="0" destOrd="3" presId="urn:microsoft.com/office/officeart/2005/8/layout/cycle4"/>
    <dgm:cxn modelId="{436692C5-A398-45A4-A8CA-B2890544F745}" srcId="{2226BCF9-165C-49C1-8569-895964A390C8}" destId="{074963BA-43CE-49D7-9F45-9EFFAF5212B1}" srcOrd="2" destOrd="0" parTransId="{3552291A-4A5D-4B4D-AF49-5137043F8D12}" sibTransId="{9D92D8AA-16BD-4CC4-AFB3-74C3CFDD55D0}"/>
    <dgm:cxn modelId="{518F3688-87C3-40B4-9287-46D7DD83B35E}" srcId="{F36D1F90-A601-4F79-8F9B-38271B9A6C06}" destId="{3C240E15-6F60-4856-BDE9-7A19354EBDDA}" srcOrd="3" destOrd="0" parTransId="{78E28F9E-2E11-4D54-9465-D7A953CE90B7}" sibTransId="{57554308-132B-4E1A-A351-EBE5ED7728B9}"/>
    <dgm:cxn modelId="{A13F8081-2BF5-482B-9F2B-107F61D17678}" srcId="{2226BCF9-165C-49C1-8569-895964A390C8}" destId="{A63B2972-8B67-461A-9564-D2342AC28F6A}" srcOrd="1" destOrd="0" parTransId="{A7BA1368-2268-4271-B357-DC47F5C247DE}" sibTransId="{922A0279-B44D-44A9-9D35-1E6E2609E94D}"/>
    <dgm:cxn modelId="{3F26DAFE-D202-4655-8309-17ACF09FB24F}" srcId="{F36D1F90-A601-4F79-8F9B-38271B9A6C06}" destId="{5C561D4E-BE28-4C70-B43D-059F61674EDC}" srcOrd="1" destOrd="0" parTransId="{3BF748EA-6393-4633-B2F6-ED6E43D6D1A3}" sibTransId="{DF49A04B-A477-4818-A415-13C40FC8E525}"/>
    <dgm:cxn modelId="{D8D8F310-6D82-434C-8509-51C1E0FB5403}" srcId="{17AA410C-5602-4624-8749-12B0EB2AB17C}" destId="{9CA1A5A0-8A5E-4784-B145-88225C51F570}" srcOrd="3" destOrd="0" parTransId="{02F5D15F-5FE0-40A9-9F8A-6B7EB8130EFF}" sibTransId="{3CEEAC52-E800-4E98-A6F5-D834C6D737A9}"/>
    <dgm:cxn modelId="{1DBCBE33-58AB-49B8-B396-1102273A2EA2}" srcId="{2226BCF9-165C-49C1-8569-895964A390C8}" destId="{F72FFBEC-84B9-49E9-9072-CA112CA72B84}" srcOrd="3" destOrd="0" parTransId="{DB8C414B-D497-4D12-BA67-622F89CB5244}" sibTransId="{1203AD6A-A4F8-40C3-861B-8762FE198EDD}"/>
    <dgm:cxn modelId="{E9D8C806-63E0-4579-A10A-8E47E1D3A128}" type="presOf" srcId="{5C561D4E-BE28-4C70-B43D-059F61674EDC}" destId="{B9870AE0-1321-4B89-9C69-38C024AB3BB5}" srcOrd="1" destOrd="1" presId="urn:microsoft.com/office/officeart/2005/8/layout/cycle4"/>
    <dgm:cxn modelId="{561D66CC-E5A8-447F-B899-6577C8764811}" type="presOf" srcId="{02DC5836-D4CB-4615-9A67-66A0B33E0D16}" destId="{0364101F-3F98-4D04-9766-276B023EE7B8}" srcOrd="1" destOrd="1" presId="urn:microsoft.com/office/officeart/2005/8/layout/cycle4"/>
    <dgm:cxn modelId="{4967C99C-69D3-4539-B296-64B4B3991071}" type="presOf" srcId="{17AA410C-5602-4624-8749-12B0EB2AB17C}" destId="{85684287-B6C4-4011-9C06-C84DBFA98BD9}" srcOrd="0" destOrd="0" presId="urn:microsoft.com/office/officeart/2005/8/layout/cycle4"/>
    <dgm:cxn modelId="{9C5B351C-4833-46DA-824E-5A3613BF1D0E}" type="presOf" srcId="{16C509DD-F1DB-426D-960D-0B61F3BD66E2}" destId="{A8105E28-ABDB-4215-8BE8-99B33B4A61B1}" srcOrd="0" destOrd="0" presId="urn:microsoft.com/office/officeart/2005/8/layout/cycle4"/>
    <dgm:cxn modelId="{AFFAD7AC-0C39-4C23-9F5D-02B6891279CA}" type="presOf" srcId="{5C561D4E-BE28-4C70-B43D-059F61674EDC}" destId="{FD46E875-CC35-4241-9428-A5312667E0AA}" srcOrd="0" destOrd="1" presId="urn:microsoft.com/office/officeart/2005/8/layout/cycle4"/>
    <dgm:cxn modelId="{E48FFAE0-70CC-4E4D-9DAD-1E0A00B7F5F1}" type="presOf" srcId="{540D852A-6216-4A51-83AD-E22C1DA19114}" destId="{1F18C223-CD04-4D2C-B851-A7CE7B2967B3}" srcOrd="0" destOrd="2" presId="urn:microsoft.com/office/officeart/2005/8/layout/cycle4"/>
    <dgm:cxn modelId="{E31EC3D9-0403-4447-8163-A8C58842AF7F}" type="presOf" srcId="{A63B2972-8B67-461A-9564-D2342AC28F6A}" destId="{E187239F-4893-46A6-AFD8-91C7D022B3BC}" srcOrd="0" destOrd="1" presId="urn:microsoft.com/office/officeart/2005/8/layout/cycle4"/>
    <dgm:cxn modelId="{E8733381-7039-4AFA-A401-9190BBF60EBC}" type="presOf" srcId="{540D852A-6216-4A51-83AD-E22C1DA19114}" destId="{D2E6EFC6-1EEF-430D-95DA-EF44EA12D879}" srcOrd="1" destOrd="2" presId="urn:microsoft.com/office/officeart/2005/8/layout/cycle4"/>
    <dgm:cxn modelId="{53406B8B-EEB9-4EF0-B304-33649AFF51F9}" type="presOf" srcId="{F3E09ACF-B28D-4484-8E89-10B9840DBF0E}" destId="{A8105E28-ABDB-4215-8BE8-99B33B4A61B1}" srcOrd="0" destOrd="3" presId="urn:microsoft.com/office/officeart/2005/8/layout/cycle4"/>
    <dgm:cxn modelId="{22118A78-64AB-49ED-B1DD-BB538A865C7B}" type="presOf" srcId="{0A1714D9-D7C2-44F4-A8EA-4ECA13A696BC}" destId="{B8204B27-C851-4DD2-9DFC-DDDC2496984B}" srcOrd="0" destOrd="0" presId="urn:microsoft.com/office/officeart/2005/8/layout/cycle4"/>
    <dgm:cxn modelId="{EFAE0ABE-7C57-47D9-876F-6A16A51D579C}" type="presOf" srcId="{F3E09ACF-B28D-4484-8E89-10B9840DBF0E}" destId="{0364101F-3F98-4D04-9766-276B023EE7B8}" srcOrd="1" destOrd="3" presId="urn:microsoft.com/office/officeart/2005/8/layout/cycle4"/>
    <dgm:cxn modelId="{B7CFAF6C-77DF-4166-8FDF-C110289E0F30}" type="presOf" srcId="{F36D1F90-A601-4F79-8F9B-38271B9A6C06}" destId="{071F8A3E-2F27-4FE8-B2DB-C55160BA6AEA}" srcOrd="0" destOrd="0" presId="urn:microsoft.com/office/officeart/2005/8/layout/cycle4"/>
    <dgm:cxn modelId="{E08E662C-DA25-423D-B542-66E225E3700E}" type="presOf" srcId="{C2D4EB77-1BDA-42C8-8EA3-737B60B5873D}" destId="{07A6C979-AB50-4D0D-B677-4AFECF4E8477}" srcOrd="1" destOrd="0" presId="urn:microsoft.com/office/officeart/2005/8/layout/cycle4"/>
    <dgm:cxn modelId="{61621DB5-26D6-4CF6-AC9D-0EE467755BC4}" type="presOf" srcId="{3C240E15-6F60-4856-BDE9-7A19354EBDDA}" destId="{FD46E875-CC35-4241-9428-A5312667E0AA}" srcOrd="0" destOrd="3" presId="urn:microsoft.com/office/officeart/2005/8/layout/cycle4"/>
    <dgm:cxn modelId="{A4CD27EE-65EB-4465-99AB-60DBC5EA9D6C}" srcId="{17AA410C-5602-4624-8749-12B0EB2AB17C}" destId="{540D852A-6216-4A51-83AD-E22C1DA19114}" srcOrd="2" destOrd="0" parTransId="{5BDEEC44-4B8D-4A56-B193-DDCBBE3FE409}" sibTransId="{414FB9BB-EA75-4C8E-BDA7-B0C914F76742}"/>
    <dgm:cxn modelId="{56C9D994-7E52-4193-B339-8B1D940B29E3}" type="presOf" srcId="{E42B6C21-9638-4C2A-992F-D2B2D31D8DA1}" destId="{1F18C223-CD04-4D2C-B851-A7CE7B2967B3}" srcOrd="0" destOrd="1" presId="urn:microsoft.com/office/officeart/2005/8/layout/cycle4"/>
    <dgm:cxn modelId="{24828B73-9FEF-412C-9744-589ED5E4B082}" type="presOf" srcId="{143CB165-2454-4823-872F-B0932298AFA1}" destId="{07A6C979-AB50-4D0D-B677-4AFECF4E8477}" srcOrd="1" destOrd="4" presId="urn:microsoft.com/office/officeart/2005/8/layout/cycle4"/>
    <dgm:cxn modelId="{9098670C-E9CF-4B75-8F77-BF8FC0896753}" srcId="{0A1714D9-D7C2-44F4-A8EA-4ECA13A696BC}" destId="{2226BCF9-165C-49C1-8569-895964A390C8}" srcOrd="1" destOrd="0" parTransId="{815F11E2-35F2-4971-8342-01BDF81B2CD1}" sibTransId="{68668F95-CBCF-4DBC-ADFB-7706A7ED7FD4}"/>
    <dgm:cxn modelId="{FE442971-667C-48D1-8CE0-0BF848A1C158}" srcId="{0A1714D9-D7C2-44F4-A8EA-4ECA13A696BC}" destId="{F36D1F90-A601-4F79-8F9B-38271B9A6C06}" srcOrd="2" destOrd="0" parTransId="{8E30799F-242F-478B-98CD-F87EE041C3BE}" sibTransId="{81DB25FD-A8E5-44E2-9F58-2AB06C69DC40}"/>
    <dgm:cxn modelId="{5A3E4745-7CE1-4640-B7D8-9794EF26EDC2}" type="presOf" srcId="{02DC5836-D4CB-4615-9A67-66A0B33E0D16}" destId="{A8105E28-ABDB-4215-8BE8-99B33B4A61B1}" srcOrd="0" destOrd="1" presId="urn:microsoft.com/office/officeart/2005/8/layout/cycle4"/>
    <dgm:cxn modelId="{10E42CD6-B778-4AEC-92CE-F4B3E157340B}" srcId="{2226BCF9-165C-49C1-8569-895964A390C8}" destId="{143CB165-2454-4823-872F-B0932298AFA1}" srcOrd="4" destOrd="0" parTransId="{E9A2EB62-09F2-4DFB-B02D-370E25FC6578}" sibTransId="{C6D0E80E-69A1-43B7-BCB4-401DEA9A6C48}"/>
    <dgm:cxn modelId="{2962D2BC-4912-4AB6-80E2-EF3608785431}" srcId="{597017E4-4156-4E4C-8BF4-000C104A462B}" destId="{BFB5BF6B-E9F9-4805-AB95-0B7A69FF7B87}" srcOrd="2" destOrd="0" parTransId="{6973A2A1-CFBB-4E01-8F7D-61BAEE13B475}" sibTransId="{59C1B78F-EB49-4672-B7F5-B76D1730D46F}"/>
    <dgm:cxn modelId="{DA61D087-FFED-489F-9CC9-394532F40E25}" srcId="{F36D1F90-A601-4F79-8F9B-38271B9A6C06}" destId="{4123D6BC-8F37-496C-A0A2-A318F129A9DE}" srcOrd="2" destOrd="0" parTransId="{10ACFCE2-A02F-406F-903C-3FEC0633675E}" sibTransId="{12553EF2-C519-4A96-95F4-483CD2D920BB}"/>
    <dgm:cxn modelId="{9C7F0206-1FEA-4824-8F50-EE30FED0AFA6}" srcId="{597017E4-4156-4E4C-8BF4-000C104A462B}" destId="{F3E09ACF-B28D-4484-8E89-10B9840DBF0E}" srcOrd="3" destOrd="0" parTransId="{16F07D65-7CB2-41AC-9BE7-65DBFD592808}" sibTransId="{292CCCD8-B980-48B7-8768-ADA91A3304FF}"/>
    <dgm:cxn modelId="{DD01C930-5AA3-48F5-A1DD-FC7DD606850C}" type="presOf" srcId="{9CA1A5A0-8A5E-4784-B145-88225C51F570}" destId="{D2E6EFC6-1EEF-430D-95DA-EF44EA12D879}" srcOrd="1" destOrd="3" presId="urn:microsoft.com/office/officeart/2005/8/layout/cycle4"/>
    <dgm:cxn modelId="{96DAED06-0D3E-4E58-9C47-676BACBBBB48}" type="presOf" srcId="{143CB165-2454-4823-872F-B0932298AFA1}" destId="{E187239F-4893-46A6-AFD8-91C7D022B3BC}" srcOrd="0" destOrd="4" presId="urn:microsoft.com/office/officeart/2005/8/layout/cycle4"/>
    <dgm:cxn modelId="{ED48AC57-E581-4F1C-A19A-5125B5BBC042}" srcId="{17AA410C-5602-4624-8749-12B0EB2AB17C}" destId="{62F07915-FA79-4ABE-9C1D-EEDC1CC04A43}" srcOrd="0" destOrd="0" parTransId="{3FA89E7D-055C-4F6B-A2F1-D70CD03FC94B}" sibTransId="{6B7C1849-CC55-4D51-A96B-23E1C6EB63F4}"/>
    <dgm:cxn modelId="{C6C45E81-D18D-4764-A573-C10EAD0E07F2}" type="presOf" srcId="{4123D6BC-8F37-496C-A0A2-A318F129A9DE}" destId="{FD46E875-CC35-4241-9428-A5312667E0AA}" srcOrd="0" destOrd="2" presId="urn:microsoft.com/office/officeart/2005/8/layout/cycle4"/>
    <dgm:cxn modelId="{B53F98DD-95A4-4D73-9CE3-C0C8395E9E8D}" type="presOf" srcId="{A63B2972-8B67-461A-9564-D2342AC28F6A}" destId="{07A6C979-AB50-4D0D-B677-4AFECF4E8477}" srcOrd="1" destOrd="1" presId="urn:microsoft.com/office/officeart/2005/8/layout/cycle4"/>
    <dgm:cxn modelId="{05906CFD-4F45-4C28-AF9B-41803FF88A80}" type="presOf" srcId="{62F07915-FA79-4ABE-9C1D-EEDC1CC04A43}" destId="{D2E6EFC6-1EEF-430D-95DA-EF44EA12D879}" srcOrd="1" destOrd="0" presId="urn:microsoft.com/office/officeart/2005/8/layout/cycle4"/>
    <dgm:cxn modelId="{F2DDFEE9-1EBB-4BDC-B531-7131EDF31444}" type="presOf" srcId="{3C240E15-6F60-4856-BDE9-7A19354EBDDA}" destId="{B9870AE0-1321-4B89-9C69-38C024AB3BB5}" srcOrd="1" destOrd="3" presId="urn:microsoft.com/office/officeart/2005/8/layout/cycle4"/>
    <dgm:cxn modelId="{BEEEF98B-310A-403D-9F05-17A2B2465EA7}" type="presOf" srcId="{62F07915-FA79-4ABE-9C1D-EEDC1CC04A43}" destId="{1F18C223-CD04-4D2C-B851-A7CE7B2967B3}" srcOrd="0" destOrd="0" presId="urn:microsoft.com/office/officeart/2005/8/layout/cycle4"/>
    <dgm:cxn modelId="{A6B39AE4-E3DE-4547-B62C-EE972279DBAA}" srcId="{17AA410C-5602-4624-8749-12B0EB2AB17C}" destId="{E42B6C21-9638-4C2A-992F-D2B2D31D8DA1}" srcOrd="1" destOrd="0" parTransId="{203F3DB9-7C25-4200-88CA-3E530BE088DF}" sibTransId="{CDAA14F7-E29E-438E-BFF8-C76B70E600C3}"/>
    <dgm:cxn modelId="{2B0A2552-382F-4655-8D01-9D436AD66FFB}" type="presOf" srcId="{597017E4-4156-4E4C-8BF4-000C104A462B}" destId="{751549AB-96E0-4D71-9DA0-3D3309E43D26}" srcOrd="0" destOrd="0" presId="urn:microsoft.com/office/officeart/2005/8/layout/cycle4"/>
    <dgm:cxn modelId="{E076415D-F145-44CE-A734-3382A3FA9DE9}" type="presOf" srcId="{D46DC0D1-2A12-4D0D-BFDC-51BAA3659642}" destId="{FD46E875-CC35-4241-9428-A5312667E0AA}" srcOrd="0" destOrd="0" presId="urn:microsoft.com/office/officeart/2005/8/layout/cycle4"/>
    <dgm:cxn modelId="{A3D2C6DF-1D47-4EC7-BBDC-CE09DDE04D5D}" srcId="{0A1714D9-D7C2-44F4-A8EA-4ECA13A696BC}" destId="{597017E4-4156-4E4C-8BF4-000C104A462B}" srcOrd="0" destOrd="0" parTransId="{F98BE788-4935-46D2-B15B-B67ABC261CE8}" sibTransId="{1CACC92F-4A1F-4E57-9561-0D922C0DFDF8}"/>
    <dgm:cxn modelId="{C986939D-9A77-4AA1-811D-ABD7A2BA309F}" srcId="{597017E4-4156-4E4C-8BF4-000C104A462B}" destId="{02DC5836-D4CB-4615-9A67-66A0B33E0D16}" srcOrd="1" destOrd="0" parTransId="{F11F2C3A-67E8-4273-9813-724E37E3C183}" sibTransId="{CFC85FDC-794A-4B8B-9A26-BE4C26CCDF30}"/>
    <dgm:cxn modelId="{9E2C0684-CF6F-4940-908C-A52E798F6FF5}" type="presOf" srcId="{E42B6C21-9638-4C2A-992F-D2B2D31D8DA1}" destId="{D2E6EFC6-1EEF-430D-95DA-EF44EA12D879}" srcOrd="1" destOrd="1" presId="urn:microsoft.com/office/officeart/2005/8/layout/cycle4"/>
    <dgm:cxn modelId="{17D22951-23C4-45DD-BF0C-F5BF4B25C435}" type="presParOf" srcId="{B8204B27-C851-4DD2-9DFC-DDDC2496984B}" destId="{1664D023-825D-411D-896E-DC367E64DCF5}" srcOrd="0" destOrd="0" presId="urn:microsoft.com/office/officeart/2005/8/layout/cycle4"/>
    <dgm:cxn modelId="{F7B6E2E0-C855-470E-B628-E920AEC608FC}" type="presParOf" srcId="{1664D023-825D-411D-896E-DC367E64DCF5}" destId="{FF8B425C-1478-4574-A1BA-F3642758F73F}" srcOrd="0" destOrd="0" presId="urn:microsoft.com/office/officeart/2005/8/layout/cycle4"/>
    <dgm:cxn modelId="{F75E577E-2FE8-4B9A-8BD2-5F77C6D0FE39}" type="presParOf" srcId="{FF8B425C-1478-4574-A1BA-F3642758F73F}" destId="{A8105E28-ABDB-4215-8BE8-99B33B4A61B1}" srcOrd="0" destOrd="0" presId="urn:microsoft.com/office/officeart/2005/8/layout/cycle4"/>
    <dgm:cxn modelId="{312F44FB-407A-4AAB-9C8D-2D7BC91D6874}" type="presParOf" srcId="{FF8B425C-1478-4574-A1BA-F3642758F73F}" destId="{0364101F-3F98-4D04-9766-276B023EE7B8}" srcOrd="1" destOrd="0" presId="urn:microsoft.com/office/officeart/2005/8/layout/cycle4"/>
    <dgm:cxn modelId="{D4BE5032-44C0-4425-9C48-2A855FCE2108}" type="presParOf" srcId="{1664D023-825D-411D-896E-DC367E64DCF5}" destId="{0A8B419C-AF43-4111-AA63-7CD710F9712A}" srcOrd="1" destOrd="0" presId="urn:microsoft.com/office/officeart/2005/8/layout/cycle4"/>
    <dgm:cxn modelId="{BA5536E9-053A-4E1E-8830-758828F2A3ED}" type="presParOf" srcId="{0A8B419C-AF43-4111-AA63-7CD710F9712A}" destId="{E187239F-4893-46A6-AFD8-91C7D022B3BC}" srcOrd="0" destOrd="0" presId="urn:microsoft.com/office/officeart/2005/8/layout/cycle4"/>
    <dgm:cxn modelId="{8DC0660B-8F4B-4583-8583-FF5C6C4BD57D}" type="presParOf" srcId="{0A8B419C-AF43-4111-AA63-7CD710F9712A}" destId="{07A6C979-AB50-4D0D-B677-4AFECF4E8477}" srcOrd="1" destOrd="0" presId="urn:microsoft.com/office/officeart/2005/8/layout/cycle4"/>
    <dgm:cxn modelId="{52ACDD3F-BF63-4FF2-B50C-7549948CDF0C}" type="presParOf" srcId="{1664D023-825D-411D-896E-DC367E64DCF5}" destId="{5B7DFE3D-38E9-459C-9F86-C9E9B5E07AA0}" srcOrd="2" destOrd="0" presId="urn:microsoft.com/office/officeart/2005/8/layout/cycle4"/>
    <dgm:cxn modelId="{6EFCB774-B914-4872-B6EC-A346729E78EC}" type="presParOf" srcId="{5B7DFE3D-38E9-459C-9F86-C9E9B5E07AA0}" destId="{FD46E875-CC35-4241-9428-A5312667E0AA}" srcOrd="0" destOrd="0" presId="urn:microsoft.com/office/officeart/2005/8/layout/cycle4"/>
    <dgm:cxn modelId="{79DF7655-543C-4AA6-A20C-C85F2FBC85B2}" type="presParOf" srcId="{5B7DFE3D-38E9-459C-9F86-C9E9B5E07AA0}" destId="{B9870AE0-1321-4B89-9C69-38C024AB3BB5}" srcOrd="1" destOrd="0" presId="urn:microsoft.com/office/officeart/2005/8/layout/cycle4"/>
    <dgm:cxn modelId="{6AE0655C-C906-48D5-A629-828D1EFC2F60}" type="presParOf" srcId="{1664D023-825D-411D-896E-DC367E64DCF5}" destId="{E5682BD0-231D-4616-B134-A8296CD66408}" srcOrd="3" destOrd="0" presId="urn:microsoft.com/office/officeart/2005/8/layout/cycle4"/>
    <dgm:cxn modelId="{39C1F6C3-3C27-4EB1-AB83-B915A63D18E8}" type="presParOf" srcId="{E5682BD0-231D-4616-B134-A8296CD66408}" destId="{1F18C223-CD04-4D2C-B851-A7CE7B2967B3}" srcOrd="0" destOrd="0" presId="urn:microsoft.com/office/officeart/2005/8/layout/cycle4"/>
    <dgm:cxn modelId="{55EE17A7-5B8B-443E-A304-9D3CF8794F04}" type="presParOf" srcId="{E5682BD0-231D-4616-B134-A8296CD66408}" destId="{D2E6EFC6-1EEF-430D-95DA-EF44EA12D879}" srcOrd="1" destOrd="0" presId="urn:microsoft.com/office/officeart/2005/8/layout/cycle4"/>
    <dgm:cxn modelId="{52BEDC84-83CD-4C2C-8B22-47AA2FF52256}" type="presParOf" srcId="{1664D023-825D-411D-896E-DC367E64DCF5}" destId="{EFCFBA35-70C7-4F61-BD25-F0EB50D53AC8}" srcOrd="4" destOrd="0" presId="urn:microsoft.com/office/officeart/2005/8/layout/cycle4"/>
    <dgm:cxn modelId="{CCE1BBFF-0840-4F79-A4FE-4B85A5ECFE55}" type="presParOf" srcId="{B8204B27-C851-4DD2-9DFC-DDDC2496984B}" destId="{5344DE67-07A0-4D1B-8733-4405DC17032F}" srcOrd="1" destOrd="0" presId="urn:microsoft.com/office/officeart/2005/8/layout/cycle4"/>
    <dgm:cxn modelId="{F7DCA3BF-81CE-4C35-8C9D-C20D3DE23030}" type="presParOf" srcId="{5344DE67-07A0-4D1B-8733-4405DC17032F}" destId="{751549AB-96E0-4D71-9DA0-3D3309E43D26}" srcOrd="0" destOrd="0" presId="urn:microsoft.com/office/officeart/2005/8/layout/cycle4"/>
    <dgm:cxn modelId="{A44CDE63-B6BA-49A7-8DB8-C0885EBDAF88}" type="presParOf" srcId="{5344DE67-07A0-4D1B-8733-4405DC17032F}" destId="{4C532252-2D9B-4B24-8101-6D89836DE610}" srcOrd="1" destOrd="0" presId="urn:microsoft.com/office/officeart/2005/8/layout/cycle4"/>
    <dgm:cxn modelId="{0D0DAD45-F135-49BE-851A-FEABA879D57B}" type="presParOf" srcId="{5344DE67-07A0-4D1B-8733-4405DC17032F}" destId="{071F8A3E-2F27-4FE8-B2DB-C55160BA6AEA}" srcOrd="2" destOrd="0" presId="urn:microsoft.com/office/officeart/2005/8/layout/cycle4"/>
    <dgm:cxn modelId="{18306C27-C847-4200-936B-4D93675D4F11}" type="presParOf" srcId="{5344DE67-07A0-4D1B-8733-4405DC17032F}" destId="{85684287-B6C4-4011-9C06-C84DBFA98BD9}" srcOrd="3" destOrd="0" presId="urn:microsoft.com/office/officeart/2005/8/layout/cycle4"/>
    <dgm:cxn modelId="{16A2409C-DAB2-4D36-8B3C-ED3F5D2BD8BA}" type="presParOf" srcId="{5344DE67-07A0-4D1B-8733-4405DC17032F}" destId="{E9AB8528-0558-4125-8123-52F96D7E45FB}" srcOrd="4" destOrd="0" presId="urn:microsoft.com/office/officeart/2005/8/layout/cycle4"/>
    <dgm:cxn modelId="{E07F5EE7-B396-461E-8851-3A4747B8AF72}" type="presParOf" srcId="{B8204B27-C851-4DD2-9DFC-DDDC2496984B}" destId="{659D7968-BF9D-47A8-AB63-8FA85C73B70B}" srcOrd="2" destOrd="0" presId="urn:microsoft.com/office/officeart/2005/8/layout/cycle4"/>
    <dgm:cxn modelId="{0A6985DE-94A7-46BE-A387-E72CDA78A239}" type="presParOf" srcId="{B8204B27-C851-4DD2-9DFC-DDDC2496984B}" destId="{0BBCE598-1C3C-4213-8E3D-345C22D884A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6CCD1-BDB4-41DE-87E8-1A08FD56D1D8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2AB41825-4CAF-4BE6-8417-8BE3360BE497}">
      <dgm:prSet phldrT="[Text]"/>
      <dgm:spPr/>
      <dgm:t>
        <a:bodyPr/>
        <a:lstStyle/>
        <a:p>
          <a:r>
            <a:rPr lang="cs-CZ" dirty="0" smtClean="0"/>
            <a:t>Kariérové portfolio</a:t>
          </a:r>
          <a:endParaRPr lang="cs-CZ" dirty="0"/>
        </a:p>
      </dgm:t>
    </dgm:pt>
    <dgm:pt modelId="{B3D70404-AA9D-44A5-92E9-B158CA0E4C73}" type="parTrans" cxnId="{C84A3709-6B98-4D8E-B7F4-17087261F3EF}">
      <dgm:prSet/>
      <dgm:spPr/>
      <dgm:t>
        <a:bodyPr/>
        <a:lstStyle/>
        <a:p>
          <a:endParaRPr lang="cs-CZ"/>
        </a:p>
      </dgm:t>
    </dgm:pt>
    <dgm:pt modelId="{76C1AA91-80BE-4495-B18E-7D6F2FBC4F61}" type="sibTrans" cxnId="{C84A3709-6B98-4D8E-B7F4-17087261F3EF}">
      <dgm:prSet/>
      <dgm:spPr/>
      <dgm:t>
        <a:bodyPr/>
        <a:lstStyle/>
        <a:p>
          <a:endParaRPr lang="cs-CZ"/>
        </a:p>
      </dgm:t>
    </dgm:pt>
    <dgm:pt modelId="{502F0880-4408-435A-9231-DDE2CDF6625E}">
      <dgm:prSet phldrT="[Text]"/>
      <dgm:spPr/>
      <dgm:t>
        <a:bodyPr/>
        <a:lstStyle/>
        <a:p>
          <a:r>
            <a:rPr lang="cs-CZ" dirty="0" smtClean="0"/>
            <a:t>Videa</a:t>
          </a:r>
          <a:endParaRPr lang="cs-CZ" dirty="0"/>
        </a:p>
      </dgm:t>
    </dgm:pt>
    <dgm:pt modelId="{6C9F7622-DADF-40DE-9B8A-F78EC55709AB}" type="parTrans" cxnId="{7863931C-6082-4FFD-B623-D0BED49897ED}">
      <dgm:prSet/>
      <dgm:spPr/>
      <dgm:t>
        <a:bodyPr/>
        <a:lstStyle/>
        <a:p>
          <a:endParaRPr lang="cs-CZ"/>
        </a:p>
      </dgm:t>
    </dgm:pt>
    <dgm:pt modelId="{89B3A95B-1EB8-42B5-8CE7-58B2D1AF5454}" type="sibTrans" cxnId="{7863931C-6082-4FFD-B623-D0BED49897ED}">
      <dgm:prSet/>
      <dgm:spPr/>
      <dgm:t>
        <a:bodyPr/>
        <a:lstStyle/>
        <a:p>
          <a:endParaRPr lang="cs-CZ"/>
        </a:p>
      </dgm:t>
    </dgm:pt>
    <dgm:pt modelId="{3494314A-1338-4621-8AE7-0EDE71F2E26F}">
      <dgm:prSet phldrT="[Text]"/>
      <dgm:spPr/>
      <dgm:t>
        <a:bodyPr/>
        <a:lstStyle/>
        <a:p>
          <a:r>
            <a:rPr lang="cs-CZ" dirty="0" smtClean="0"/>
            <a:t>Portály, aplikace</a:t>
          </a:r>
          <a:endParaRPr lang="cs-CZ" dirty="0"/>
        </a:p>
      </dgm:t>
    </dgm:pt>
    <dgm:pt modelId="{6A396D54-D95D-4086-AD8C-D1DF583D1D69}" type="parTrans" cxnId="{4B40A911-7927-4CA1-8D10-0572CB7DC385}">
      <dgm:prSet/>
      <dgm:spPr/>
      <dgm:t>
        <a:bodyPr/>
        <a:lstStyle/>
        <a:p>
          <a:endParaRPr lang="cs-CZ"/>
        </a:p>
      </dgm:t>
    </dgm:pt>
    <dgm:pt modelId="{7BDE4063-7D0C-4D29-871E-ABF1A6FAF2B3}" type="sibTrans" cxnId="{4B40A911-7927-4CA1-8D10-0572CB7DC385}">
      <dgm:prSet/>
      <dgm:spPr/>
      <dgm:t>
        <a:bodyPr/>
        <a:lstStyle/>
        <a:p>
          <a:endParaRPr lang="cs-CZ"/>
        </a:p>
      </dgm:t>
    </dgm:pt>
    <dgm:pt modelId="{4E59BAD1-E4CB-4896-9188-6A007EC27218}">
      <dgm:prSet phldrT="[Text]"/>
      <dgm:spPr/>
      <dgm:t>
        <a:bodyPr/>
        <a:lstStyle/>
        <a:p>
          <a:r>
            <a:rPr lang="cs-CZ" dirty="0" smtClean="0"/>
            <a:t>Pracovní listy</a:t>
          </a:r>
          <a:endParaRPr lang="cs-CZ" dirty="0"/>
        </a:p>
      </dgm:t>
    </dgm:pt>
    <dgm:pt modelId="{74FAD317-A56A-4D0F-ACE8-71064B00BEEB}" type="parTrans" cxnId="{E2C74AE6-B3B0-4A93-BA21-77ABCA700CF7}">
      <dgm:prSet/>
      <dgm:spPr/>
      <dgm:t>
        <a:bodyPr/>
        <a:lstStyle/>
        <a:p>
          <a:endParaRPr lang="cs-CZ"/>
        </a:p>
      </dgm:t>
    </dgm:pt>
    <dgm:pt modelId="{A18F27FA-15D4-4459-8852-190EF0E56B40}" type="sibTrans" cxnId="{E2C74AE6-B3B0-4A93-BA21-77ABCA700CF7}">
      <dgm:prSet/>
      <dgm:spPr/>
      <dgm:t>
        <a:bodyPr/>
        <a:lstStyle/>
        <a:p>
          <a:endParaRPr lang="cs-CZ"/>
        </a:p>
      </dgm:t>
    </dgm:pt>
    <dgm:pt modelId="{605362EA-55FD-45A0-8383-949EB607C911}">
      <dgm:prSet phldrT="[Text]"/>
      <dgm:spPr/>
      <dgm:t>
        <a:bodyPr/>
        <a:lstStyle/>
        <a:p>
          <a:r>
            <a:rPr lang="cs-CZ" dirty="0" smtClean="0"/>
            <a:t>Testy</a:t>
          </a:r>
          <a:endParaRPr lang="cs-CZ" dirty="0"/>
        </a:p>
      </dgm:t>
    </dgm:pt>
    <dgm:pt modelId="{9A91DD42-B0A7-48A1-AA8A-8C3D49CBD5E5}" type="parTrans" cxnId="{9DE41C2F-2A23-4382-A619-B6D33B3D49DC}">
      <dgm:prSet/>
      <dgm:spPr/>
      <dgm:t>
        <a:bodyPr/>
        <a:lstStyle/>
        <a:p>
          <a:endParaRPr lang="cs-CZ"/>
        </a:p>
      </dgm:t>
    </dgm:pt>
    <dgm:pt modelId="{385634F3-2606-4ACB-9B28-54CC2121F1A4}" type="sibTrans" cxnId="{9DE41C2F-2A23-4382-A619-B6D33B3D49DC}">
      <dgm:prSet/>
      <dgm:spPr/>
      <dgm:t>
        <a:bodyPr/>
        <a:lstStyle/>
        <a:p>
          <a:endParaRPr lang="cs-CZ"/>
        </a:p>
      </dgm:t>
    </dgm:pt>
    <dgm:pt modelId="{0E874036-591C-424C-8AFA-83928EB08295}">
      <dgm:prSet phldrT="[Text]"/>
      <dgm:spPr/>
      <dgm:t>
        <a:bodyPr/>
        <a:lstStyle/>
        <a:p>
          <a:r>
            <a:rPr lang="cs-CZ" dirty="0" smtClean="0"/>
            <a:t>Organizace</a:t>
          </a:r>
          <a:endParaRPr lang="cs-CZ" dirty="0"/>
        </a:p>
      </dgm:t>
    </dgm:pt>
    <dgm:pt modelId="{4A77B8B5-7C5F-4876-B36B-5C079B26AB92}" type="parTrans" cxnId="{4BC94B58-3764-4FF1-87A5-CF5FC443C67A}">
      <dgm:prSet/>
      <dgm:spPr/>
      <dgm:t>
        <a:bodyPr/>
        <a:lstStyle/>
        <a:p>
          <a:endParaRPr lang="cs-CZ"/>
        </a:p>
      </dgm:t>
    </dgm:pt>
    <dgm:pt modelId="{3F5EFD18-A222-49F9-9E42-545F379C7D3B}" type="sibTrans" cxnId="{4BC94B58-3764-4FF1-87A5-CF5FC443C67A}">
      <dgm:prSet/>
      <dgm:spPr/>
      <dgm:t>
        <a:bodyPr/>
        <a:lstStyle/>
        <a:p>
          <a:endParaRPr lang="cs-CZ"/>
        </a:p>
      </dgm:t>
    </dgm:pt>
    <dgm:pt modelId="{4E890ACA-E78E-45EC-8DFC-894C073D3B3C}" type="pres">
      <dgm:prSet presAssocID="{9F06CCD1-BDB4-41DE-87E8-1A08FD56D1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6AA2AA7-4CD3-4919-B40A-8C425C7667C5}" type="pres">
      <dgm:prSet presAssocID="{2AB41825-4CAF-4BE6-8417-8BE3360BE49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5D8D04-82C9-4782-BD95-37A2336DA6BC}" type="pres">
      <dgm:prSet presAssocID="{76C1AA91-80BE-4495-B18E-7D6F2FBC4F61}" presName="sibTrans" presStyleCnt="0"/>
      <dgm:spPr/>
      <dgm:t>
        <a:bodyPr/>
        <a:lstStyle/>
        <a:p>
          <a:endParaRPr lang="cs-CZ"/>
        </a:p>
      </dgm:t>
    </dgm:pt>
    <dgm:pt modelId="{E488C39D-8B5A-43C3-95FE-C2B1CD8880B5}" type="pres">
      <dgm:prSet presAssocID="{502F0880-4408-435A-9231-DDE2CDF662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AD4EEB-AF17-4832-BF48-EFD03F231759}" type="pres">
      <dgm:prSet presAssocID="{89B3A95B-1EB8-42B5-8CE7-58B2D1AF5454}" presName="sibTrans" presStyleCnt="0"/>
      <dgm:spPr/>
      <dgm:t>
        <a:bodyPr/>
        <a:lstStyle/>
        <a:p>
          <a:endParaRPr lang="cs-CZ"/>
        </a:p>
      </dgm:t>
    </dgm:pt>
    <dgm:pt modelId="{2E9C6593-0C67-4D8F-89AA-7B99411971DA}" type="pres">
      <dgm:prSet presAssocID="{3494314A-1338-4621-8AE7-0EDE71F2E2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62F1B9-1D3E-416D-9DDE-437E1F6514E9}" type="pres">
      <dgm:prSet presAssocID="{7BDE4063-7D0C-4D29-871E-ABF1A6FAF2B3}" presName="sibTrans" presStyleCnt="0"/>
      <dgm:spPr/>
      <dgm:t>
        <a:bodyPr/>
        <a:lstStyle/>
        <a:p>
          <a:endParaRPr lang="cs-CZ"/>
        </a:p>
      </dgm:t>
    </dgm:pt>
    <dgm:pt modelId="{4B76FBC0-E847-49BB-AB95-A9B6E60610BD}" type="pres">
      <dgm:prSet presAssocID="{0E874036-591C-424C-8AFA-83928EB0829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E06F0E-61AF-4561-8619-35F3362AAB1F}" type="pres">
      <dgm:prSet presAssocID="{3F5EFD18-A222-49F9-9E42-545F379C7D3B}" presName="sibTrans" presStyleCnt="0"/>
      <dgm:spPr/>
      <dgm:t>
        <a:bodyPr/>
        <a:lstStyle/>
        <a:p>
          <a:endParaRPr lang="cs-CZ"/>
        </a:p>
      </dgm:t>
    </dgm:pt>
    <dgm:pt modelId="{260B9593-2696-4853-9DC4-0BB94888800A}" type="pres">
      <dgm:prSet presAssocID="{4E59BAD1-E4CB-4896-9188-6A007EC2721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376281-A878-41F9-A913-818C6EBA1B05}" type="pres">
      <dgm:prSet presAssocID="{A18F27FA-15D4-4459-8852-190EF0E56B40}" presName="sibTrans" presStyleCnt="0"/>
      <dgm:spPr/>
      <dgm:t>
        <a:bodyPr/>
        <a:lstStyle/>
        <a:p>
          <a:endParaRPr lang="cs-CZ"/>
        </a:p>
      </dgm:t>
    </dgm:pt>
    <dgm:pt modelId="{A572A25F-80AE-450C-A1A3-AD0BA569091C}" type="pres">
      <dgm:prSet presAssocID="{605362EA-55FD-45A0-8383-949EB607C91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CE25E15-45E2-40B0-8871-F728FD540716}" type="presOf" srcId="{3494314A-1338-4621-8AE7-0EDE71F2E26F}" destId="{2E9C6593-0C67-4D8F-89AA-7B99411971DA}" srcOrd="0" destOrd="0" presId="urn:microsoft.com/office/officeart/2005/8/layout/default"/>
    <dgm:cxn modelId="{32864A6F-3250-4D27-98A1-450A99302D33}" type="presOf" srcId="{4E59BAD1-E4CB-4896-9188-6A007EC27218}" destId="{260B9593-2696-4853-9DC4-0BB94888800A}" srcOrd="0" destOrd="0" presId="urn:microsoft.com/office/officeart/2005/8/layout/default"/>
    <dgm:cxn modelId="{4BC94B58-3764-4FF1-87A5-CF5FC443C67A}" srcId="{9F06CCD1-BDB4-41DE-87E8-1A08FD56D1D8}" destId="{0E874036-591C-424C-8AFA-83928EB08295}" srcOrd="3" destOrd="0" parTransId="{4A77B8B5-7C5F-4876-B36B-5C079B26AB92}" sibTransId="{3F5EFD18-A222-49F9-9E42-545F379C7D3B}"/>
    <dgm:cxn modelId="{C84A3709-6B98-4D8E-B7F4-17087261F3EF}" srcId="{9F06CCD1-BDB4-41DE-87E8-1A08FD56D1D8}" destId="{2AB41825-4CAF-4BE6-8417-8BE3360BE497}" srcOrd="0" destOrd="0" parTransId="{B3D70404-AA9D-44A5-92E9-B158CA0E4C73}" sibTransId="{76C1AA91-80BE-4495-B18E-7D6F2FBC4F61}"/>
    <dgm:cxn modelId="{E2C74AE6-B3B0-4A93-BA21-77ABCA700CF7}" srcId="{9F06CCD1-BDB4-41DE-87E8-1A08FD56D1D8}" destId="{4E59BAD1-E4CB-4896-9188-6A007EC27218}" srcOrd="4" destOrd="0" parTransId="{74FAD317-A56A-4D0F-ACE8-71064B00BEEB}" sibTransId="{A18F27FA-15D4-4459-8852-190EF0E56B40}"/>
    <dgm:cxn modelId="{4B40A911-7927-4CA1-8D10-0572CB7DC385}" srcId="{9F06CCD1-BDB4-41DE-87E8-1A08FD56D1D8}" destId="{3494314A-1338-4621-8AE7-0EDE71F2E26F}" srcOrd="2" destOrd="0" parTransId="{6A396D54-D95D-4086-AD8C-D1DF583D1D69}" sibTransId="{7BDE4063-7D0C-4D29-871E-ABF1A6FAF2B3}"/>
    <dgm:cxn modelId="{EAEE0E1B-69F0-4A35-BF4B-38943AD3D0A8}" type="presOf" srcId="{2AB41825-4CAF-4BE6-8417-8BE3360BE497}" destId="{16AA2AA7-4CD3-4919-B40A-8C425C7667C5}" srcOrd="0" destOrd="0" presId="urn:microsoft.com/office/officeart/2005/8/layout/default"/>
    <dgm:cxn modelId="{1B13338E-9367-405D-8957-92EA595005CF}" type="presOf" srcId="{502F0880-4408-435A-9231-DDE2CDF6625E}" destId="{E488C39D-8B5A-43C3-95FE-C2B1CD8880B5}" srcOrd="0" destOrd="0" presId="urn:microsoft.com/office/officeart/2005/8/layout/default"/>
    <dgm:cxn modelId="{8472CDB3-4F6B-4FE7-BF6A-EEB3FCF04674}" type="presOf" srcId="{9F06CCD1-BDB4-41DE-87E8-1A08FD56D1D8}" destId="{4E890ACA-E78E-45EC-8DFC-894C073D3B3C}" srcOrd="0" destOrd="0" presId="urn:microsoft.com/office/officeart/2005/8/layout/default"/>
    <dgm:cxn modelId="{7863931C-6082-4FFD-B623-D0BED49897ED}" srcId="{9F06CCD1-BDB4-41DE-87E8-1A08FD56D1D8}" destId="{502F0880-4408-435A-9231-DDE2CDF6625E}" srcOrd="1" destOrd="0" parTransId="{6C9F7622-DADF-40DE-9B8A-F78EC55709AB}" sibTransId="{89B3A95B-1EB8-42B5-8CE7-58B2D1AF5454}"/>
    <dgm:cxn modelId="{014E6B9C-C884-4EAE-93DF-18894E012209}" type="presOf" srcId="{605362EA-55FD-45A0-8383-949EB607C911}" destId="{A572A25F-80AE-450C-A1A3-AD0BA569091C}" srcOrd="0" destOrd="0" presId="urn:microsoft.com/office/officeart/2005/8/layout/default"/>
    <dgm:cxn modelId="{9DE41C2F-2A23-4382-A619-B6D33B3D49DC}" srcId="{9F06CCD1-BDB4-41DE-87E8-1A08FD56D1D8}" destId="{605362EA-55FD-45A0-8383-949EB607C911}" srcOrd="5" destOrd="0" parTransId="{9A91DD42-B0A7-48A1-AA8A-8C3D49CBD5E5}" sibTransId="{385634F3-2606-4ACB-9B28-54CC2121F1A4}"/>
    <dgm:cxn modelId="{F38FD6A5-DBE1-46C0-BEE8-263A8F87C9CE}" type="presOf" srcId="{0E874036-591C-424C-8AFA-83928EB08295}" destId="{4B76FBC0-E847-49BB-AB95-A9B6E60610BD}" srcOrd="0" destOrd="0" presId="urn:microsoft.com/office/officeart/2005/8/layout/default"/>
    <dgm:cxn modelId="{7CD7AE63-45DD-4B1B-B6D4-11C996F70448}" type="presParOf" srcId="{4E890ACA-E78E-45EC-8DFC-894C073D3B3C}" destId="{16AA2AA7-4CD3-4919-B40A-8C425C7667C5}" srcOrd="0" destOrd="0" presId="urn:microsoft.com/office/officeart/2005/8/layout/default"/>
    <dgm:cxn modelId="{96C0773F-0C8F-4D98-A186-F6D9141F5235}" type="presParOf" srcId="{4E890ACA-E78E-45EC-8DFC-894C073D3B3C}" destId="{145D8D04-82C9-4782-BD95-37A2336DA6BC}" srcOrd="1" destOrd="0" presId="urn:microsoft.com/office/officeart/2005/8/layout/default"/>
    <dgm:cxn modelId="{431AFEFC-B3B6-430D-8462-8F55F5B639CE}" type="presParOf" srcId="{4E890ACA-E78E-45EC-8DFC-894C073D3B3C}" destId="{E488C39D-8B5A-43C3-95FE-C2B1CD8880B5}" srcOrd="2" destOrd="0" presId="urn:microsoft.com/office/officeart/2005/8/layout/default"/>
    <dgm:cxn modelId="{582B1E05-4714-4F41-AB56-191B2652591A}" type="presParOf" srcId="{4E890ACA-E78E-45EC-8DFC-894C073D3B3C}" destId="{74AD4EEB-AF17-4832-BF48-EFD03F231759}" srcOrd="3" destOrd="0" presId="urn:microsoft.com/office/officeart/2005/8/layout/default"/>
    <dgm:cxn modelId="{51200864-DFAC-4C43-803B-4397B28AE7B1}" type="presParOf" srcId="{4E890ACA-E78E-45EC-8DFC-894C073D3B3C}" destId="{2E9C6593-0C67-4D8F-89AA-7B99411971DA}" srcOrd="4" destOrd="0" presId="urn:microsoft.com/office/officeart/2005/8/layout/default"/>
    <dgm:cxn modelId="{050F9DF7-6BE8-4D72-A528-49C70AE9347F}" type="presParOf" srcId="{4E890ACA-E78E-45EC-8DFC-894C073D3B3C}" destId="{0562F1B9-1D3E-416D-9DDE-437E1F6514E9}" srcOrd="5" destOrd="0" presId="urn:microsoft.com/office/officeart/2005/8/layout/default"/>
    <dgm:cxn modelId="{DB964CC0-EDE0-4B4B-BB88-580F44AD81FC}" type="presParOf" srcId="{4E890ACA-E78E-45EC-8DFC-894C073D3B3C}" destId="{4B76FBC0-E847-49BB-AB95-A9B6E60610BD}" srcOrd="6" destOrd="0" presId="urn:microsoft.com/office/officeart/2005/8/layout/default"/>
    <dgm:cxn modelId="{B4156C65-4EB0-4F38-AF89-9378C52A90DD}" type="presParOf" srcId="{4E890ACA-E78E-45EC-8DFC-894C073D3B3C}" destId="{33E06F0E-61AF-4561-8619-35F3362AAB1F}" srcOrd="7" destOrd="0" presId="urn:microsoft.com/office/officeart/2005/8/layout/default"/>
    <dgm:cxn modelId="{40EE0086-EE6E-42CF-A5B8-386A994D615D}" type="presParOf" srcId="{4E890ACA-E78E-45EC-8DFC-894C073D3B3C}" destId="{260B9593-2696-4853-9DC4-0BB94888800A}" srcOrd="8" destOrd="0" presId="urn:microsoft.com/office/officeart/2005/8/layout/default"/>
    <dgm:cxn modelId="{25C92032-16E5-4D5F-9A5F-516CE8ED790D}" type="presParOf" srcId="{4E890ACA-E78E-45EC-8DFC-894C073D3B3C}" destId="{FC376281-A878-41F9-A913-818C6EBA1B05}" srcOrd="9" destOrd="0" presId="urn:microsoft.com/office/officeart/2005/8/layout/default"/>
    <dgm:cxn modelId="{946AD477-C74E-436F-8B09-23D3C78D809F}" type="presParOf" srcId="{4E890ACA-E78E-45EC-8DFC-894C073D3B3C}" destId="{A572A25F-80AE-450C-A1A3-AD0BA569091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6E875-CC35-4241-9428-A5312667E0AA}">
      <dsp:nvSpPr>
        <dsp:cNvPr id="0" name=""/>
        <dsp:cNvSpPr/>
      </dsp:nvSpPr>
      <dsp:spPr>
        <a:xfrm>
          <a:off x="5900901" y="3959873"/>
          <a:ext cx="3682418" cy="1863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tvorba CV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inzeráty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orientace na trhu práce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>
            <a:solidFill>
              <a:schemeClr val="tx1"/>
            </a:solidFill>
          </a:endParaRPr>
        </a:p>
      </dsp:txBody>
      <dsp:txXfrm>
        <a:off x="7046560" y="4466675"/>
        <a:ext cx="2495824" cy="1315734"/>
      </dsp:txXfrm>
    </dsp:sp>
    <dsp:sp modelId="{1F18C223-CD04-4D2C-B851-A7CE7B2967B3}">
      <dsp:nvSpPr>
        <dsp:cNvPr id="0" name=""/>
        <dsp:cNvSpPr/>
      </dsp:nvSpPr>
      <dsp:spPr>
        <a:xfrm>
          <a:off x="450561" y="3959873"/>
          <a:ext cx="3682418" cy="1863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>
              <a:solidFill>
                <a:schemeClr val="tx1"/>
              </a:solidFill>
            </a:rPr>
            <a:t>volba oboru studia</a:t>
          </a:r>
          <a:endParaRPr lang="cs-CZ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>
              <a:solidFill>
                <a:schemeClr val="tx1"/>
              </a:solidFill>
            </a:rPr>
            <a:t>účast odborníků z praxe ve výuce</a:t>
          </a:r>
          <a:endParaRPr lang="cs-CZ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>
              <a:solidFill>
                <a:schemeClr val="tx1"/>
              </a:solidFill>
            </a:rPr>
            <a:t>vyhledávání informací</a:t>
          </a:r>
          <a:endParaRPr lang="cs-CZ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>
              <a:solidFill>
                <a:schemeClr val="tx1"/>
              </a:solidFill>
            </a:rPr>
            <a:t>vytváření návyků</a:t>
          </a:r>
          <a:endParaRPr lang="cs-CZ" sz="1300" kern="1200" dirty="0">
            <a:solidFill>
              <a:schemeClr val="tx1"/>
            </a:solidFill>
          </a:endParaRPr>
        </a:p>
      </dsp:txBody>
      <dsp:txXfrm>
        <a:off x="491495" y="4466675"/>
        <a:ext cx="2495824" cy="1315734"/>
      </dsp:txXfrm>
    </dsp:sp>
    <dsp:sp modelId="{E187239F-4893-46A6-AFD8-91C7D022B3BC}">
      <dsp:nvSpPr>
        <dsp:cNvPr id="0" name=""/>
        <dsp:cNvSpPr/>
      </dsp:nvSpPr>
      <dsp:spPr>
        <a:xfrm>
          <a:off x="5564582" y="0"/>
          <a:ext cx="3682418" cy="1863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diagnostika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silné a slabé stránky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sebeprezentace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komunikace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…</a:t>
          </a:r>
          <a:endParaRPr lang="cs-CZ" sz="1400" kern="1200" dirty="0">
            <a:solidFill>
              <a:schemeClr val="tx1"/>
            </a:solidFill>
          </a:endParaRPr>
        </a:p>
      </dsp:txBody>
      <dsp:txXfrm>
        <a:off x="6710242" y="40934"/>
        <a:ext cx="2495824" cy="1315734"/>
      </dsp:txXfrm>
    </dsp:sp>
    <dsp:sp modelId="{A8105E28-ABDB-4215-8BE8-99B33B4A61B1}">
      <dsp:nvSpPr>
        <dsp:cNvPr id="0" name=""/>
        <dsp:cNvSpPr/>
      </dsp:nvSpPr>
      <dsp:spPr>
        <a:xfrm>
          <a:off x="513619" y="0"/>
          <a:ext cx="3682418" cy="1863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>
              <a:solidFill>
                <a:schemeClr val="tx1"/>
              </a:solidFill>
            </a:rPr>
            <a:t>orientace v profesích</a:t>
          </a:r>
          <a:endParaRPr lang="cs-CZ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>
              <a:solidFill>
                <a:schemeClr val="tx1"/>
              </a:solidFill>
            </a:rPr>
            <a:t>exkurze</a:t>
          </a:r>
          <a:endParaRPr lang="cs-CZ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>
              <a:solidFill>
                <a:schemeClr val="tx1"/>
              </a:solidFill>
            </a:rPr>
            <a:t>celoživotní učení</a:t>
          </a:r>
          <a:endParaRPr lang="cs-CZ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>
              <a:solidFill>
                <a:schemeClr val="tx1"/>
              </a:solidFill>
            </a:rPr>
            <a:t>…</a:t>
          </a:r>
          <a:endParaRPr lang="cs-CZ" sz="1500" kern="1200" dirty="0">
            <a:solidFill>
              <a:schemeClr val="tx1"/>
            </a:solidFill>
          </a:endParaRPr>
        </a:p>
      </dsp:txBody>
      <dsp:txXfrm>
        <a:off x="554553" y="40934"/>
        <a:ext cx="2495824" cy="1315734"/>
      </dsp:txXfrm>
    </dsp:sp>
    <dsp:sp modelId="{751549AB-96E0-4D71-9DA0-3D3309E43D26}">
      <dsp:nvSpPr>
        <dsp:cNvPr id="0" name=""/>
        <dsp:cNvSpPr/>
      </dsp:nvSpPr>
      <dsp:spPr>
        <a:xfrm>
          <a:off x="1940916" y="291132"/>
          <a:ext cx="2883445" cy="252150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rozvoj profesní dráhy</a:t>
          </a:r>
          <a:endParaRPr lang="cs-CZ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5457" y="1029664"/>
        <a:ext cx="2038904" cy="1782975"/>
      </dsp:txXfrm>
    </dsp:sp>
    <dsp:sp modelId="{4C532252-2D9B-4B24-8101-6D89836DE610}">
      <dsp:nvSpPr>
        <dsp:cNvPr id="0" name=""/>
        <dsp:cNvSpPr/>
      </dsp:nvSpPr>
      <dsp:spPr>
        <a:xfrm rot="5400000">
          <a:off x="5001597" y="197735"/>
          <a:ext cx="2521507" cy="270830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1166813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sebepoznání</a:t>
          </a:r>
          <a:endParaRPr lang="cs-CZ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908201" y="1029664"/>
        <a:ext cx="1915058" cy="1782975"/>
      </dsp:txXfrm>
    </dsp:sp>
    <dsp:sp modelId="{071F8A3E-2F27-4FE8-B2DB-C55160BA6AEA}">
      <dsp:nvSpPr>
        <dsp:cNvPr id="0" name=""/>
        <dsp:cNvSpPr/>
      </dsp:nvSpPr>
      <dsp:spPr>
        <a:xfrm rot="10800000">
          <a:off x="4939731" y="2969905"/>
          <a:ext cx="2645238" cy="252150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informace o trhu práce</a:t>
          </a:r>
          <a:endParaRPr lang="cs-CZ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939731" y="2969905"/>
        <a:ext cx="1870466" cy="1782975"/>
      </dsp:txXfrm>
    </dsp:sp>
    <dsp:sp modelId="{85684287-B6C4-4011-9C06-C84DBFA98BD9}">
      <dsp:nvSpPr>
        <dsp:cNvPr id="0" name=""/>
        <dsp:cNvSpPr/>
      </dsp:nvSpPr>
      <dsp:spPr>
        <a:xfrm rot="16200000">
          <a:off x="2134038" y="2820455"/>
          <a:ext cx="2521507" cy="279937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rozvoj vzdělávací dráhy</a:t>
          </a:r>
          <a:endParaRPr lang="cs-CZ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15022" y="2959391"/>
        <a:ext cx="1979459" cy="1782975"/>
      </dsp:txXfrm>
    </dsp:sp>
    <dsp:sp modelId="{659D7968-BF9D-47A8-AB63-8FA85C73B70B}">
      <dsp:nvSpPr>
        <dsp:cNvPr id="0" name=""/>
        <dsp:cNvSpPr/>
      </dsp:nvSpPr>
      <dsp:spPr>
        <a:xfrm>
          <a:off x="4392457" y="2387571"/>
          <a:ext cx="870589" cy="75703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BBCE598-1C3C-4213-8E3D-345C22D884AC}">
      <dsp:nvSpPr>
        <dsp:cNvPr id="0" name=""/>
        <dsp:cNvSpPr/>
      </dsp:nvSpPr>
      <dsp:spPr>
        <a:xfrm rot="10800000">
          <a:off x="4392457" y="2678738"/>
          <a:ext cx="870589" cy="757034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A2AA7-4CD3-4919-B40A-8C425C7667C5}">
      <dsp:nvSpPr>
        <dsp:cNvPr id="0" name=""/>
        <dsp:cNvSpPr/>
      </dsp:nvSpPr>
      <dsp:spPr>
        <a:xfrm>
          <a:off x="0" y="213381"/>
          <a:ext cx="2275051" cy="1365031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Kariérové portfolio</a:t>
          </a:r>
          <a:endParaRPr lang="cs-CZ" sz="3100" kern="1200" dirty="0"/>
        </a:p>
      </dsp:txBody>
      <dsp:txXfrm>
        <a:off x="0" y="213381"/>
        <a:ext cx="2275051" cy="1365031"/>
      </dsp:txXfrm>
    </dsp:sp>
    <dsp:sp modelId="{E488C39D-8B5A-43C3-95FE-C2B1CD8880B5}">
      <dsp:nvSpPr>
        <dsp:cNvPr id="0" name=""/>
        <dsp:cNvSpPr/>
      </dsp:nvSpPr>
      <dsp:spPr>
        <a:xfrm>
          <a:off x="2502557" y="213381"/>
          <a:ext cx="2275051" cy="1365031"/>
        </a:xfrm>
        <a:prstGeom prst="rect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Videa</a:t>
          </a:r>
          <a:endParaRPr lang="cs-CZ" sz="3100" kern="1200" dirty="0"/>
        </a:p>
      </dsp:txBody>
      <dsp:txXfrm>
        <a:off x="2502557" y="213381"/>
        <a:ext cx="2275051" cy="1365031"/>
      </dsp:txXfrm>
    </dsp:sp>
    <dsp:sp modelId="{2E9C6593-0C67-4D8F-89AA-7B99411971DA}">
      <dsp:nvSpPr>
        <dsp:cNvPr id="0" name=""/>
        <dsp:cNvSpPr/>
      </dsp:nvSpPr>
      <dsp:spPr>
        <a:xfrm>
          <a:off x="5005114" y="213381"/>
          <a:ext cx="2275051" cy="1365031"/>
        </a:xfrm>
        <a:prstGeom prst="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Portály, aplikace</a:t>
          </a:r>
          <a:endParaRPr lang="cs-CZ" sz="3100" kern="1200" dirty="0"/>
        </a:p>
      </dsp:txBody>
      <dsp:txXfrm>
        <a:off x="5005114" y="213381"/>
        <a:ext cx="2275051" cy="1365031"/>
      </dsp:txXfrm>
    </dsp:sp>
    <dsp:sp modelId="{4B76FBC0-E847-49BB-AB95-A9B6E60610BD}">
      <dsp:nvSpPr>
        <dsp:cNvPr id="0" name=""/>
        <dsp:cNvSpPr/>
      </dsp:nvSpPr>
      <dsp:spPr>
        <a:xfrm>
          <a:off x="0" y="1805918"/>
          <a:ext cx="2275051" cy="1365031"/>
        </a:xfrm>
        <a:prstGeom prst="rect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Organizace</a:t>
          </a:r>
          <a:endParaRPr lang="cs-CZ" sz="3100" kern="1200" dirty="0"/>
        </a:p>
      </dsp:txBody>
      <dsp:txXfrm>
        <a:off x="0" y="1805918"/>
        <a:ext cx="2275051" cy="1365031"/>
      </dsp:txXfrm>
    </dsp:sp>
    <dsp:sp modelId="{260B9593-2696-4853-9DC4-0BB94888800A}">
      <dsp:nvSpPr>
        <dsp:cNvPr id="0" name=""/>
        <dsp:cNvSpPr/>
      </dsp:nvSpPr>
      <dsp:spPr>
        <a:xfrm>
          <a:off x="2502557" y="1805918"/>
          <a:ext cx="2275051" cy="1365031"/>
        </a:xfrm>
        <a:prstGeom prst="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Pracovní listy</a:t>
          </a:r>
          <a:endParaRPr lang="cs-CZ" sz="3100" kern="1200" dirty="0"/>
        </a:p>
      </dsp:txBody>
      <dsp:txXfrm>
        <a:off x="2502557" y="1805918"/>
        <a:ext cx="2275051" cy="1365031"/>
      </dsp:txXfrm>
    </dsp:sp>
    <dsp:sp modelId="{A572A25F-80AE-450C-A1A3-AD0BA569091C}">
      <dsp:nvSpPr>
        <dsp:cNvPr id="0" name=""/>
        <dsp:cNvSpPr/>
      </dsp:nvSpPr>
      <dsp:spPr>
        <a:xfrm>
          <a:off x="5005114" y="1805918"/>
          <a:ext cx="2275051" cy="1365031"/>
        </a:xfrm>
        <a:prstGeom prst="rect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Testy</a:t>
          </a:r>
          <a:endParaRPr lang="cs-CZ" sz="3100" kern="1200" dirty="0"/>
        </a:p>
      </dsp:txBody>
      <dsp:txXfrm>
        <a:off x="5005114" y="1805918"/>
        <a:ext cx="2275051" cy="1365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5002a535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5002a53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A">
  <p:cSld name="PRAZD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11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26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93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6" name="Freeform 5"/>
          <p:cNvSpPr>
            <a:spLocks noChangeAspect="1" noEditPoints="1"/>
          </p:cNvSpPr>
          <p:nvPr userDrawn="1"/>
        </p:nvSpPr>
        <p:spPr bwMode="auto">
          <a:xfrm>
            <a:off x="6882078" y="6104055"/>
            <a:ext cx="620258" cy="395111"/>
          </a:xfrm>
          <a:custGeom>
            <a:avLst/>
            <a:gdLst>
              <a:gd name="T0" fmla="*/ 10447 w 16298"/>
              <a:gd name="T1" fmla="*/ 4039 h 10382"/>
              <a:gd name="T2" fmla="*/ 10988 w 16298"/>
              <a:gd name="T3" fmla="*/ 3921 h 10382"/>
              <a:gd name="T4" fmla="*/ 11865 w 16298"/>
              <a:gd name="T5" fmla="*/ 3891 h 10382"/>
              <a:gd name="T6" fmla="*/ 12950 w 16298"/>
              <a:gd name="T7" fmla="*/ 4414 h 10382"/>
              <a:gd name="T8" fmla="*/ 13528 w 16298"/>
              <a:gd name="T9" fmla="*/ 5487 h 10382"/>
              <a:gd name="T10" fmla="*/ 13489 w 16298"/>
              <a:gd name="T11" fmla="*/ 6877 h 10382"/>
              <a:gd name="T12" fmla="*/ 12837 w 16298"/>
              <a:gd name="T13" fmla="*/ 7882 h 10382"/>
              <a:gd name="T14" fmla="*/ 11695 w 16298"/>
              <a:gd name="T15" fmla="*/ 8322 h 10382"/>
              <a:gd name="T16" fmla="*/ 10917 w 16298"/>
              <a:gd name="T17" fmla="*/ 8247 h 10382"/>
              <a:gd name="T18" fmla="*/ 10642 w 16298"/>
              <a:gd name="T19" fmla="*/ 10149 h 10382"/>
              <a:gd name="T20" fmla="*/ 8520 w 16298"/>
              <a:gd name="T21" fmla="*/ 10295 h 10382"/>
              <a:gd name="T22" fmla="*/ 9142 w 16298"/>
              <a:gd name="T23" fmla="*/ 10088 h 10382"/>
              <a:gd name="T24" fmla="*/ 9084 w 16298"/>
              <a:gd name="T25" fmla="*/ 4193 h 10382"/>
              <a:gd name="T26" fmla="*/ 1601 w 16298"/>
              <a:gd name="T27" fmla="*/ 7239 h 10382"/>
              <a:gd name="T28" fmla="*/ 132 w 16298"/>
              <a:gd name="T29" fmla="*/ 6220 h 10382"/>
              <a:gd name="T30" fmla="*/ 438 w 16298"/>
              <a:gd name="T31" fmla="*/ 4444 h 10382"/>
              <a:gd name="T32" fmla="*/ 3376 w 16298"/>
              <a:gd name="T33" fmla="*/ 5568 h 10382"/>
              <a:gd name="T34" fmla="*/ 2797 w 16298"/>
              <a:gd name="T35" fmla="*/ 6829 h 10382"/>
              <a:gd name="T36" fmla="*/ 1107 w 16298"/>
              <a:gd name="T37" fmla="*/ 102 h 10382"/>
              <a:gd name="T38" fmla="*/ 9 w 16298"/>
              <a:gd name="T39" fmla="*/ 1502 h 10382"/>
              <a:gd name="T40" fmla="*/ 813 w 16298"/>
              <a:gd name="T41" fmla="*/ 3103 h 10382"/>
              <a:gd name="T42" fmla="*/ 3374 w 16298"/>
              <a:gd name="T43" fmla="*/ 1595 h 10382"/>
              <a:gd name="T44" fmla="*/ 2401 w 16298"/>
              <a:gd name="T45" fmla="*/ 156 h 10382"/>
              <a:gd name="T46" fmla="*/ 6626 w 16298"/>
              <a:gd name="T47" fmla="*/ 332 h 10382"/>
              <a:gd name="T48" fmla="*/ 7270 w 16298"/>
              <a:gd name="T49" fmla="*/ 2010 h 10382"/>
              <a:gd name="T50" fmla="*/ 6038 w 16298"/>
              <a:gd name="T51" fmla="*/ 3292 h 10382"/>
              <a:gd name="T52" fmla="*/ 4024 w 16298"/>
              <a:gd name="T53" fmla="*/ 1118 h 10382"/>
              <a:gd name="T54" fmla="*/ 5366 w 16298"/>
              <a:gd name="T55" fmla="*/ 18 h 10382"/>
              <a:gd name="T56" fmla="*/ 5476 w 16298"/>
              <a:gd name="T57" fmla="*/ 8101 h 10382"/>
              <a:gd name="T58" fmla="*/ 3487 w 16298"/>
              <a:gd name="T59" fmla="*/ 8194 h 10382"/>
              <a:gd name="T60" fmla="*/ 3922 w 16298"/>
              <a:gd name="T61" fmla="*/ 7728 h 10382"/>
              <a:gd name="T62" fmla="*/ 3789 w 16298"/>
              <a:gd name="T63" fmla="*/ 4159 h 10382"/>
              <a:gd name="T64" fmla="*/ 5025 w 16298"/>
              <a:gd name="T65" fmla="*/ 3913 h 10382"/>
              <a:gd name="T66" fmla="*/ 5288 w 16298"/>
              <a:gd name="T67" fmla="*/ 4124 h 10382"/>
              <a:gd name="T68" fmla="*/ 5942 w 16298"/>
              <a:gd name="T69" fmla="*/ 3865 h 10382"/>
              <a:gd name="T70" fmla="*/ 7795 w 16298"/>
              <a:gd name="T71" fmla="*/ 4297 h 10382"/>
              <a:gd name="T72" fmla="*/ 8304 w 16298"/>
              <a:gd name="T73" fmla="*/ 7853 h 10382"/>
              <a:gd name="T74" fmla="*/ 8859 w 16298"/>
              <a:gd name="T75" fmla="*/ 8213 h 10382"/>
              <a:gd name="T76" fmla="*/ 6807 w 16298"/>
              <a:gd name="T77" fmla="*/ 8027 h 10382"/>
              <a:gd name="T78" fmla="*/ 6883 w 16298"/>
              <a:gd name="T79" fmla="*/ 4822 h 10382"/>
              <a:gd name="T80" fmla="*/ 6151 w 16298"/>
              <a:gd name="T81" fmla="*/ 3942 h 10382"/>
              <a:gd name="T82" fmla="*/ 5510 w 16298"/>
              <a:gd name="T83" fmla="*/ 4089 h 10382"/>
              <a:gd name="T84" fmla="*/ 5264 w 16298"/>
              <a:gd name="T85" fmla="*/ 4796 h 10382"/>
              <a:gd name="T86" fmla="*/ 12141 w 16298"/>
              <a:gd name="T87" fmla="*/ 4439 h 10382"/>
              <a:gd name="T88" fmla="*/ 11696 w 16298"/>
              <a:gd name="T89" fmla="*/ 3988 h 10382"/>
              <a:gd name="T90" fmla="*/ 11037 w 16298"/>
              <a:gd name="T91" fmla="*/ 3992 h 10382"/>
              <a:gd name="T92" fmla="*/ 10542 w 16298"/>
              <a:gd name="T93" fmla="*/ 4399 h 10382"/>
              <a:gd name="T94" fmla="*/ 10624 w 16298"/>
              <a:gd name="T95" fmla="*/ 7999 h 10382"/>
              <a:gd name="T96" fmla="*/ 11230 w 16298"/>
              <a:gd name="T97" fmla="*/ 8239 h 10382"/>
              <a:gd name="T98" fmla="*/ 11875 w 16298"/>
              <a:gd name="T99" fmla="*/ 8114 h 10382"/>
              <a:gd name="T100" fmla="*/ 12179 w 16298"/>
              <a:gd name="T101" fmla="*/ 7561 h 10382"/>
              <a:gd name="T102" fmla="*/ 14150 w 16298"/>
              <a:gd name="T103" fmla="*/ 2850 h 10382"/>
              <a:gd name="T104" fmla="*/ 14341 w 16298"/>
              <a:gd name="T105" fmla="*/ 2150 h 10382"/>
              <a:gd name="T106" fmla="*/ 15043 w 16298"/>
              <a:gd name="T107" fmla="*/ 2025 h 10382"/>
              <a:gd name="T108" fmla="*/ 15453 w 16298"/>
              <a:gd name="T109" fmla="*/ 2617 h 10382"/>
              <a:gd name="T110" fmla="*/ 15101 w 16298"/>
              <a:gd name="T111" fmla="*/ 3251 h 10382"/>
              <a:gd name="T112" fmla="*/ 14393 w 16298"/>
              <a:gd name="T113" fmla="*/ 3198 h 10382"/>
              <a:gd name="T114" fmla="*/ 15535 w 16298"/>
              <a:gd name="T115" fmla="*/ 4112 h 10382"/>
              <a:gd name="T116" fmla="*/ 15645 w 16298"/>
              <a:gd name="T117" fmla="*/ 7881 h 10382"/>
              <a:gd name="T118" fmla="*/ 16255 w 16298"/>
              <a:gd name="T119" fmla="*/ 8214 h 10382"/>
              <a:gd name="T120" fmla="*/ 14095 w 16298"/>
              <a:gd name="T121" fmla="*/ 8005 h 10382"/>
              <a:gd name="T122" fmla="*/ 14155 w 16298"/>
              <a:gd name="T123" fmla="*/ 4290 h 10382"/>
              <a:gd name="T124" fmla="*/ 13514 w 16298"/>
              <a:gd name="T125" fmla="*/ 3984 h 10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98" h="10382">
                <a:moveTo>
                  <a:pt x="10209" y="3897"/>
                </a:moveTo>
                <a:lnTo>
                  <a:pt x="10222" y="3897"/>
                </a:lnTo>
                <a:lnTo>
                  <a:pt x="10234" y="3898"/>
                </a:lnTo>
                <a:lnTo>
                  <a:pt x="10246" y="3899"/>
                </a:lnTo>
                <a:lnTo>
                  <a:pt x="10259" y="3901"/>
                </a:lnTo>
                <a:lnTo>
                  <a:pt x="10270" y="3903"/>
                </a:lnTo>
                <a:lnTo>
                  <a:pt x="10282" y="3906"/>
                </a:lnTo>
                <a:lnTo>
                  <a:pt x="10293" y="3909"/>
                </a:lnTo>
                <a:lnTo>
                  <a:pt x="10304" y="3913"/>
                </a:lnTo>
                <a:lnTo>
                  <a:pt x="10315" y="3917"/>
                </a:lnTo>
                <a:lnTo>
                  <a:pt x="10326" y="3922"/>
                </a:lnTo>
                <a:lnTo>
                  <a:pt x="10336" y="3927"/>
                </a:lnTo>
                <a:lnTo>
                  <a:pt x="10346" y="3932"/>
                </a:lnTo>
                <a:lnTo>
                  <a:pt x="10355" y="3939"/>
                </a:lnTo>
                <a:lnTo>
                  <a:pt x="10366" y="3945"/>
                </a:lnTo>
                <a:lnTo>
                  <a:pt x="10375" y="3953"/>
                </a:lnTo>
                <a:lnTo>
                  <a:pt x="10384" y="3961"/>
                </a:lnTo>
                <a:lnTo>
                  <a:pt x="10392" y="3969"/>
                </a:lnTo>
                <a:lnTo>
                  <a:pt x="10401" y="3977"/>
                </a:lnTo>
                <a:lnTo>
                  <a:pt x="10409" y="3986"/>
                </a:lnTo>
                <a:lnTo>
                  <a:pt x="10417" y="3996"/>
                </a:lnTo>
                <a:lnTo>
                  <a:pt x="10433" y="4017"/>
                </a:lnTo>
                <a:lnTo>
                  <a:pt x="10447" y="4039"/>
                </a:lnTo>
                <a:lnTo>
                  <a:pt x="10460" y="4064"/>
                </a:lnTo>
                <a:lnTo>
                  <a:pt x="10474" y="4091"/>
                </a:lnTo>
                <a:lnTo>
                  <a:pt x="10485" y="4119"/>
                </a:lnTo>
                <a:lnTo>
                  <a:pt x="10495" y="4150"/>
                </a:lnTo>
                <a:lnTo>
                  <a:pt x="10501" y="4155"/>
                </a:lnTo>
                <a:lnTo>
                  <a:pt x="10506" y="4158"/>
                </a:lnTo>
                <a:lnTo>
                  <a:pt x="10510" y="4161"/>
                </a:lnTo>
                <a:lnTo>
                  <a:pt x="10513" y="4161"/>
                </a:lnTo>
                <a:lnTo>
                  <a:pt x="10570" y="4124"/>
                </a:lnTo>
                <a:lnTo>
                  <a:pt x="10626" y="4090"/>
                </a:lnTo>
                <a:lnTo>
                  <a:pt x="10655" y="4073"/>
                </a:lnTo>
                <a:lnTo>
                  <a:pt x="10683" y="4058"/>
                </a:lnTo>
                <a:lnTo>
                  <a:pt x="10711" y="4041"/>
                </a:lnTo>
                <a:lnTo>
                  <a:pt x="10739" y="4027"/>
                </a:lnTo>
                <a:lnTo>
                  <a:pt x="10767" y="4013"/>
                </a:lnTo>
                <a:lnTo>
                  <a:pt x="10794" y="3999"/>
                </a:lnTo>
                <a:lnTo>
                  <a:pt x="10823" y="3987"/>
                </a:lnTo>
                <a:lnTo>
                  <a:pt x="10850" y="3974"/>
                </a:lnTo>
                <a:lnTo>
                  <a:pt x="10878" y="3963"/>
                </a:lnTo>
                <a:lnTo>
                  <a:pt x="10905" y="3952"/>
                </a:lnTo>
                <a:lnTo>
                  <a:pt x="10933" y="3940"/>
                </a:lnTo>
                <a:lnTo>
                  <a:pt x="10960" y="3930"/>
                </a:lnTo>
                <a:lnTo>
                  <a:pt x="10988" y="3921"/>
                </a:lnTo>
                <a:lnTo>
                  <a:pt x="11015" y="3913"/>
                </a:lnTo>
                <a:lnTo>
                  <a:pt x="11043" y="3905"/>
                </a:lnTo>
                <a:lnTo>
                  <a:pt x="11069" y="3897"/>
                </a:lnTo>
                <a:lnTo>
                  <a:pt x="11097" y="3890"/>
                </a:lnTo>
                <a:lnTo>
                  <a:pt x="11124" y="3884"/>
                </a:lnTo>
                <a:lnTo>
                  <a:pt x="11151" y="3878"/>
                </a:lnTo>
                <a:lnTo>
                  <a:pt x="11178" y="3873"/>
                </a:lnTo>
                <a:lnTo>
                  <a:pt x="11205" y="3869"/>
                </a:lnTo>
                <a:lnTo>
                  <a:pt x="11231" y="3865"/>
                </a:lnTo>
                <a:lnTo>
                  <a:pt x="11259" y="3862"/>
                </a:lnTo>
                <a:lnTo>
                  <a:pt x="11285" y="3859"/>
                </a:lnTo>
                <a:lnTo>
                  <a:pt x="11312" y="3857"/>
                </a:lnTo>
                <a:lnTo>
                  <a:pt x="11338" y="3855"/>
                </a:lnTo>
                <a:lnTo>
                  <a:pt x="11365" y="3855"/>
                </a:lnTo>
                <a:lnTo>
                  <a:pt x="11391" y="3854"/>
                </a:lnTo>
                <a:lnTo>
                  <a:pt x="11453" y="3855"/>
                </a:lnTo>
                <a:lnTo>
                  <a:pt x="11515" y="3857"/>
                </a:lnTo>
                <a:lnTo>
                  <a:pt x="11575" y="3859"/>
                </a:lnTo>
                <a:lnTo>
                  <a:pt x="11634" y="3864"/>
                </a:lnTo>
                <a:lnTo>
                  <a:pt x="11693" y="3869"/>
                </a:lnTo>
                <a:lnTo>
                  <a:pt x="11751" y="3875"/>
                </a:lnTo>
                <a:lnTo>
                  <a:pt x="11808" y="3883"/>
                </a:lnTo>
                <a:lnTo>
                  <a:pt x="11865" y="3891"/>
                </a:lnTo>
                <a:lnTo>
                  <a:pt x="11920" y="3901"/>
                </a:lnTo>
                <a:lnTo>
                  <a:pt x="11975" y="3912"/>
                </a:lnTo>
                <a:lnTo>
                  <a:pt x="12030" y="3924"/>
                </a:lnTo>
                <a:lnTo>
                  <a:pt x="12083" y="3938"/>
                </a:lnTo>
                <a:lnTo>
                  <a:pt x="12136" y="3953"/>
                </a:lnTo>
                <a:lnTo>
                  <a:pt x="12187" y="3969"/>
                </a:lnTo>
                <a:lnTo>
                  <a:pt x="12239" y="3985"/>
                </a:lnTo>
                <a:lnTo>
                  <a:pt x="12289" y="4003"/>
                </a:lnTo>
                <a:lnTo>
                  <a:pt x="12339" y="4022"/>
                </a:lnTo>
                <a:lnTo>
                  <a:pt x="12386" y="4043"/>
                </a:lnTo>
                <a:lnTo>
                  <a:pt x="12435" y="4065"/>
                </a:lnTo>
                <a:lnTo>
                  <a:pt x="12482" y="4087"/>
                </a:lnTo>
                <a:lnTo>
                  <a:pt x="12528" y="4111"/>
                </a:lnTo>
                <a:lnTo>
                  <a:pt x="12574" y="4136"/>
                </a:lnTo>
                <a:lnTo>
                  <a:pt x="12619" y="4162"/>
                </a:lnTo>
                <a:lnTo>
                  <a:pt x="12664" y="4190"/>
                </a:lnTo>
                <a:lnTo>
                  <a:pt x="12706" y="4218"/>
                </a:lnTo>
                <a:lnTo>
                  <a:pt x="12749" y="4248"/>
                </a:lnTo>
                <a:lnTo>
                  <a:pt x="12791" y="4279"/>
                </a:lnTo>
                <a:lnTo>
                  <a:pt x="12832" y="4311"/>
                </a:lnTo>
                <a:lnTo>
                  <a:pt x="12872" y="4344"/>
                </a:lnTo>
                <a:lnTo>
                  <a:pt x="12911" y="4378"/>
                </a:lnTo>
                <a:lnTo>
                  <a:pt x="12950" y="4414"/>
                </a:lnTo>
                <a:lnTo>
                  <a:pt x="12987" y="4451"/>
                </a:lnTo>
                <a:lnTo>
                  <a:pt x="13025" y="4489"/>
                </a:lnTo>
                <a:lnTo>
                  <a:pt x="13061" y="4527"/>
                </a:lnTo>
                <a:lnTo>
                  <a:pt x="13095" y="4567"/>
                </a:lnTo>
                <a:lnTo>
                  <a:pt x="13128" y="4608"/>
                </a:lnTo>
                <a:lnTo>
                  <a:pt x="13161" y="4649"/>
                </a:lnTo>
                <a:lnTo>
                  <a:pt x="13191" y="4690"/>
                </a:lnTo>
                <a:lnTo>
                  <a:pt x="13222" y="4734"/>
                </a:lnTo>
                <a:lnTo>
                  <a:pt x="13250" y="4778"/>
                </a:lnTo>
                <a:lnTo>
                  <a:pt x="13278" y="4823"/>
                </a:lnTo>
                <a:lnTo>
                  <a:pt x="13304" y="4869"/>
                </a:lnTo>
                <a:lnTo>
                  <a:pt x="13329" y="4915"/>
                </a:lnTo>
                <a:lnTo>
                  <a:pt x="13353" y="4963"/>
                </a:lnTo>
                <a:lnTo>
                  <a:pt x="13376" y="5011"/>
                </a:lnTo>
                <a:lnTo>
                  <a:pt x="13398" y="5061"/>
                </a:lnTo>
                <a:lnTo>
                  <a:pt x="13418" y="5110"/>
                </a:lnTo>
                <a:lnTo>
                  <a:pt x="13438" y="5162"/>
                </a:lnTo>
                <a:lnTo>
                  <a:pt x="13455" y="5214"/>
                </a:lnTo>
                <a:lnTo>
                  <a:pt x="13472" y="5267"/>
                </a:lnTo>
                <a:lnTo>
                  <a:pt x="13489" y="5320"/>
                </a:lnTo>
                <a:lnTo>
                  <a:pt x="13503" y="5375"/>
                </a:lnTo>
                <a:lnTo>
                  <a:pt x="13516" y="5430"/>
                </a:lnTo>
                <a:lnTo>
                  <a:pt x="13528" y="5487"/>
                </a:lnTo>
                <a:lnTo>
                  <a:pt x="13540" y="5544"/>
                </a:lnTo>
                <a:lnTo>
                  <a:pt x="13550" y="5602"/>
                </a:lnTo>
                <a:lnTo>
                  <a:pt x="13558" y="5661"/>
                </a:lnTo>
                <a:lnTo>
                  <a:pt x="13566" y="5721"/>
                </a:lnTo>
                <a:lnTo>
                  <a:pt x="13572" y="5782"/>
                </a:lnTo>
                <a:lnTo>
                  <a:pt x="13577" y="5844"/>
                </a:lnTo>
                <a:lnTo>
                  <a:pt x="13581" y="5907"/>
                </a:lnTo>
                <a:lnTo>
                  <a:pt x="13584" y="5970"/>
                </a:lnTo>
                <a:lnTo>
                  <a:pt x="13586" y="6034"/>
                </a:lnTo>
                <a:lnTo>
                  <a:pt x="13587" y="6099"/>
                </a:lnTo>
                <a:lnTo>
                  <a:pt x="13586" y="6165"/>
                </a:lnTo>
                <a:lnTo>
                  <a:pt x="13584" y="6229"/>
                </a:lnTo>
                <a:lnTo>
                  <a:pt x="13581" y="6292"/>
                </a:lnTo>
                <a:lnTo>
                  <a:pt x="13578" y="6355"/>
                </a:lnTo>
                <a:lnTo>
                  <a:pt x="13572" y="6416"/>
                </a:lnTo>
                <a:lnTo>
                  <a:pt x="13566" y="6477"/>
                </a:lnTo>
                <a:lnTo>
                  <a:pt x="13559" y="6536"/>
                </a:lnTo>
                <a:lnTo>
                  <a:pt x="13550" y="6596"/>
                </a:lnTo>
                <a:lnTo>
                  <a:pt x="13541" y="6654"/>
                </a:lnTo>
                <a:lnTo>
                  <a:pt x="13529" y="6711"/>
                </a:lnTo>
                <a:lnTo>
                  <a:pt x="13517" y="6767"/>
                </a:lnTo>
                <a:lnTo>
                  <a:pt x="13504" y="6822"/>
                </a:lnTo>
                <a:lnTo>
                  <a:pt x="13489" y="6877"/>
                </a:lnTo>
                <a:lnTo>
                  <a:pt x="13473" y="6930"/>
                </a:lnTo>
                <a:lnTo>
                  <a:pt x="13456" y="6983"/>
                </a:lnTo>
                <a:lnTo>
                  <a:pt x="13439" y="7035"/>
                </a:lnTo>
                <a:lnTo>
                  <a:pt x="13419" y="7086"/>
                </a:lnTo>
                <a:lnTo>
                  <a:pt x="13399" y="7136"/>
                </a:lnTo>
                <a:lnTo>
                  <a:pt x="13378" y="7184"/>
                </a:lnTo>
                <a:lnTo>
                  <a:pt x="13355" y="7233"/>
                </a:lnTo>
                <a:lnTo>
                  <a:pt x="13331" y="7280"/>
                </a:lnTo>
                <a:lnTo>
                  <a:pt x="13306" y="7327"/>
                </a:lnTo>
                <a:lnTo>
                  <a:pt x="13280" y="7372"/>
                </a:lnTo>
                <a:lnTo>
                  <a:pt x="13252" y="7417"/>
                </a:lnTo>
                <a:lnTo>
                  <a:pt x="13224" y="7461"/>
                </a:lnTo>
                <a:lnTo>
                  <a:pt x="13194" y="7503"/>
                </a:lnTo>
                <a:lnTo>
                  <a:pt x="13164" y="7546"/>
                </a:lnTo>
                <a:lnTo>
                  <a:pt x="13132" y="7587"/>
                </a:lnTo>
                <a:lnTo>
                  <a:pt x="13098" y="7628"/>
                </a:lnTo>
                <a:lnTo>
                  <a:pt x="13065" y="7667"/>
                </a:lnTo>
                <a:lnTo>
                  <a:pt x="13029" y="7705"/>
                </a:lnTo>
                <a:lnTo>
                  <a:pt x="12993" y="7743"/>
                </a:lnTo>
                <a:lnTo>
                  <a:pt x="12955" y="7779"/>
                </a:lnTo>
                <a:lnTo>
                  <a:pt x="12916" y="7814"/>
                </a:lnTo>
                <a:lnTo>
                  <a:pt x="12877" y="7849"/>
                </a:lnTo>
                <a:lnTo>
                  <a:pt x="12837" y="7882"/>
                </a:lnTo>
                <a:lnTo>
                  <a:pt x="12796" y="7913"/>
                </a:lnTo>
                <a:lnTo>
                  <a:pt x="12754" y="7944"/>
                </a:lnTo>
                <a:lnTo>
                  <a:pt x="12712" y="7974"/>
                </a:lnTo>
                <a:lnTo>
                  <a:pt x="12669" y="8002"/>
                </a:lnTo>
                <a:lnTo>
                  <a:pt x="12625" y="8029"/>
                </a:lnTo>
                <a:lnTo>
                  <a:pt x="12580" y="8055"/>
                </a:lnTo>
                <a:lnTo>
                  <a:pt x="12534" y="8081"/>
                </a:lnTo>
                <a:lnTo>
                  <a:pt x="12488" y="8104"/>
                </a:lnTo>
                <a:lnTo>
                  <a:pt x="12440" y="8127"/>
                </a:lnTo>
                <a:lnTo>
                  <a:pt x="12393" y="8148"/>
                </a:lnTo>
                <a:lnTo>
                  <a:pt x="12344" y="8169"/>
                </a:lnTo>
                <a:lnTo>
                  <a:pt x="12294" y="8188"/>
                </a:lnTo>
                <a:lnTo>
                  <a:pt x="12244" y="8206"/>
                </a:lnTo>
                <a:lnTo>
                  <a:pt x="12192" y="8223"/>
                </a:lnTo>
                <a:lnTo>
                  <a:pt x="12140" y="8238"/>
                </a:lnTo>
                <a:lnTo>
                  <a:pt x="12088" y="8252"/>
                </a:lnTo>
                <a:lnTo>
                  <a:pt x="12034" y="8266"/>
                </a:lnTo>
                <a:lnTo>
                  <a:pt x="11979" y="8279"/>
                </a:lnTo>
                <a:lnTo>
                  <a:pt x="11924" y="8290"/>
                </a:lnTo>
                <a:lnTo>
                  <a:pt x="11868" y="8299"/>
                </a:lnTo>
                <a:lnTo>
                  <a:pt x="11811" y="8308"/>
                </a:lnTo>
                <a:lnTo>
                  <a:pt x="11754" y="8316"/>
                </a:lnTo>
                <a:lnTo>
                  <a:pt x="11695" y="8322"/>
                </a:lnTo>
                <a:lnTo>
                  <a:pt x="11636" y="8327"/>
                </a:lnTo>
                <a:lnTo>
                  <a:pt x="11576" y="8331"/>
                </a:lnTo>
                <a:lnTo>
                  <a:pt x="11516" y="8334"/>
                </a:lnTo>
                <a:lnTo>
                  <a:pt x="11453" y="8336"/>
                </a:lnTo>
                <a:lnTo>
                  <a:pt x="11391" y="8336"/>
                </a:lnTo>
                <a:lnTo>
                  <a:pt x="11365" y="8336"/>
                </a:lnTo>
                <a:lnTo>
                  <a:pt x="11338" y="8335"/>
                </a:lnTo>
                <a:lnTo>
                  <a:pt x="11312" y="8334"/>
                </a:lnTo>
                <a:lnTo>
                  <a:pt x="11285" y="8332"/>
                </a:lnTo>
                <a:lnTo>
                  <a:pt x="11259" y="8329"/>
                </a:lnTo>
                <a:lnTo>
                  <a:pt x="11233" y="8326"/>
                </a:lnTo>
                <a:lnTo>
                  <a:pt x="11207" y="8323"/>
                </a:lnTo>
                <a:lnTo>
                  <a:pt x="11180" y="8319"/>
                </a:lnTo>
                <a:lnTo>
                  <a:pt x="11154" y="8314"/>
                </a:lnTo>
                <a:lnTo>
                  <a:pt x="11127" y="8309"/>
                </a:lnTo>
                <a:lnTo>
                  <a:pt x="11101" y="8303"/>
                </a:lnTo>
                <a:lnTo>
                  <a:pt x="11074" y="8297"/>
                </a:lnTo>
                <a:lnTo>
                  <a:pt x="11048" y="8290"/>
                </a:lnTo>
                <a:lnTo>
                  <a:pt x="11022" y="8283"/>
                </a:lnTo>
                <a:lnTo>
                  <a:pt x="10995" y="8275"/>
                </a:lnTo>
                <a:lnTo>
                  <a:pt x="10969" y="8265"/>
                </a:lnTo>
                <a:lnTo>
                  <a:pt x="10943" y="8256"/>
                </a:lnTo>
                <a:lnTo>
                  <a:pt x="10917" y="8247"/>
                </a:lnTo>
                <a:lnTo>
                  <a:pt x="10890" y="8237"/>
                </a:lnTo>
                <a:lnTo>
                  <a:pt x="10864" y="8226"/>
                </a:lnTo>
                <a:lnTo>
                  <a:pt x="10837" y="8215"/>
                </a:lnTo>
                <a:lnTo>
                  <a:pt x="10811" y="8203"/>
                </a:lnTo>
                <a:lnTo>
                  <a:pt x="10784" y="8191"/>
                </a:lnTo>
                <a:lnTo>
                  <a:pt x="10758" y="8178"/>
                </a:lnTo>
                <a:lnTo>
                  <a:pt x="10705" y="8150"/>
                </a:lnTo>
                <a:lnTo>
                  <a:pt x="10653" y="8121"/>
                </a:lnTo>
                <a:lnTo>
                  <a:pt x="10600" y="8089"/>
                </a:lnTo>
                <a:lnTo>
                  <a:pt x="10547" y="8054"/>
                </a:lnTo>
                <a:lnTo>
                  <a:pt x="10547" y="9827"/>
                </a:lnTo>
                <a:lnTo>
                  <a:pt x="10548" y="9863"/>
                </a:lnTo>
                <a:lnTo>
                  <a:pt x="10550" y="9898"/>
                </a:lnTo>
                <a:lnTo>
                  <a:pt x="10553" y="9930"/>
                </a:lnTo>
                <a:lnTo>
                  <a:pt x="10557" y="9960"/>
                </a:lnTo>
                <a:lnTo>
                  <a:pt x="10563" y="9989"/>
                </a:lnTo>
                <a:lnTo>
                  <a:pt x="10570" y="10017"/>
                </a:lnTo>
                <a:lnTo>
                  <a:pt x="10579" y="10042"/>
                </a:lnTo>
                <a:lnTo>
                  <a:pt x="10589" y="10066"/>
                </a:lnTo>
                <a:lnTo>
                  <a:pt x="10600" y="10089"/>
                </a:lnTo>
                <a:lnTo>
                  <a:pt x="10613" y="10110"/>
                </a:lnTo>
                <a:lnTo>
                  <a:pt x="10626" y="10130"/>
                </a:lnTo>
                <a:lnTo>
                  <a:pt x="10642" y="10149"/>
                </a:lnTo>
                <a:lnTo>
                  <a:pt x="10658" y="10165"/>
                </a:lnTo>
                <a:lnTo>
                  <a:pt x="10676" y="10181"/>
                </a:lnTo>
                <a:lnTo>
                  <a:pt x="10696" y="10195"/>
                </a:lnTo>
                <a:lnTo>
                  <a:pt x="10716" y="10209"/>
                </a:lnTo>
                <a:lnTo>
                  <a:pt x="10737" y="10222"/>
                </a:lnTo>
                <a:lnTo>
                  <a:pt x="10761" y="10233"/>
                </a:lnTo>
                <a:lnTo>
                  <a:pt x="10785" y="10242"/>
                </a:lnTo>
                <a:lnTo>
                  <a:pt x="10811" y="10251"/>
                </a:lnTo>
                <a:lnTo>
                  <a:pt x="10838" y="10259"/>
                </a:lnTo>
                <a:lnTo>
                  <a:pt x="10866" y="10266"/>
                </a:lnTo>
                <a:lnTo>
                  <a:pt x="10896" y="10272"/>
                </a:lnTo>
                <a:lnTo>
                  <a:pt x="10927" y="10278"/>
                </a:lnTo>
                <a:lnTo>
                  <a:pt x="10959" y="10282"/>
                </a:lnTo>
                <a:lnTo>
                  <a:pt x="10993" y="10286"/>
                </a:lnTo>
                <a:lnTo>
                  <a:pt x="11028" y="10289"/>
                </a:lnTo>
                <a:lnTo>
                  <a:pt x="11064" y="10291"/>
                </a:lnTo>
                <a:lnTo>
                  <a:pt x="11102" y="10293"/>
                </a:lnTo>
                <a:lnTo>
                  <a:pt x="11141" y="10294"/>
                </a:lnTo>
                <a:lnTo>
                  <a:pt x="11180" y="10295"/>
                </a:lnTo>
                <a:lnTo>
                  <a:pt x="11222" y="10295"/>
                </a:lnTo>
                <a:lnTo>
                  <a:pt x="11222" y="10382"/>
                </a:lnTo>
                <a:lnTo>
                  <a:pt x="8520" y="10382"/>
                </a:lnTo>
                <a:lnTo>
                  <a:pt x="8520" y="10295"/>
                </a:lnTo>
                <a:lnTo>
                  <a:pt x="8562" y="10295"/>
                </a:lnTo>
                <a:lnTo>
                  <a:pt x="8601" y="10294"/>
                </a:lnTo>
                <a:lnTo>
                  <a:pt x="8641" y="10293"/>
                </a:lnTo>
                <a:lnTo>
                  <a:pt x="8679" y="10291"/>
                </a:lnTo>
                <a:lnTo>
                  <a:pt x="8714" y="10289"/>
                </a:lnTo>
                <a:lnTo>
                  <a:pt x="8750" y="10286"/>
                </a:lnTo>
                <a:lnTo>
                  <a:pt x="8784" y="10282"/>
                </a:lnTo>
                <a:lnTo>
                  <a:pt x="8815" y="10277"/>
                </a:lnTo>
                <a:lnTo>
                  <a:pt x="8847" y="10272"/>
                </a:lnTo>
                <a:lnTo>
                  <a:pt x="8876" y="10266"/>
                </a:lnTo>
                <a:lnTo>
                  <a:pt x="8905" y="10259"/>
                </a:lnTo>
                <a:lnTo>
                  <a:pt x="8931" y="10251"/>
                </a:lnTo>
                <a:lnTo>
                  <a:pt x="8958" y="10242"/>
                </a:lnTo>
                <a:lnTo>
                  <a:pt x="8982" y="10232"/>
                </a:lnTo>
                <a:lnTo>
                  <a:pt x="9005" y="10221"/>
                </a:lnTo>
                <a:lnTo>
                  <a:pt x="9027" y="10208"/>
                </a:lnTo>
                <a:lnTo>
                  <a:pt x="9047" y="10195"/>
                </a:lnTo>
                <a:lnTo>
                  <a:pt x="9066" y="10180"/>
                </a:lnTo>
                <a:lnTo>
                  <a:pt x="9084" y="10165"/>
                </a:lnTo>
                <a:lnTo>
                  <a:pt x="9100" y="10148"/>
                </a:lnTo>
                <a:lnTo>
                  <a:pt x="9116" y="10129"/>
                </a:lnTo>
                <a:lnTo>
                  <a:pt x="9130" y="10109"/>
                </a:lnTo>
                <a:lnTo>
                  <a:pt x="9142" y="10088"/>
                </a:lnTo>
                <a:lnTo>
                  <a:pt x="9153" y="10065"/>
                </a:lnTo>
                <a:lnTo>
                  <a:pt x="9164" y="10041"/>
                </a:lnTo>
                <a:lnTo>
                  <a:pt x="9172" y="10016"/>
                </a:lnTo>
                <a:lnTo>
                  <a:pt x="9179" y="9988"/>
                </a:lnTo>
                <a:lnTo>
                  <a:pt x="9185" y="9959"/>
                </a:lnTo>
                <a:lnTo>
                  <a:pt x="9190" y="9928"/>
                </a:lnTo>
                <a:lnTo>
                  <a:pt x="9193" y="9896"/>
                </a:lnTo>
                <a:lnTo>
                  <a:pt x="9195" y="9861"/>
                </a:lnTo>
                <a:lnTo>
                  <a:pt x="9195" y="9826"/>
                </a:lnTo>
                <a:lnTo>
                  <a:pt x="9195" y="4576"/>
                </a:lnTo>
                <a:lnTo>
                  <a:pt x="9195" y="4540"/>
                </a:lnTo>
                <a:lnTo>
                  <a:pt x="9193" y="4505"/>
                </a:lnTo>
                <a:lnTo>
                  <a:pt x="9190" y="4470"/>
                </a:lnTo>
                <a:lnTo>
                  <a:pt x="9185" y="4438"/>
                </a:lnTo>
                <a:lnTo>
                  <a:pt x="9179" y="4406"/>
                </a:lnTo>
                <a:lnTo>
                  <a:pt x="9172" y="4375"/>
                </a:lnTo>
                <a:lnTo>
                  <a:pt x="9164" y="4346"/>
                </a:lnTo>
                <a:lnTo>
                  <a:pt x="9153" y="4317"/>
                </a:lnTo>
                <a:lnTo>
                  <a:pt x="9142" y="4291"/>
                </a:lnTo>
                <a:lnTo>
                  <a:pt x="9130" y="4264"/>
                </a:lnTo>
                <a:lnTo>
                  <a:pt x="9116" y="4239"/>
                </a:lnTo>
                <a:lnTo>
                  <a:pt x="9100" y="4216"/>
                </a:lnTo>
                <a:lnTo>
                  <a:pt x="9084" y="4193"/>
                </a:lnTo>
                <a:lnTo>
                  <a:pt x="9066" y="4172"/>
                </a:lnTo>
                <a:lnTo>
                  <a:pt x="9047" y="4151"/>
                </a:lnTo>
                <a:lnTo>
                  <a:pt x="9027" y="4132"/>
                </a:lnTo>
                <a:lnTo>
                  <a:pt x="9005" y="4114"/>
                </a:lnTo>
                <a:lnTo>
                  <a:pt x="8982" y="4098"/>
                </a:lnTo>
                <a:lnTo>
                  <a:pt x="8958" y="4082"/>
                </a:lnTo>
                <a:lnTo>
                  <a:pt x="8931" y="4068"/>
                </a:lnTo>
                <a:lnTo>
                  <a:pt x="8905" y="4054"/>
                </a:lnTo>
                <a:lnTo>
                  <a:pt x="8876" y="4041"/>
                </a:lnTo>
                <a:lnTo>
                  <a:pt x="8847" y="4031"/>
                </a:lnTo>
                <a:lnTo>
                  <a:pt x="8815" y="4021"/>
                </a:lnTo>
                <a:lnTo>
                  <a:pt x="8784" y="4012"/>
                </a:lnTo>
                <a:lnTo>
                  <a:pt x="8750" y="4005"/>
                </a:lnTo>
                <a:lnTo>
                  <a:pt x="8714" y="3998"/>
                </a:lnTo>
                <a:lnTo>
                  <a:pt x="8679" y="3993"/>
                </a:lnTo>
                <a:lnTo>
                  <a:pt x="8641" y="3989"/>
                </a:lnTo>
                <a:lnTo>
                  <a:pt x="8601" y="3986"/>
                </a:lnTo>
                <a:lnTo>
                  <a:pt x="8562" y="3985"/>
                </a:lnTo>
                <a:lnTo>
                  <a:pt x="8520" y="3984"/>
                </a:lnTo>
                <a:lnTo>
                  <a:pt x="8520" y="3897"/>
                </a:lnTo>
                <a:lnTo>
                  <a:pt x="10209" y="3897"/>
                </a:lnTo>
                <a:close/>
                <a:moveTo>
                  <a:pt x="1688" y="7241"/>
                </a:moveTo>
                <a:lnTo>
                  <a:pt x="1601" y="7239"/>
                </a:lnTo>
                <a:lnTo>
                  <a:pt x="1516" y="7233"/>
                </a:lnTo>
                <a:lnTo>
                  <a:pt x="1431" y="7222"/>
                </a:lnTo>
                <a:lnTo>
                  <a:pt x="1348" y="7208"/>
                </a:lnTo>
                <a:lnTo>
                  <a:pt x="1266" y="7188"/>
                </a:lnTo>
                <a:lnTo>
                  <a:pt x="1186" y="7166"/>
                </a:lnTo>
                <a:lnTo>
                  <a:pt x="1107" y="7140"/>
                </a:lnTo>
                <a:lnTo>
                  <a:pt x="1031" y="7110"/>
                </a:lnTo>
                <a:lnTo>
                  <a:pt x="956" y="7076"/>
                </a:lnTo>
                <a:lnTo>
                  <a:pt x="883" y="7039"/>
                </a:lnTo>
                <a:lnTo>
                  <a:pt x="813" y="7000"/>
                </a:lnTo>
                <a:lnTo>
                  <a:pt x="744" y="6955"/>
                </a:lnTo>
                <a:lnTo>
                  <a:pt x="678" y="6909"/>
                </a:lnTo>
                <a:lnTo>
                  <a:pt x="614" y="6859"/>
                </a:lnTo>
                <a:lnTo>
                  <a:pt x="553" y="6807"/>
                </a:lnTo>
                <a:lnTo>
                  <a:pt x="494" y="6751"/>
                </a:lnTo>
                <a:lnTo>
                  <a:pt x="438" y="6694"/>
                </a:lnTo>
                <a:lnTo>
                  <a:pt x="385" y="6632"/>
                </a:lnTo>
                <a:lnTo>
                  <a:pt x="335" y="6570"/>
                </a:lnTo>
                <a:lnTo>
                  <a:pt x="288" y="6504"/>
                </a:lnTo>
                <a:lnTo>
                  <a:pt x="244" y="6437"/>
                </a:lnTo>
                <a:lnTo>
                  <a:pt x="204" y="6366"/>
                </a:lnTo>
                <a:lnTo>
                  <a:pt x="166" y="6294"/>
                </a:lnTo>
                <a:lnTo>
                  <a:pt x="132" y="6220"/>
                </a:lnTo>
                <a:lnTo>
                  <a:pt x="103" y="6144"/>
                </a:lnTo>
                <a:lnTo>
                  <a:pt x="75" y="6066"/>
                </a:lnTo>
                <a:lnTo>
                  <a:pt x="53" y="5986"/>
                </a:lnTo>
                <a:lnTo>
                  <a:pt x="35" y="5906"/>
                </a:lnTo>
                <a:lnTo>
                  <a:pt x="19" y="5824"/>
                </a:lnTo>
                <a:lnTo>
                  <a:pt x="9" y="5740"/>
                </a:lnTo>
                <a:lnTo>
                  <a:pt x="2" y="5655"/>
                </a:lnTo>
                <a:lnTo>
                  <a:pt x="0" y="5568"/>
                </a:lnTo>
                <a:lnTo>
                  <a:pt x="2" y="5483"/>
                </a:lnTo>
                <a:lnTo>
                  <a:pt x="9" y="5398"/>
                </a:lnTo>
                <a:lnTo>
                  <a:pt x="19" y="5314"/>
                </a:lnTo>
                <a:lnTo>
                  <a:pt x="35" y="5231"/>
                </a:lnTo>
                <a:lnTo>
                  <a:pt x="53" y="5151"/>
                </a:lnTo>
                <a:lnTo>
                  <a:pt x="75" y="5072"/>
                </a:lnTo>
                <a:lnTo>
                  <a:pt x="103" y="4994"/>
                </a:lnTo>
                <a:lnTo>
                  <a:pt x="132" y="4917"/>
                </a:lnTo>
                <a:lnTo>
                  <a:pt x="166" y="4844"/>
                </a:lnTo>
                <a:lnTo>
                  <a:pt x="204" y="4772"/>
                </a:lnTo>
                <a:lnTo>
                  <a:pt x="244" y="4701"/>
                </a:lnTo>
                <a:lnTo>
                  <a:pt x="288" y="4634"/>
                </a:lnTo>
                <a:lnTo>
                  <a:pt x="335" y="4568"/>
                </a:lnTo>
                <a:lnTo>
                  <a:pt x="385" y="4505"/>
                </a:lnTo>
                <a:lnTo>
                  <a:pt x="438" y="4444"/>
                </a:lnTo>
                <a:lnTo>
                  <a:pt x="494" y="4387"/>
                </a:lnTo>
                <a:lnTo>
                  <a:pt x="553" y="4331"/>
                </a:lnTo>
                <a:lnTo>
                  <a:pt x="614" y="4279"/>
                </a:lnTo>
                <a:lnTo>
                  <a:pt x="678" y="4229"/>
                </a:lnTo>
                <a:lnTo>
                  <a:pt x="744" y="4182"/>
                </a:lnTo>
                <a:lnTo>
                  <a:pt x="813" y="4138"/>
                </a:lnTo>
                <a:lnTo>
                  <a:pt x="883" y="4098"/>
                </a:lnTo>
                <a:lnTo>
                  <a:pt x="956" y="4062"/>
                </a:lnTo>
                <a:lnTo>
                  <a:pt x="1031" y="4028"/>
                </a:lnTo>
                <a:lnTo>
                  <a:pt x="1107" y="3998"/>
                </a:lnTo>
                <a:lnTo>
                  <a:pt x="1186" y="3972"/>
                </a:lnTo>
                <a:lnTo>
                  <a:pt x="1266" y="3950"/>
                </a:lnTo>
                <a:lnTo>
                  <a:pt x="1348" y="3930"/>
                </a:lnTo>
                <a:lnTo>
                  <a:pt x="1431" y="3915"/>
                </a:lnTo>
                <a:lnTo>
                  <a:pt x="1516" y="3905"/>
                </a:lnTo>
                <a:lnTo>
                  <a:pt x="1601" y="3899"/>
                </a:lnTo>
                <a:lnTo>
                  <a:pt x="1688" y="3896"/>
                </a:lnTo>
                <a:lnTo>
                  <a:pt x="3374" y="3896"/>
                </a:lnTo>
                <a:lnTo>
                  <a:pt x="3374" y="5494"/>
                </a:lnTo>
                <a:lnTo>
                  <a:pt x="3375" y="5512"/>
                </a:lnTo>
                <a:lnTo>
                  <a:pt x="3375" y="5531"/>
                </a:lnTo>
                <a:lnTo>
                  <a:pt x="3376" y="5550"/>
                </a:lnTo>
                <a:lnTo>
                  <a:pt x="3376" y="5568"/>
                </a:lnTo>
                <a:lnTo>
                  <a:pt x="3376" y="5588"/>
                </a:lnTo>
                <a:lnTo>
                  <a:pt x="3375" y="5607"/>
                </a:lnTo>
                <a:lnTo>
                  <a:pt x="3375" y="5626"/>
                </a:lnTo>
                <a:lnTo>
                  <a:pt x="3374" y="5644"/>
                </a:lnTo>
                <a:lnTo>
                  <a:pt x="3374" y="5646"/>
                </a:lnTo>
                <a:lnTo>
                  <a:pt x="3374" y="5646"/>
                </a:lnTo>
                <a:lnTo>
                  <a:pt x="3368" y="5729"/>
                </a:lnTo>
                <a:lnTo>
                  <a:pt x="3358" y="5811"/>
                </a:lnTo>
                <a:lnTo>
                  <a:pt x="3344" y="5891"/>
                </a:lnTo>
                <a:lnTo>
                  <a:pt x="3327" y="5970"/>
                </a:lnTo>
                <a:lnTo>
                  <a:pt x="3305" y="6048"/>
                </a:lnTo>
                <a:lnTo>
                  <a:pt x="3281" y="6124"/>
                </a:lnTo>
                <a:lnTo>
                  <a:pt x="3252" y="6197"/>
                </a:lnTo>
                <a:lnTo>
                  <a:pt x="3221" y="6270"/>
                </a:lnTo>
                <a:lnTo>
                  <a:pt x="3185" y="6341"/>
                </a:lnTo>
                <a:lnTo>
                  <a:pt x="3147" y="6410"/>
                </a:lnTo>
                <a:lnTo>
                  <a:pt x="3106" y="6477"/>
                </a:lnTo>
                <a:lnTo>
                  <a:pt x="3061" y="6541"/>
                </a:lnTo>
                <a:lnTo>
                  <a:pt x="3014" y="6604"/>
                </a:lnTo>
                <a:lnTo>
                  <a:pt x="2963" y="6664"/>
                </a:lnTo>
                <a:lnTo>
                  <a:pt x="2910" y="6721"/>
                </a:lnTo>
                <a:lnTo>
                  <a:pt x="2855" y="6777"/>
                </a:lnTo>
                <a:lnTo>
                  <a:pt x="2797" y="6829"/>
                </a:lnTo>
                <a:lnTo>
                  <a:pt x="2736" y="6880"/>
                </a:lnTo>
                <a:lnTo>
                  <a:pt x="2674" y="6927"/>
                </a:lnTo>
                <a:lnTo>
                  <a:pt x="2609" y="6970"/>
                </a:lnTo>
                <a:lnTo>
                  <a:pt x="2541" y="7012"/>
                </a:lnTo>
                <a:lnTo>
                  <a:pt x="2472" y="7050"/>
                </a:lnTo>
                <a:lnTo>
                  <a:pt x="2401" y="7086"/>
                </a:lnTo>
                <a:lnTo>
                  <a:pt x="2328" y="7117"/>
                </a:lnTo>
                <a:lnTo>
                  <a:pt x="2253" y="7145"/>
                </a:lnTo>
                <a:lnTo>
                  <a:pt x="2176" y="7170"/>
                </a:lnTo>
                <a:lnTo>
                  <a:pt x="2098" y="7191"/>
                </a:lnTo>
                <a:lnTo>
                  <a:pt x="2019" y="7210"/>
                </a:lnTo>
                <a:lnTo>
                  <a:pt x="1937" y="7223"/>
                </a:lnTo>
                <a:lnTo>
                  <a:pt x="1856" y="7233"/>
                </a:lnTo>
                <a:lnTo>
                  <a:pt x="1772" y="7239"/>
                </a:lnTo>
                <a:lnTo>
                  <a:pt x="1688" y="7241"/>
                </a:lnTo>
                <a:close/>
                <a:moveTo>
                  <a:pt x="1688" y="0"/>
                </a:moveTo>
                <a:lnTo>
                  <a:pt x="1601" y="2"/>
                </a:lnTo>
                <a:lnTo>
                  <a:pt x="1516" y="9"/>
                </a:lnTo>
                <a:lnTo>
                  <a:pt x="1431" y="19"/>
                </a:lnTo>
                <a:lnTo>
                  <a:pt x="1348" y="34"/>
                </a:lnTo>
                <a:lnTo>
                  <a:pt x="1266" y="52"/>
                </a:lnTo>
                <a:lnTo>
                  <a:pt x="1186" y="76"/>
                </a:lnTo>
                <a:lnTo>
                  <a:pt x="1107" y="102"/>
                </a:lnTo>
                <a:lnTo>
                  <a:pt x="1031" y="131"/>
                </a:lnTo>
                <a:lnTo>
                  <a:pt x="956" y="165"/>
                </a:lnTo>
                <a:lnTo>
                  <a:pt x="883" y="202"/>
                </a:lnTo>
                <a:lnTo>
                  <a:pt x="813" y="242"/>
                </a:lnTo>
                <a:lnTo>
                  <a:pt x="744" y="286"/>
                </a:lnTo>
                <a:lnTo>
                  <a:pt x="678" y="332"/>
                </a:lnTo>
                <a:lnTo>
                  <a:pt x="614" y="382"/>
                </a:lnTo>
                <a:lnTo>
                  <a:pt x="553" y="434"/>
                </a:lnTo>
                <a:lnTo>
                  <a:pt x="494" y="490"/>
                </a:lnTo>
                <a:lnTo>
                  <a:pt x="438" y="548"/>
                </a:lnTo>
                <a:lnTo>
                  <a:pt x="385" y="609"/>
                </a:lnTo>
                <a:lnTo>
                  <a:pt x="335" y="672"/>
                </a:lnTo>
                <a:lnTo>
                  <a:pt x="288" y="738"/>
                </a:lnTo>
                <a:lnTo>
                  <a:pt x="244" y="805"/>
                </a:lnTo>
                <a:lnTo>
                  <a:pt x="204" y="875"/>
                </a:lnTo>
                <a:lnTo>
                  <a:pt x="166" y="948"/>
                </a:lnTo>
                <a:lnTo>
                  <a:pt x="132" y="1021"/>
                </a:lnTo>
                <a:lnTo>
                  <a:pt x="103" y="1097"/>
                </a:lnTo>
                <a:lnTo>
                  <a:pt x="75" y="1175"/>
                </a:lnTo>
                <a:lnTo>
                  <a:pt x="53" y="1255"/>
                </a:lnTo>
                <a:lnTo>
                  <a:pt x="35" y="1335"/>
                </a:lnTo>
                <a:lnTo>
                  <a:pt x="19" y="1418"/>
                </a:lnTo>
                <a:lnTo>
                  <a:pt x="9" y="1502"/>
                </a:lnTo>
                <a:lnTo>
                  <a:pt x="2" y="1587"/>
                </a:lnTo>
                <a:lnTo>
                  <a:pt x="0" y="1672"/>
                </a:lnTo>
                <a:lnTo>
                  <a:pt x="2" y="1758"/>
                </a:lnTo>
                <a:lnTo>
                  <a:pt x="9" y="1843"/>
                </a:lnTo>
                <a:lnTo>
                  <a:pt x="19" y="1927"/>
                </a:lnTo>
                <a:lnTo>
                  <a:pt x="35" y="2010"/>
                </a:lnTo>
                <a:lnTo>
                  <a:pt x="53" y="2090"/>
                </a:lnTo>
                <a:lnTo>
                  <a:pt x="75" y="2170"/>
                </a:lnTo>
                <a:lnTo>
                  <a:pt x="103" y="2248"/>
                </a:lnTo>
                <a:lnTo>
                  <a:pt x="132" y="2323"/>
                </a:lnTo>
                <a:lnTo>
                  <a:pt x="166" y="2397"/>
                </a:lnTo>
                <a:lnTo>
                  <a:pt x="204" y="2470"/>
                </a:lnTo>
                <a:lnTo>
                  <a:pt x="244" y="2539"/>
                </a:lnTo>
                <a:lnTo>
                  <a:pt x="288" y="2608"/>
                </a:lnTo>
                <a:lnTo>
                  <a:pt x="335" y="2673"/>
                </a:lnTo>
                <a:lnTo>
                  <a:pt x="385" y="2736"/>
                </a:lnTo>
                <a:lnTo>
                  <a:pt x="438" y="2797"/>
                </a:lnTo>
                <a:lnTo>
                  <a:pt x="494" y="2855"/>
                </a:lnTo>
                <a:lnTo>
                  <a:pt x="553" y="2911"/>
                </a:lnTo>
                <a:lnTo>
                  <a:pt x="614" y="2963"/>
                </a:lnTo>
                <a:lnTo>
                  <a:pt x="678" y="3013"/>
                </a:lnTo>
                <a:lnTo>
                  <a:pt x="744" y="3059"/>
                </a:lnTo>
                <a:lnTo>
                  <a:pt x="813" y="3103"/>
                </a:lnTo>
                <a:lnTo>
                  <a:pt x="883" y="3143"/>
                </a:lnTo>
                <a:lnTo>
                  <a:pt x="956" y="3180"/>
                </a:lnTo>
                <a:lnTo>
                  <a:pt x="1031" y="3214"/>
                </a:lnTo>
                <a:lnTo>
                  <a:pt x="1107" y="3244"/>
                </a:lnTo>
                <a:lnTo>
                  <a:pt x="1186" y="3270"/>
                </a:lnTo>
                <a:lnTo>
                  <a:pt x="1266" y="3292"/>
                </a:lnTo>
                <a:lnTo>
                  <a:pt x="1348" y="3311"/>
                </a:lnTo>
                <a:lnTo>
                  <a:pt x="1431" y="3326"/>
                </a:lnTo>
                <a:lnTo>
                  <a:pt x="1516" y="3337"/>
                </a:lnTo>
                <a:lnTo>
                  <a:pt x="1601" y="3343"/>
                </a:lnTo>
                <a:lnTo>
                  <a:pt x="1688" y="3345"/>
                </a:lnTo>
                <a:lnTo>
                  <a:pt x="3374" y="3345"/>
                </a:lnTo>
                <a:lnTo>
                  <a:pt x="3374" y="1748"/>
                </a:lnTo>
                <a:lnTo>
                  <a:pt x="3375" y="1729"/>
                </a:lnTo>
                <a:lnTo>
                  <a:pt x="3375" y="1711"/>
                </a:lnTo>
                <a:lnTo>
                  <a:pt x="3376" y="1692"/>
                </a:lnTo>
                <a:lnTo>
                  <a:pt x="3376" y="1672"/>
                </a:lnTo>
                <a:lnTo>
                  <a:pt x="3376" y="1653"/>
                </a:lnTo>
                <a:lnTo>
                  <a:pt x="3375" y="1635"/>
                </a:lnTo>
                <a:lnTo>
                  <a:pt x="3375" y="1616"/>
                </a:lnTo>
                <a:lnTo>
                  <a:pt x="3374" y="1597"/>
                </a:lnTo>
                <a:lnTo>
                  <a:pt x="3374" y="1595"/>
                </a:lnTo>
                <a:lnTo>
                  <a:pt x="3374" y="1595"/>
                </a:lnTo>
                <a:lnTo>
                  <a:pt x="3368" y="1512"/>
                </a:lnTo>
                <a:lnTo>
                  <a:pt x="3358" y="1430"/>
                </a:lnTo>
                <a:lnTo>
                  <a:pt x="3344" y="1350"/>
                </a:lnTo>
                <a:lnTo>
                  <a:pt x="3327" y="1272"/>
                </a:lnTo>
                <a:lnTo>
                  <a:pt x="3305" y="1194"/>
                </a:lnTo>
                <a:lnTo>
                  <a:pt x="3281" y="1118"/>
                </a:lnTo>
                <a:lnTo>
                  <a:pt x="3252" y="1044"/>
                </a:lnTo>
                <a:lnTo>
                  <a:pt x="3221" y="971"/>
                </a:lnTo>
                <a:lnTo>
                  <a:pt x="3185" y="900"/>
                </a:lnTo>
                <a:lnTo>
                  <a:pt x="3147" y="832"/>
                </a:lnTo>
                <a:lnTo>
                  <a:pt x="3106" y="765"/>
                </a:lnTo>
                <a:lnTo>
                  <a:pt x="3061" y="700"/>
                </a:lnTo>
                <a:lnTo>
                  <a:pt x="3014" y="638"/>
                </a:lnTo>
                <a:lnTo>
                  <a:pt x="2963" y="577"/>
                </a:lnTo>
                <a:lnTo>
                  <a:pt x="2910" y="520"/>
                </a:lnTo>
                <a:lnTo>
                  <a:pt x="2855" y="464"/>
                </a:lnTo>
                <a:lnTo>
                  <a:pt x="2797" y="412"/>
                </a:lnTo>
                <a:lnTo>
                  <a:pt x="2736" y="362"/>
                </a:lnTo>
                <a:lnTo>
                  <a:pt x="2674" y="315"/>
                </a:lnTo>
                <a:lnTo>
                  <a:pt x="2609" y="271"/>
                </a:lnTo>
                <a:lnTo>
                  <a:pt x="2541" y="229"/>
                </a:lnTo>
                <a:lnTo>
                  <a:pt x="2472" y="191"/>
                </a:lnTo>
                <a:lnTo>
                  <a:pt x="2401" y="156"/>
                </a:lnTo>
                <a:lnTo>
                  <a:pt x="2328" y="124"/>
                </a:lnTo>
                <a:lnTo>
                  <a:pt x="2253" y="96"/>
                </a:lnTo>
                <a:lnTo>
                  <a:pt x="2176" y="71"/>
                </a:lnTo>
                <a:lnTo>
                  <a:pt x="2098" y="49"/>
                </a:lnTo>
                <a:lnTo>
                  <a:pt x="2019" y="32"/>
                </a:lnTo>
                <a:lnTo>
                  <a:pt x="1937" y="18"/>
                </a:lnTo>
                <a:lnTo>
                  <a:pt x="1856" y="8"/>
                </a:lnTo>
                <a:lnTo>
                  <a:pt x="1772" y="2"/>
                </a:lnTo>
                <a:lnTo>
                  <a:pt x="1688" y="0"/>
                </a:lnTo>
                <a:close/>
                <a:moveTo>
                  <a:pt x="5617" y="0"/>
                </a:moveTo>
                <a:lnTo>
                  <a:pt x="5703" y="2"/>
                </a:lnTo>
                <a:lnTo>
                  <a:pt x="5789" y="9"/>
                </a:lnTo>
                <a:lnTo>
                  <a:pt x="5873" y="19"/>
                </a:lnTo>
                <a:lnTo>
                  <a:pt x="5957" y="34"/>
                </a:lnTo>
                <a:lnTo>
                  <a:pt x="6038" y="52"/>
                </a:lnTo>
                <a:lnTo>
                  <a:pt x="6118" y="76"/>
                </a:lnTo>
                <a:lnTo>
                  <a:pt x="6196" y="102"/>
                </a:lnTo>
                <a:lnTo>
                  <a:pt x="6274" y="131"/>
                </a:lnTo>
                <a:lnTo>
                  <a:pt x="6348" y="165"/>
                </a:lnTo>
                <a:lnTo>
                  <a:pt x="6420" y="202"/>
                </a:lnTo>
                <a:lnTo>
                  <a:pt x="6492" y="242"/>
                </a:lnTo>
                <a:lnTo>
                  <a:pt x="6560" y="286"/>
                </a:lnTo>
                <a:lnTo>
                  <a:pt x="6626" y="332"/>
                </a:lnTo>
                <a:lnTo>
                  <a:pt x="6690" y="382"/>
                </a:lnTo>
                <a:lnTo>
                  <a:pt x="6751" y="434"/>
                </a:lnTo>
                <a:lnTo>
                  <a:pt x="6810" y="490"/>
                </a:lnTo>
                <a:lnTo>
                  <a:pt x="6866" y="548"/>
                </a:lnTo>
                <a:lnTo>
                  <a:pt x="6919" y="609"/>
                </a:lnTo>
                <a:lnTo>
                  <a:pt x="6968" y="672"/>
                </a:lnTo>
                <a:lnTo>
                  <a:pt x="7016" y="738"/>
                </a:lnTo>
                <a:lnTo>
                  <a:pt x="7060" y="805"/>
                </a:lnTo>
                <a:lnTo>
                  <a:pt x="7101" y="875"/>
                </a:lnTo>
                <a:lnTo>
                  <a:pt x="7138" y="948"/>
                </a:lnTo>
                <a:lnTo>
                  <a:pt x="7171" y="1021"/>
                </a:lnTo>
                <a:lnTo>
                  <a:pt x="7202" y="1097"/>
                </a:lnTo>
                <a:lnTo>
                  <a:pt x="7228" y="1175"/>
                </a:lnTo>
                <a:lnTo>
                  <a:pt x="7251" y="1255"/>
                </a:lnTo>
                <a:lnTo>
                  <a:pt x="7270" y="1335"/>
                </a:lnTo>
                <a:lnTo>
                  <a:pt x="7285" y="1418"/>
                </a:lnTo>
                <a:lnTo>
                  <a:pt x="7295" y="1502"/>
                </a:lnTo>
                <a:lnTo>
                  <a:pt x="7302" y="1587"/>
                </a:lnTo>
                <a:lnTo>
                  <a:pt x="7305" y="1672"/>
                </a:lnTo>
                <a:lnTo>
                  <a:pt x="7302" y="1758"/>
                </a:lnTo>
                <a:lnTo>
                  <a:pt x="7295" y="1843"/>
                </a:lnTo>
                <a:lnTo>
                  <a:pt x="7285" y="1927"/>
                </a:lnTo>
                <a:lnTo>
                  <a:pt x="7270" y="2010"/>
                </a:lnTo>
                <a:lnTo>
                  <a:pt x="7251" y="2090"/>
                </a:lnTo>
                <a:lnTo>
                  <a:pt x="7228" y="2170"/>
                </a:lnTo>
                <a:lnTo>
                  <a:pt x="7202" y="2248"/>
                </a:lnTo>
                <a:lnTo>
                  <a:pt x="7171" y="2323"/>
                </a:lnTo>
                <a:lnTo>
                  <a:pt x="7138" y="2397"/>
                </a:lnTo>
                <a:lnTo>
                  <a:pt x="7101" y="2470"/>
                </a:lnTo>
                <a:lnTo>
                  <a:pt x="7060" y="2539"/>
                </a:lnTo>
                <a:lnTo>
                  <a:pt x="7016" y="2608"/>
                </a:lnTo>
                <a:lnTo>
                  <a:pt x="6968" y="2673"/>
                </a:lnTo>
                <a:lnTo>
                  <a:pt x="6919" y="2736"/>
                </a:lnTo>
                <a:lnTo>
                  <a:pt x="6866" y="2797"/>
                </a:lnTo>
                <a:lnTo>
                  <a:pt x="6810" y="2855"/>
                </a:lnTo>
                <a:lnTo>
                  <a:pt x="6751" y="2911"/>
                </a:lnTo>
                <a:lnTo>
                  <a:pt x="6690" y="2963"/>
                </a:lnTo>
                <a:lnTo>
                  <a:pt x="6626" y="3013"/>
                </a:lnTo>
                <a:lnTo>
                  <a:pt x="6560" y="3059"/>
                </a:lnTo>
                <a:lnTo>
                  <a:pt x="6492" y="3103"/>
                </a:lnTo>
                <a:lnTo>
                  <a:pt x="6420" y="3143"/>
                </a:lnTo>
                <a:lnTo>
                  <a:pt x="6348" y="3180"/>
                </a:lnTo>
                <a:lnTo>
                  <a:pt x="6274" y="3214"/>
                </a:lnTo>
                <a:lnTo>
                  <a:pt x="6196" y="3244"/>
                </a:lnTo>
                <a:lnTo>
                  <a:pt x="6118" y="3270"/>
                </a:lnTo>
                <a:lnTo>
                  <a:pt x="6038" y="3292"/>
                </a:lnTo>
                <a:lnTo>
                  <a:pt x="5957" y="3311"/>
                </a:lnTo>
                <a:lnTo>
                  <a:pt x="5873" y="3326"/>
                </a:lnTo>
                <a:lnTo>
                  <a:pt x="5789" y="3337"/>
                </a:lnTo>
                <a:lnTo>
                  <a:pt x="5703" y="3343"/>
                </a:lnTo>
                <a:lnTo>
                  <a:pt x="5617" y="3345"/>
                </a:lnTo>
                <a:lnTo>
                  <a:pt x="3930" y="3345"/>
                </a:lnTo>
                <a:lnTo>
                  <a:pt x="3930" y="1748"/>
                </a:lnTo>
                <a:lnTo>
                  <a:pt x="3930" y="1729"/>
                </a:lnTo>
                <a:lnTo>
                  <a:pt x="3929" y="1711"/>
                </a:lnTo>
                <a:lnTo>
                  <a:pt x="3929" y="1692"/>
                </a:lnTo>
                <a:lnTo>
                  <a:pt x="3929" y="1672"/>
                </a:lnTo>
                <a:lnTo>
                  <a:pt x="3929" y="1653"/>
                </a:lnTo>
                <a:lnTo>
                  <a:pt x="3929" y="1635"/>
                </a:lnTo>
                <a:lnTo>
                  <a:pt x="3930" y="1616"/>
                </a:lnTo>
                <a:lnTo>
                  <a:pt x="3930" y="1597"/>
                </a:lnTo>
                <a:lnTo>
                  <a:pt x="3930" y="1595"/>
                </a:lnTo>
                <a:lnTo>
                  <a:pt x="3931" y="1595"/>
                </a:lnTo>
                <a:lnTo>
                  <a:pt x="3936" y="1512"/>
                </a:lnTo>
                <a:lnTo>
                  <a:pt x="3946" y="1430"/>
                </a:lnTo>
                <a:lnTo>
                  <a:pt x="3959" y="1350"/>
                </a:lnTo>
                <a:lnTo>
                  <a:pt x="3978" y="1272"/>
                </a:lnTo>
                <a:lnTo>
                  <a:pt x="3999" y="1194"/>
                </a:lnTo>
                <a:lnTo>
                  <a:pt x="4024" y="1118"/>
                </a:lnTo>
                <a:lnTo>
                  <a:pt x="4052" y="1044"/>
                </a:lnTo>
                <a:lnTo>
                  <a:pt x="4084" y="971"/>
                </a:lnTo>
                <a:lnTo>
                  <a:pt x="4119" y="900"/>
                </a:lnTo>
                <a:lnTo>
                  <a:pt x="4157" y="832"/>
                </a:lnTo>
                <a:lnTo>
                  <a:pt x="4199" y="765"/>
                </a:lnTo>
                <a:lnTo>
                  <a:pt x="4243" y="700"/>
                </a:lnTo>
                <a:lnTo>
                  <a:pt x="4290" y="638"/>
                </a:lnTo>
                <a:lnTo>
                  <a:pt x="4340" y="577"/>
                </a:lnTo>
                <a:lnTo>
                  <a:pt x="4393" y="520"/>
                </a:lnTo>
                <a:lnTo>
                  <a:pt x="4449" y="464"/>
                </a:lnTo>
                <a:lnTo>
                  <a:pt x="4507" y="412"/>
                </a:lnTo>
                <a:lnTo>
                  <a:pt x="4568" y="362"/>
                </a:lnTo>
                <a:lnTo>
                  <a:pt x="4631" y="315"/>
                </a:lnTo>
                <a:lnTo>
                  <a:pt x="4696" y="271"/>
                </a:lnTo>
                <a:lnTo>
                  <a:pt x="4763" y="229"/>
                </a:lnTo>
                <a:lnTo>
                  <a:pt x="4832" y="191"/>
                </a:lnTo>
                <a:lnTo>
                  <a:pt x="4904" y="156"/>
                </a:lnTo>
                <a:lnTo>
                  <a:pt x="4977" y="124"/>
                </a:lnTo>
                <a:lnTo>
                  <a:pt x="5051" y="96"/>
                </a:lnTo>
                <a:lnTo>
                  <a:pt x="5128" y="71"/>
                </a:lnTo>
                <a:lnTo>
                  <a:pt x="5206" y="49"/>
                </a:lnTo>
                <a:lnTo>
                  <a:pt x="5286" y="32"/>
                </a:lnTo>
                <a:lnTo>
                  <a:pt x="5366" y="18"/>
                </a:lnTo>
                <a:lnTo>
                  <a:pt x="5449" y="8"/>
                </a:lnTo>
                <a:lnTo>
                  <a:pt x="5532" y="2"/>
                </a:lnTo>
                <a:lnTo>
                  <a:pt x="5617" y="0"/>
                </a:lnTo>
                <a:close/>
                <a:moveTo>
                  <a:pt x="5264" y="4944"/>
                </a:moveTo>
                <a:lnTo>
                  <a:pt x="5264" y="7622"/>
                </a:lnTo>
                <a:lnTo>
                  <a:pt x="5265" y="7659"/>
                </a:lnTo>
                <a:lnTo>
                  <a:pt x="5267" y="7694"/>
                </a:lnTo>
                <a:lnTo>
                  <a:pt x="5270" y="7728"/>
                </a:lnTo>
                <a:lnTo>
                  <a:pt x="5274" y="7761"/>
                </a:lnTo>
                <a:lnTo>
                  <a:pt x="5281" y="7793"/>
                </a:lnTo>
                <a:lnTo>
                  <a:pt x="5288" y="7823"/>
                </a:lnTo>
                <a:lnTo>
                  <a:pt x="5297" y="7853"/>
                </a:lnTo>
                <a:lnTo>
                  <a:pt x="5306" y="7882"/>
                </a:lnTo>
                <a:lnTo>
                  <a:pt x="5317" y="7909"/>
                </a:lnTo>
                <a:lnTo>
                  <a:pt x="5329" y="7934"/>
                </a:lnTo>
                <a:lnTo>
                  <a:pt x="5344" y="7960"/>
                </a:lnTo>
                <a:lnTo>
                  <a:pt x="5358" y="7983"/>
                </a:lnTo>
                <a:lnTo>
                  <a:pt x="5375" y="8006"/>
                </a:lnTo>
                <a:lnTo>
                  <a:pt x="5393" y="8027"/>
                </a:lnTo>
                <a:lnTo>
                  <a:pt x="5411" y="8047"/>
                </a:lnTo>
                <a:lnTo>
                  <a:pt x="5431" y="8067"/>
                </a:lnTo>
                <a:lnTo>
                  <a:pt x="5453" y="8085"/>
                </a:lnTo>
                <a:lnTo>
                  <a:pt x="5476" y="8101"/>
                </a:lnTo>
                <a:lnTo>
                  <a:pt x="5501" y="8117"/>
                </a:lnTo>
                <a:lnTo>
                  <a:pt x="5526" y="8131"/>
                </a:lnTo>
                <a:lnTo>
                  <a:pt x="5553" y="8144"/>
                </a:lnTo>
                <a:lnTo>
                  <a:pt x="5580" y="8157"/>
                </a:lnTo>
                <a:lnTo>
                  <a:pt x="5610" y="8168"/>
                </a:lnTo>
                <a:lnTo>
                  <a:pt x="5640" y="8178"/>
                </a:lnTo>
                <a:lnTo>
                  <a:pt x="5673" y="8187"/>
                </a:lnTo>
                <a:lnTo>
                  <a:pt x="5705" y="8194"/>
                </a:lnTo>
                <a:lnTo>
                  <a:pt x="5740" y="8201"/>
                </a:lnTo>
                <a:lnTo>
                  <a:pt x="5777" y="8206"/>
                </a:lnTo>
                <a:lnTo>
                  <a:pt x="5813" y="8210"/>
                </a:lnTo>
                <a:lnTo>
                  <a:pt x="5852" y="8213"/>
                </a:lnTo>
                <a:lnTo>
                  <a:pt x="5892" y="8214"/>
                </a:lnTo>
                <a:lnTo>
                  <a:pt x="5932" y="8215"/>
                </a:lnTo>
                <a:lnTo>
                  <a:pt x="5932" y="8302"/>
                </a:lnTo>
                <a:lnTo>
                  <a:pt x="3260" y="8302"/>
                </a:lnTo>
                <a:lnTo>
                  <a:pt x="3260" y="8215"/>
                </a:lnTo>
                <a:lnTo>
                  <a:pt x="3300" y="8214"/>
                </a:lnTo>
                <a:lnTo>
                  <a:pt x="3340" y="8213"/>
                </a:lnTo>
                <a:lnTo>
                  <a:pt x="3379" y="8210"/>
                </a:lnTo>
                <a:lnTo>
                  <a:pt x="3416" y="8206"/>
                </a:lnTo>
                <a:lnTo>
                  <a:pt x="3452" y="8201"/>
                </a:lnTo>
                <a:lnTo>
                  <a:pt x="3487" y="8194"/>
                </a:lnTo>
                <a:lnTo>
                  <a:pt x="3520" y="8187"/>
                </a:lnTo>
                <a:lnTo>
                  <a:pt x="3552" y="8178"/>
                </a:lnTo>
                <a:lnTo>
                  <a:pt x="3583" y="8168"/>
                </a:lnTo>
                <a:lnTo>
                  <a:pt x="3612" y="8157"/>
                </a:lnTo>
                <a:lnTo>
                  <a:pt x="3640" y="8144"/>
                </a:lnTo>
                <a:lnTo>
                  <a:pt x="3667" y="8131"/>
                </a:lnTo>
                <a:lnTo>
                  <a:pt x="3693" y="8117"/>
                </a:lnTo>
                <a:lnTo>
                  <a:pt x="3716" y="8101"/>
                </a:lnTo>
                <a:lnTo>
                  <a:pt x="3739" y="8085"/>
                </a:lnTo>
                <a:lnTo>
                  <a:pt x="3761" y="8067"/>
                </a:lnTo>
                <a:lnTo>
                  <a:pt x="3781" y="8047"/>
                </a:lnTo>
                <a:lnTo>
                  <a:pt x="3799" y="8027"/>
                </a:lnTo>
                <a:lnTo>
                  <a:pt x="3818" y="8006"/>
                </a:lnTo>
                <a:lnTo>
                  <a:pt x="3834" y="7983"/>
                </a:lnTo>
                <a:lnTo>
                  <a:pt x="3848" y="7960"/>
                </a:lnTo>
                <a:lnTo>
                  <a:pt x="3863" y="7934"/>
                </a:lnTo>
                <a:lnTo>
                  <a:pt x="3875" y="7909"/>
                </a:lnTo>
                <a:lnTo>
                  <a:pt x="3886" y="7882"/>
                </a:lnTo>
                <a:lnTo>
                  <a:pt x="3896" y="7853"/>
                </a:lnTo>
                <a:lnTo>
                  <a:pt x="3904" y="7823"/>
                </a:lnTo>
                <a:lnTo>
                  <a:pt x="3912" y="7793"/>
                </a:lnTo>
                <a:lnTo>
                  <a:pt x="3918" y="7761"/>
                </a:lnTo>
                <a:lnTo>
                  <a:pt x="3922" y="7728"/>
                </a:lnTo>
                <a:lnTo>
                  <a:pt x="3925" y="7694"/>
                </a:lnTo>
                <a:lnTo>
                  <a:pt x="3927" y="7659"/>
                </a:lnTo>
                <a:lnTo>
                  <a:pt x="3928" y="7622"/>
                </a:lnTo>
                <a:lnTo>
                  <a:pt x="3928" y="4576"/>
                </a:lnTo>
                <a:lnTo>
                  <a:pt x="3928" y="4548"/>
                </a:lnTo>
                <a:lnTo>
                  <a:pt x="3927" y="4521"/>
                </a:lnTo>
                <a:lnTo>
                  <a:pt x="3925" y="4495"/>
                </a:lnTo>
                <a:lnTo>
                  <a:pt x="3922" y="4468"/>
                </a:lnTo>
                <a:lnTo>
                  <a:pt x="3919" y="4443"/>
                </a:lnTo>
                <a:lnTo>
                  <a:pt x="3914" y="4418"/>
                </a:lnTo>
                <a:lnTo>
                  <a:pt x="3909" y="4395"/>
                </a:lnTo>
                <a:lnTo>
                  <a:pt x="3903" y="4371"/>
                </a:lnTo>
                <a:lnTo>
                  <a:pt x="3896" y="4348"/>
                </a:lnTo>
                <a:lnTo>
                  <a:pt x="3889" y="4326"/>
                </a:lnTo>
                <a:lnTo>
                  <a:pt x="3881" y="4305"/>
                </a:lnTo>
                <a:lnTo>
                  <a:pt x="3873" y="4285"/>
                </a:lnTo>
                <a:lnTo>
                  <a:pt x="3863" y="4264"/>
                </a:lnTo>
                <a:lnTo>
                  <a:pt x="3852" y="4245"/>
                </a:lnTo>
                <a:lnTo>
                  <a:pt x="3841" y="4227"/>
                </a:lnTo>
                <a:lnTo>
                  <a:pt x="3829" y="4209"/>
                </a:lnTo>
                <a:lnTo>
                  <a:pt x="3817" y="4192"/>
                </a:lnTo>
                <a:lnTo>
                  <a:pt x="3804" y="4176"/>
                </a:lnTo>
                <a:lnTo>
                  <a:pt x="3789" y="4159"/>
                </a:lnTo>
                <a:lnTo>
                  <a:pt x="3774" y="4144"/>
                </a:lnTo>
                <a:lnTo>
                  <a:pt x="3758" y="4130"/>
                </a:lnTo>
                <a:lnTo>
                  <a:pt x="3741" y="4116"/>
                </a:lnTo>
                <a:lnTo>
                  <a:pt x="3724" y="4103"/>
                </a:lnTo>
                <a:lnTo>
                  <a:pt x="3706" y="4091"/>
                </a:lnTo>
                <a:lnTo>
                  <a:pt x="3687" y="4079"/>
                </a:lnTo>
                <a:lnTo>
                  <a:pt x="3668" y="4068"/>
                </a:lnTo>
                <a:lnTo>
                  <a:pt x="3648" y="4058"/>
                </a:lnTo>
                <a:lnTo>
                  <a:pt x="3626" y="4047"/>
                </a:lnTo>
                <a:lnTo>
                  <a:pt x="3604" y="4039"/>
                </a:lnTo>
                <a:lnTo>
                  <a:pt x="3581" y="4030"/>
                </a:lnTo>
                <a:lnTo>
                  <a:pt x="3558" y="4023"/>
                </a:lnTo>
                <a:lnTo>
                  <a:pt x="3534" y="4016"/>
                </a:lnTo>
                <a:lnTo>
                  <a:pt x="3534" y="3897"/>
                </a:lnTo>
                <a:lnTo>
                  <a:pt x="4930" y="3897"/>
                </a:lnTo>
                <a:lnTo>
                  <a:pt x="4943" y="3897"/>
                </a:lnTo>
                <a:lnTo>
                  <a:pt x="4956" y="3898"/>
                </a:lnTo>
                <a:lnTo>
                  <a:pt x="4968" y="3899"/>
                </a:lnTo>
                <a:lnTo>
                  <a:pt x="4979" y="3901"/>
                </a:lnTo>
                <a:lnTo>
                  <a:pt x="4991" y="3903"/>
                </a:lnTo>
                <a:lnTo>
                  <a:pt x="5002" y="3906"/>
                </a:lnTo>
                <a:lnTo>
                  <a:pt x="5014" y="3909"/>
                </a:lnTo>
                <a:lnTo>
                  <a:pt x="5025" y="3913"/>
                </a:lnTo>
                <a:lnTo>
                  <a:pt x="5035" y="3917"/>
                </a:lnTo>
                <a:lnTo>
                  <a:pt x="5045" y="3922"/>
                </a:lnTo>
                <a:lnTo>
                  <a:pt x="5055" y="3927"/>
                </a:lnTo>
                <a:lnTo>
                  <a:pt x="5066" y="3932"/>
                </a:lnTo>
                <a:lnTo>
                  <a:pt x="5076" y="3938"/>
                </a:lnTo>
                <a:lnTo>
                  <a:pt x="5085" y="3945"/>
                </a:lnTo>
                <a:lnTo>
                  <a:pt x="5094" y="3953"/>
                </a:lnTo>
                <a:lnTo>
                  <a:pt x="5103" y="3961"/>
                </a:lnTo>
                <a:lnTo>
                  <a:pt x="5111" y="3969"/>
                </a:lnTo>
                <a:lnTo>
                  <a:pt x="5121" y="3977"/>
                </a:lnTo>
                <a:lnTo>
                  <a:pt x="5129" y="3986"/>
                </a:lnTo>
                <a:lnTo>
                  <a:pt x="5136" y="3996"/>
                </a:lnTo>
                <a:lnTo>
                  <a:pt x="5151" y="4016"/>
                </a:lnTo>
                <a:lnTo>
                  <a:pt x="5166" y="4039"/>
                </a:lnTo>
                <a:lnTo>
                  <a:pt x="5180" y="4064"/>
                </a:lnTo>
                <a:lnTo>
                  <a:pt x="5192" y="4091"/>
                </a:lnTo>
                <a:lnTo>
                  <a:pt x="5203" y="4119"/>
                </a:lnTo>
                <a:lnTo>
                  <a:pt x="5213" y="4149"/>
                </a:lnTo>
                <a:lnTo>
                  <a:pt x="5219" y="4155"/>
                </a:lnTo>
                <a:lnTo>
                  <a:pt x="5225" y="4158"/>
                </a:lnTo>
                <a:lnTo>
                  <a:pt x="5229" y="4161"/>
                </a:lnTo>
                <a:lnTo>
                  <a:pt x="5232" y="4161"/>
                </a:lnTo>
                <a:lnTo>
                  <a:pt x="5288" y="4124"/>
                </a:lnTo>
                <a:lnTo>
                  <a:pt x="5344" y="4090"/>
                </a:lnTo>
                <a:lnTo>
                  <a:pt x="5371" y="4073"/>
                </a:lnTo>
                <a:lnTo>
                  <a:pt x="5400" y="4058"/>
                </a:lnTo>
                <a:lnTo>
                  <a:pt x="5427" y="4041"/>
                </a:lnTo>
                <a:lnTo>
                  <a:pt x="5455" y="4027"/>
                </a:lnTo>
                <a:lnTo>
                  <a:pt x="5482" y="4013"/>
                </a:lnTo>
                <a:lnTo>
                  <a:pt x="5510" y="3999"/>
                </a:lnTo>
                <a:lnTo>
                  <a:pt x="5537" y="3987"/>
                </a:lnTo>
                <a:lnTo>
                  <a:pt x="5565" y="3974"/>
                </a:lnTo>
                <a:lnTo>
                  <a:pt x="5592" y="3963"/>
                </a:lnTo>
                <a:lnTo>
                  <a:pt x="5620" y="3952"/>
                </a:lnTo>
                <a:lnTo>
                  <a:pt x="5646" y="3940"/>
                </a:lnTo>
                <a:lnTo>
                  <a:pt x="5674" y="3931"/>
                </a:lnTo>
                <a:lnTo>
                  <a:pt x="5701" y="3921"/>
                </a:lnTo>
                <a:lnTo>
                  <a:pt x="5728" y="3913"/>
                </a:lnTo>
                <a:lnTo>
                  <a:pt x="5755" y="3905"/>
                </a:lnTo>
                <a:lnTo>
                  <a:pt x="5782" y="3897"/>
                </a:lnTo>
                <a:lnTo>
                  <a:pt x="5808" y="3890"/>
                </a:lnTo>
                <a:lnTo>
                  <a:pt x="5836" y="3884"/>
                </a:lnTo>
                <a:lnTo>
                  <a:pt x="5862" y="3878"/>
                </a:lnTo>
                <a:lnTo>
                  <a:pt x="5889" y="3873"/>
                </a:lnTo>
                <a:lnTo>
                  <a:pt x="5915" y="3869"/>
                </a:lnTo>
                <a:lnTo>
                  <a:pt x="5942" y="3865"/>
                </a:lnTo>
                <a:lnTo>
                  <a:pt x="5968" y="3862"/>
                </a:lnTo>
                <a:lnTo>
                  <a:pt x="5995" y="3859"/>
                </a:lnTo>
                <a:lnTo>
                  <a:pt x="6021" y="3857"/>
                </a:lnTo>
                <a:lnTo>
                  <a:pt x="6048" y="3855"/>
                </a:lnTo>
                <a:lnTo>
                  <a:pt x="6074" y="3855"/>
                </a:lnTo>
                <a:lnTo>
                  <a:pt x="6100" y="3854"/>
                </a:lnTo>
                <a:lnTo>
                  <a:pt x="6234" y="3856"/>
                </a:lnTo>
                <a:lnTo>
                  <a:pt x="6363" y="3860"/>
                </a:lnTo>
                <a:lnTo>
                  <a:pt x="6488" y="3868"/>
                </a:lnTo>
                <a:lnTo>
                  <a:pt x="6609" y="3879"/>
                </a:lnTo>
                <a:lnTo>
                  <a:pt x="6726" y="3892"/>
                </a:lnTo>
                <a:lnTo>
                  <a:pt x="6838" y="3909"/>
                </a:lnTo>
                <a:lnTo>
                  <a:pt x="6946" y="3929"/>
                </a:lnTo>
                <a:lnTo>
                  <a:pt x="7050" y="3952"/>
                </a:lnTo>
                <a:lnTo>
                  <a:pt x="7150" y="3978"/>
                </a:lnTo>
                <a:lnTo>
                  <a:pt x="7245" y="4007"/>
                </a:lnTo>
                <a:lnTo>
                  <a:pt x="7336" y="4039"/>
                </a:lnTo>
                <a:lnTo>
                  <a:pt x="7424" y="4075"/>
                </a:lnTo>
                <a:lnTo>
                  <a:pt x="7506" y="4113"/>
                </a:lnTo>
                <a:lnTo>
                  <a:pt x="7585" y="4154"/>
                </a:lnTo>
                <a:lnTo>
                  <a:pt x="7659" y="4199"/>
                </a:lnTo>
                <a:lnTo>
                  <a:pt x="7729" y="4246"/>
                </a:lnTo>
                <a:lnTo>
                  <a:pt x="7795" y="4297"/>
                </a:lnTo>
                <a:lnTo>
                  <a:pt x="7857" y="4350"/>
                </a:lnTo>
                <a:lnTo>
                  <a:pt x="7914" y="4407"/>
                </a:lnTo>
                <a:lnTo>
                  <a:pt x="7967" y="4467"/>
                </a:lnTo>
                <a:lnTo>
                  <a:pt x="8016" y="4530"/>
                </a:lnTo>
                <a:lnTo>
                  <a:pt x="8060" y="4595"/>
                </a:lnTo>
                <a:lnTo>
                  <a:pt x="8100" y="4664"/>
                </a:lnTo>
                <a:lnTo>
                  <a:pt x="8137" y="4737"/>
                </a:lnTo>
                <a:lnTo>
                  <a:pt x="8168" y="4811"/>
                </a:lnTo>
                <a:lnTo>
                  <a:pt x="8196" y="4890"/>
                </a:lnTo>
                <a:lnTo>
                  <a:pt x="8219" y="4971"/>
                </a:lnTo>
                <a:lnTo>
                  <a:pt x="8239" y="5056"/>
                </a:lnTo>
                <a:lnTo>
                  <a:pt x="8253" y="5143"/>
                </a:lnTo>
                <a:lnTo>
                  <a:pt x="8264" y="5233"/>
                </a:lnTo>
                <a:lnTo>
                  <a:pt x="8270" y="5326"/>
                </a:lnTo>
                <a:lnTo>
                  <a:pt x="8272" y="5423"/>
                </a:lnTo>
                <a:lnTo>
                  <a:pt x="8272" y="7622"/>
                </a:lnTo>
                <a:lnTo>
                  <a:pt x="8272" y="7659"/>
                </a:lnTo>
                <a:lnTo>
                  <a:pt x="8274" y="7694"/>
                </a:lnTo>
                <a:lnTo>
                  <a:pt x="8278" y="7728"/>
                </a:lnTo>
                <a:lnTo>
                  <a:pt x="8282" y="7761"/>
                </a:lnTo>
                <a:lnTo>
                  <a:pt x="8289" y="7793"/>
                </a:lnTo>
                <a:lnTo>
                  <a:pt x="8296" y="7823"/>
                </a:lnTo>
                <a:lnTo>
                  <a:pt x="8304" y="7853"/>
                </a:lnTo>
                <a:lnTo>
                  <a:pt x="8314" y="7882"/>
                </a:lnTo>
                <a:lnTo>
                  <a:pt x="8325" y="7909"/>
                </a:lnTo>
                <a:lnTo>
                  <a:pt x="8337" y="7934"/>
                </a:lnTo>
                <a:lnTo>
                  <a:pt x="8351" y="7960"/>
                </a:lnTo>
                <a:lnTo>
                  <a:pt x="8366" y="7983"/>
                </a:lnTo>
                <a:lnTo>
                  <a:pt x="8382" y="8006"/>
                </a:lnTo>
                <a:lnTo>
                  <a:pt x="8400" y="8027"/>
                </a:lnTo>
                <a:lnTo>
                  <a:pt x="8419" y="8047"/>
                </a:lnTo>
                <a:lnTo>
                  <a:pt x="8439" y="8067"/>
                </a:lnTo>
                <a:lnTo>
                  <a:pt x="8461" y="8085"/>
                </a:lnTo>
                <a:lnTo>
                  <a:pt x="8483" y="8101"/>
                </a:lnTo>
                <a:lnTo>
                  <a:pt x="8508" y="8117"/>
                </a:lnTo>
                <a:lnTo>
                  <a:pt x="8533" y="8131"/>
                </a:lnTo>
                <a:lnTo>
                  <a:pt x="8560" y="8144"/>
                </a:lnTo>
                <a:lnTo>
                  <a:pt x="8588" y="8157"/>
                </a:lnTo>
                <a:lnTo>
                  <a:pt x="8618" y="8168"/>
                </a:lnTo>
                <a:lnTo>
                  <a:pt x="8648" y="8178"/>
                </a:lnTo>
                <a:lnTo>
                  <a:pt x="8680" y="8187"/>
                </a:lnTo>
                <a:lnTo>
                  <a:pt x="8713" y="8194"/>
                </a:lnTo>
                <a:lnTo>
                  <a:pt x="8748" y="8201"/>
                </a:lnTo>
                <a:lnTo>
                  <a:pt x="8784" y="8206"/>
                </a:lnTo>
                <a:lnTo>
                  <a:pt x="8821" y="8210"/>
                </a:lnTo>
                <a:lnTo>
                  <a:pt x="8859" y="8213"/>
                </a:lnTo>
                <a:lnTo>
                  <a:pt x="8900" y="8214"/>
                </a:lnTo>
                <a:lnTo>
                  <a:pt x="8940" y="8215"/>
                </a:lnTo>
                <a:lnTo>
                  <a:pt x="8940" y="8302"/>
                </a:lnTo>
                <a:lnTo>
                  <a:pt x="6267" y="8302"/>
                </a:lnTo>
                <a:lnTo>
                  <a:pt x="6267" y="8215"/>
                </a:lnTo>
                <a:lnTo>
                  <a:pt x="6308" y="8214"/>
                </a:lnTo>
                <a:lnTo>
                  <a:pt x="6348" y="8213"/>
                </a:lnTo>
                <a:lnTo>
                  <a:pt x="6387" y="8210"/>
                </a:lnTo>
                <a:lnTo>
                  <a:pt x="6423" y="8206"/>
                </a:lnTo>
                <a:lnTo>
                  <a:pt x="6460" y="8201"/>
                </a:lnTo>
                <a:lnTo>
                  <a:pt x="6494" y="8194"/>
                </a:lnTo>
                <a:lnTo>
                  <a:pt x="6527" y="8187"/>
                </a:lnTo>
                <a:lnTo>
                  <a:pt x="6560" y="8178"/>
                </a:lnTo>
                <a:lnTo>
                  <a:pt x="6591" y="8168"/>
                </a:lnTo>
                <a:lnTo>
                  <a:pt x="6619" y="8157"/>
                </a:lnTo>
                <a:lnTo>
                  <a:pt x="6648" y="8144"/>
                </a:lnTo>
                <a:lnTo>
                  <a:pt x="6674" y="8131"/>
                </a:lnTo>
                <a:lnTo>
                  <a:pt x="6699" y="8117"/>
                </a:lnTo>
                <a:lnTo>
                  <a:pt x="6724" y="8101"/>
                </a:lnTo>
                <a:lnTo>
                  <a:pt x="6746" y="8085"/>
                </a:lnTo>
                <a:lnTo>
                  <a:pt x="6769" y="8067"/>
                </a:lnTo>
                <a:lnTo>
                  <a:pt x="6788" y="8047"/>
                </a:lnTo>
                <a:lnTo>
                  <a:pt x="6807" y="8027"/>
                </a:lnTo>
                <a:lnTo>
                  <a:pt x="6825" y="8006"/>
                </a:lnTo>
                <a:lnTo>
                  <a:pt x="6841" y="7983"/>
                </a:lnTo>
                <a:lnTo>
                  <a:pt x="6856" y="7960"/>
                </a:lnTo>
                <a:lnTo>
                  <a:pt x="6871" y="7934"/>
                </a:lnTo>
                <a:lnTo>
                  <a:pt x="6883" y="7909"/>
                </a:lnTo>
                <a:lnTo>
                  <a:pt x="6894" y="7882"/>
                </a:lnTo>
                <a:lnTo>
                  <a:pt x="6903" y="7853"/>
                </a:lnTo>
                <a:lnTo>
                  <a:pt x="6912" y="7823"/>
                </a:lnTo>
                <a:lnTo>
                  <a:pt x="6920" y="7793"/>
                </a:lnTo>
                <a:lnTo>
                  <a:pt x="6925" y="7761"/>
                </a:lnTo>
                <a:lnTo>
                  <a:pt x="6930" y="7728"/>
                </a:lnTo>
                <a:lnTo>
                  <a:pt x="6933" y="7694"/>
                </a:lnTo>
                <a:lnTo>
                  <a:pt x="6935" y="7659"/>
                </a:lnTo>
                <a:lnTo>
                  <a:pt x="6936" y="7622"/>
                </a:lnTo>
                <a:lnTo>
                  <a:pt x="6936" y="5507"/>
                </a:lnTo>
                <a:lnTo>
                  <a:pt x="6935" y="5411"/>
                </a:lnTo>
                <a:lnTo>
                  <a:pt x="6932" y="5317"/>
                </a:lnTo>
                <a:lnTo>
                  <a:pt x="6928" y="5227"/>
                </a:lnTo>
                <a:lnTo>
                  <a:pt x="6923" y="5140"/>
                </a:lnTo>
                <a:lnTo>
                  <a:pt x="6915" y="5056"/>
                </a:lnTo>
                <a:lnTo>
                  <a:pt x="6906" y="4974"/>
                </a:lnTo>
                <a:lnTo>
                  <a:pt x="6895" y="4896"/>
                </a:lnTo>
                <a:lnTo>
                  <a:pt x="6883" y="4822"/>
                </a:lnTo>
                <a:lnTo>
                  <a:pt x="6870" y="4750"/>
                </a:lnTo>
                <a:lnTo>
                  <a:pt x="6853" y="4680"/>
                </a:lnTo>
                <a:lnTo>
                  <a:pt x="6837" y="4615"/>
                </a:lnTo>
                <a:lnTo>
                  <a:pt x="6818" y="4552"/>
                </a:lnTo>
                <a:lnTo>
                  <a:pt x="6797" y="4493"/>
                </a:lnTo>
                <a:lnTo>
                  <a:pt x="6776" y="4436"/>
                </a:lnTo>
                <a:lnTo>
                  <a:pt x="6751" y="4383"/>
                </a:lnTo>
                <a:lnTo>
                  <a:pt x="6727" y="4332"/>
                </a:lnTo>
                <a:lnTo>
                  <a:pt x="6699" y="4285"/>
                </a:lnTo>
                <a:lnTo>
                  <a:pt x="6671" y="4240"/>
                </a:lnTo>
                <a:lnTo>
                  <a:pt x="6640" y="4199"/>
                </a:lnTo>
                <a:lnTo>
                  <a:pt x="6609" y="4160"/>
                </a:lnTo>
                <a:lnTo>
                  <a:pt x="6575" y="4125"/>
                </a:lnTo>
                <a:lnTo>
                  <a:pt x="6541" y="4094"/>
                </a:lnTo>
                <a:lnTo>
                  <a:pt x="6504" y="4065"/>
                </a:lnTo>
                <a:lnTo>
                  <a:pt x="6465" y="4038"/>
                </a:lnTo>
                <a:lnTo>
                  <a:pt x="6425" y="4015"/>
                </a:lnTo>
                <a:lnTo>
                  <a:pt x="6384" y="3996"/>
                </a:lnTo>
                <a:lnTo>
                  <a:pt x="6341" y="3979"/>
                </a:lnTo>
                <a:lnTo>
                  <a:pt x="6296" y="3965"/>
                </a:lnTo>
                <a:lnTo>
                  <a:pt x="6249" y="3955"/>
                </a:lnTo>
                <a:lnTo>
                  <a:pt x="6201" y="3946"/>
                </a:lnTo>
                <a:lnTo>
                  <a:pt x="6151" y="3942"/>
                </a:lnTo>
                <a:lnTo>
                  <a:pt x="6100" y="3940"/>
                </a:lnTo>
                <a:lnTo>
                  <a:pt x="6073" y="3940"/>
                </a:lnTo>
                <a:lnTo>
                  <a:pt x="6046" y="3941"/>
                </a:lnTo>
                <a:lnTo>
                  <a:pt x="6018" y="3943"/>
                </a:lnTo>
                <a:lnTo>
                  <a:pt x="5992" y="3945"/>
                </a:lnTo>
                <a:lnTo>
                  <a:pt x="5964" y="3949"/>
                </a:lnTo>
                <a:lnTo>
                  <a:pt x="5938" y="3952"/>
                </a:lnTo>
                <a:lnTo>
                  <a:pt x="5910" y="3956"/>
                </a:lnTo>
                <a:lnTo>
                  <a:pt x="5884" y="3960"/>
                </a:lnTo>
                <a:lnTo>
                  <a:pt x="5857" y="3966"/>
                </a:lnTo>
                <a:lnTo>
                  <a:pt x="5830" y="3971"/>
                </a:lnTo>
                <a:lnTo>
                  <a:pt x="5803" y="3978"/>
                </a:lnTo>
                <a:lnTo>
                  <a:pt x="5777" y="3985"/>
                </a:lnTo>
                <a:lnTo>
                  <a:pt x="5749" y="3992"/>
                </a:lnTo>
                <a:lnTo>
                  <a:pt x="5723" y="4000"/>
                </a:lnTo>
                <a:lnTo>
                  <a:pt x="5696" y="4009"/>
                </a:lnTo>
                <a:lnTo>
                  <a:pt x="5670" y="4019"/>
                </a:lnTo>
                <a:lnTo>
                  <a:pt x="5643" y="4029"/>
                </a:lnTo>
                <a:lnTo>
                  <a:pt x="5616" y="4039"/>
                </a:lnTo>
                <a:lnTo>
                  <a:pt x="5589" y="4050"/>
                </a:lnTo>
                <a:lnTo>
                  <a:pt x="5563" y="4063"/>
                </a:lnTo>
                <a:lnTo>
                  <a:pt x="5536" y="4076"/>
                </a:lnTo>
                <a:lnTo>
                  <a:pt x="5510" y="4089"/>
                </a:lnTo>
                <a:lnTo>
                  <a:pt x="5483" y="4102"/>
                </a:lnTo>
                <a:lnTo>
                  <a:pt x="5458" y="4117"/>
                </a:lnTo>
                <a:lnTo>
                  <a:pt x="5431" y="4131"/>
                </a:lnTo>
                <a:lnTo>
                  <a:pt x="5405" y="4147"/>
                </a:lnTo>
                <a:lnTo>
                  <a:pt x="5378" y="4163"/>
                </a:lnTo>
                <a:lnTo>
                  <a:pt x="5352" y="4181"/>
                </a:lnTo>
                <a:lnTo>
                  <a:pt x="5325" y="4198"/>
                </a:lnTo>
                <a:lnTo>
                  <a:pt x="5300" y="4216"/>
                </a:lnTo>
                <a:lnTo>
                  <a:pt x="5273" y="4235"/>
                </a:lnTo>
                <a:lnTo>
                  <a:pt x="5247" y="4254"/>
                </a:lnTo>
                <a:lnTo>
                  <a:pt x="5251" y="4290"/>
                </a:lnTo>
                <a:lnTo>
                  <a:pt x="5254" y="4326"/>
                </a:lnTo>
                <a:lnTo>
                  <a:pt x="5257" y="4362"/>
                </a:lnTo>
                <a:lnTo>
                  <a:pt x="5259" y="4399"/>
                </a:lnTo>
                <a:lnTo>
                  <a:pt x="5261" y="4436"/>
                </a:lnTo>
                <a:lnTo>
                  <a:pt x="5263" y="4473"/>
                </a:lnTo>
                <a:lnTo>
                  <a:pt x="5264" y="4512"/>
                </a:lnTo>
                <a:lnTo>
                  <a:pt x="5264" y="4550"/>
                </a:lnTo>
                <a:lnTo>
                  <a:pt x="5264" y="4600"/>
                </a:lnTo>
                <a:lnTo>
                  <a:pt x="5265" y="4648"/>
                </a:lnTo>
                <a:lnTo>
                  <a:pt x="5265" y="4697"/>
                </a:lnTo>
                <a:lnTo>
                  <a:pt x="5265" y="4747"/>
                </a:lnTo>
                <a:lnTo>
                  <a:pt x="5264" y="4796"/>
                </a:lnTo>
                <a:lnTo>
                  <a:pt x="5264" y="4845"/>
                </a:lnTo>
                <a:lnTo>
                  <a:pt x="5264" y="4894"/>
                </a:lnTo>
                <a:lnTo>
                  <a:pt x="5264" y="4944"/>
                </a:lnTo>
                <a:close/>
                <a:moveTo>
                  <a:pt x="12236" y="6099"/>
                </a:moveTo>
                <a:lnTo>
                  <a:pt x="12236" y="5924"/>
                </a:lnTo>
                <a:lnTo>
                  <a:pt x="12235" y="5758"/>
                </a:lnTo>
                <a:lnTo>
                  <a:pt x="12233" y="5602"/>
                </a:lnTo>
                <a:lnTo>
                  <a:pt x="12230" y="5454"/>
                </a:lnTo>
                <a:lnTo>
                  <a:pt x="12226" y="5317"/>
                </a:lnTo>
                <a:lnTo>
                  <a:pt x="12221" y="5189"/>
                </a:lnTo>
                <a:lnTo>
                  <a:pt x="12216" y="5070"/>
                </a:lnTo>
                <a:lnTo>
                  <a:pt x="12210" y="4961"/>
                </a:lnTo>
                <a:lnTo>
                  <a:pt x="12204" y="4861"/>
                </a:lnTo>
                <a:lnTo>
                  <a:pt x="12196" y="4770"/>
                </a:lnTo>
                <a:lnTo>
                  <a:pt x="12188" y="4688"/>
                </a:lnTo>
                <a:lnTo>
                  <a:pt x="12179" y="4617"/>
                </a:lnTo>
                <a:lnTo>
                  <a:pt x="12175" y="4584"/>
                </a:lnTo>
                <a:lnTo>
                  <a:pt x="12170" y="4554"/>
                </a:lnTo>
                <a:lnTo>
                  <a:pt x="12164" y="4527"/>
                </a:lnTo>
                <a:lnTo>
                  <a:pt x="12158" y="4501"/>
                </a:lnTo>
                <a:lnTo>
                  <a:pt x="12153" y="4478"/>
                </a:lnTo>
                <a:lnTo>
                  <a:pt x="12147" y="4457"/>
                </a:lnTo>
                <a:lnTo>
                  <a:pt x="12141" y="4439"/>
                </a:lnTo>
                <a:lnTo>
                  <a:pt x="12135" y="4423"/>
                </a:lnTo>
                <a:lnTo>
                  <a:pt x="12122" y="4394"/>
                </a:lnTo>
                <a:lnTo>
                  <a:pt x="12108" y="4364"/>
                </a:lnTo>
                <a:lnTo>
                  <a:pt x="12093" y="4337"/>
                </a:lnTo>
                <a:lnTo>
                  <a:pt x="12079" y="4310"/>
                </a:lnTo>
                <a:lnTo>
                  <a:pt x="12063" y="4284"/>
                </a:lnTo>
                <a:lnTo>
                  <a:pt x="12046" y="4259"/>
                </a:lnTo>
                <a:lnTo>
                  <a:pt x="12030" y="4235"/>
                </a:lnTo>
                <a:lnTo>
                  <a:pt x="12012" y="4212"/>
                </a:lnTo>
                <a:lnTo>
                  <a:pt x="11993" y="4190"/>
                </a:lnTo>
                <a:lnTo>
                  <a:pt x="11975" y="4169"/>
                </a:lnTo>
                <a:lnTo>
                  <a:pt x="11956" y="4148"/>
                </a:lnTo>
                <a:lnTo>
                  <a:pt x="11935" y="4129"/>
                </a:lnTo>
                <a:lnTo>
                  <a:pt x="11914" y="4111"/>
                </a:lnTo>
                <a:lnTo>
                  <a:pt x="11892" y="4093"/>
                </a:lnTo>
                <a:lnTo>
                  <a:pt x="11870" y="4077"/>
                </a:lnTo>
                <a:lnTo>
                  <a:pt x="11848" y="4062"/>
                </a:lnTo>
                <a:lnTo>
                  <a:pt x="11824" y="4046"/>
                </a:lnTo>
                <a:lnTo>
                  <a:pt x="11800" y="4033"/>
                </a:lnTo>
                <a:lnTo>
                  <a:pt x="11775" y="4020"/>
                </a:lnTo>
                <a:lnTo>
                  <a:pt x="11749" y="4008"/>
                </a:lnTo>
                <a:lnTo>
                  <a:pt x="11723" y="3998"/>
                </a:lnTo>
                <a:lnTo>
                  <a:pt x="11696" y="3988"/>
                </a:lnTo>
                <a:lnTo>
                  <a:pt x="11668" y="3979"/>
                </a:lnTo>
                <a:lnTo>
                  <a:pt x="11641" y="3971"/>
                </a:lnTo>
                <a:lnTo>
                  <a:pt x="11611" y="3964"/>
                </a:lnTo>
                <a:lnTo>
                  <a:pt x="11583" y="3958"/>
                </a:lnTo>
                <a:lnTo>
                  <a:pt x="11552" y="3953"/>
                </a:lnTo>
                <a:lnTo>
                  <a:pt x="11522" y="3949"/>
                </a:lnTo>
                <a:lnTo>
                  <a:pt x="11490" y="3944"/>
                </a:lnTo>
                <a:lnTo>
                  <a:pt x="11457" y="3942"/>
                </a:lnTo>
                <a:lnTo>
                  <a:pt x="11425" y="3941"/>
                </a:lnTo>
                <a:lnTo>
                  <a:pt x="11391" y="3940"/>
                </a:lnTo>
                <a:lnTo>
                  <a:pt x="11364" y="3940"/>
                </a:lnTo>
                <a:lnTo>
                  <a:pt x="11336" y="3941"/>
                </a:lnTo>
                <a:lnTo>
                  <a:pt x="11309" y="3943"/>
                </a:lnTo>
                <a:lnTo>
                  <a:pt x="11281" y="3945"/>
                </a:lnTo>
                <a:lnTo>
                  <a:pt x="11255" y="3949"/>
                </a:lnTo>
                <a:lnTo>
                  <a:pt x="11227" y="3952"/>
                </a:lnTo>
                <a:lnTo>
                  <a:pt x="11200" y="3956"/>
                </a:lnTo>
                <a:lnTo>
                  <a:pt x="11172" y="3960"/>
                </a:lnTo>
                <a:lnTo>
                  <a:pt x="11146" y="3966"/>
                </a:lnTo>
                <a:lnTo>
                  <a:pt x="11118" y="3971"/>
                </a:lnTo>
                <a:lnTo>
                  <a:pt x="11091" y="3978"/>
                </a:lnTo>
                <a:lnTo>
                  <a:pt x="11064" y="3985"/>
                </a:lnTo>
                <a:lnTo>
                  <a:pt x="11037" y="3992"/>
                </a:lnTo>
                <a:lnTo>
                  <a:pt x="11010" y="4000"/>
                </a:lnTo>
                <a:lnTo>
                  <a:pt x="10983" y="4009"/>
                </a:lnTo>
                <a:lnTo>
                  <a:pt x="10956" y="4019"/>
                </a:lnTo>
                <a:lnTo>
                  <a:pt x="10929" y="4029"/>
                </a:lnTo>
                <a:lnTo>
                  <a:pt x="10902" y="4039"/>
                </a:lnTo>
                <a:lnTo>
                  <a:pt x="10876" y="4050"/>
                </a:lnTo>
                <a:lnTo>
                  <a:pt x="10848" y="4063"/>
                </a:lnTo>
                <a:lnTo>
                  <a:pt x="10822" y="4076"/>
                </a:lnTo>
                <a:lnTo>
                  <a:pt x="10795" y="4089"/>
                </a:lnTo>
                <a:lnTo>
                  <a:pt x="10768" y="4102"/>
                </a:lnTo>
                <a:lnTo>
                  <a:pt x="10741" y="4117"/>
                </a:lnTo>
                <a:lnTo>
                  <a:pt x="10715" y="4131"/>
                </a:lnTo>
                <a:lnTo>
                  <a:pt x="10688" y="4147"/>
                </a:lnTo>
                <a:lnTo>
                  <a:pt x="10662" y="4163"/>
                </a:lnTo>
                <a:lnTo>
                  <a:pt x="10635" y="4181"/>
                </a:lnTo>
                <a:lnTo>
                  <a:pt x="10609" y="4198"/>
                </a:lnTo>
                <a:lnTo>
                  <a:pt x="10582" y="4216"/>
                </a:lnTo>
                <a:lnTo>
                  <a:pt x="10556" y="4235"/>
                </a:lnTo>
                <a:lnTo>
                  <a:pt x="10530" y="4254"/>
                </a:lnTo>
                <a:lnTo>
                  <a:pt x="10534" y="4290"/>
                </a:lnTo>
                <a:lnTo>
                  <a:pt x="10537" y="4326"/>
                </a:lnTo>
                <a:lnTo>
                  <a:pt x="10540" y="4362"/>
                </a:lnTo>
                <a:lnTo>
                  <a:pt x="10542" y="4399"/>
                </a:lnTo>
                <a:lnTo>
                  <a:pt x="10544" y="4436"/>
                </a:lnTo>
                <a:lnTo>
                  <a:pt x="10545" y="4473"/>
                </a:lnTo>
                <a:lnTo>
                  <a:pt x="10546" y="4512"/>
                </a:lnTo>
                <a:lnTo>
                  <a:pt x="10547" y="4550"/>
                </a:lnTo>
                <a:lnTo>
                  <a:pt x="10549" y="4762"/>
                </a:lnTo>
                <a:lnTo>
                  <a:pt x="10550" y="4974"/>
                </a:lnTo>
                <a:lnTo>
                  <a:pt x="10551" y="5186"/>
                </a:lnTo>
                <a:lnTo>
                  <a:pt x="10551" y="5398"/>
                </a:lnTo>
                <a:lnTo>
                  <a:pt x="10552" y="5610"/>
                </a:lnTo>
                <a:lnTo>
                  <a:pt x="10552" y="5823"/>
                </a:lnTo>
                <a:lnTo>
                  <a:pt x="10551" y="6035"/>
                </a:lnTo>
                <a:lnTo>
                  <a:pt x="10551" y="6247"/>
                </a:lnTo>
                <a:lnTo>
                  <a:pt x="10550" y="6460"/>
                </a:lnTo>
                <a:lnTo>
                  <a:pt x="10550" y="6672"/>
                </a:lnTo>
                <a:lnTo>
                  <a:pt x="10549" y="6884"/>
                </a:lnTo>
                <a:lnTo>
                  <a:pt x="10548" y="7097"/>
                </a:lnTo>
                <a:lnTo>
                  <a:pt x="10548" y="7309"/>
                </a:lnTo>
                <a:lnTo>
                  <a:pt x="10547" y="7521"/>
                </a:lnTo>
                <a:lnTo>
                  <a:pt x="10547" y="7733"/>
                </a:lnTo>
                <a:lnTo>
                  <a:pt x="10547" y="7944"/>
                </a:lnTo>
                <a:lnTo>
                  <a:pt x="10572" y="7964"/>
                </a:lnTo>
                <a:lnTo>
                  <a:pt x="10599" y="7982"/>
                </a:lnTo>
                <a:lnTo>
                  <a:pt x="10624" y="7999"/>
                </a:lnTo>
                <a:lnTo>
                  <a:pt x="10651" y="8016"/>
                </a:lnTo>
                <a:lnTo>
                  <a:pt x="10676" y="8032"/>
                </a:lnTo>
                <a:lnTo>
                  <a:pt x="10703" y="8048"/>
                </a:lnTo>
                <a:lnTo>
                  <a:pt x="10728" y="8064"/>
                </a:lnTo>
                <a:lnTo>
                  <a:pt x="10755" y="8079"/>
                </a:lnTo>
                <a:lnTo>
                  <a:pt x="10781" y="8093"/>
                </a:lnTo>
                <a:lnTo>
                  <a:pt x="10807" y="8106"/>
                </a:lnTo>
                <a:lnTo>
                  <a:pt x="10833" y="8119"/>
                </a:lnTo>
                <a:lnTo>
                  <a:pt x="10860" y="8131"/>
                </a:lnTo>
                <a:lnTo>
                  <a:pt x="10886" y="8142"/>
                </a:lnTo>
                <a:lnTo>
                  <a:pt x="10912" y="8153"/>
                </a:lnTo>
                <a:lnTo>
                  <a:pt x="10938" y="8163"/>
                </a:lnTo>
                <a:lnTo>
                  <a:pt x="10964" y="8174"/>
                </a:lnTo>
                <a:lnTo>
                  <a:pt x="10991" y="8183"/>
                </a:lnTo>
                <a:lnTo>
                  <a:pt x="11017" y="8192"/>
                </a:lnTo>
                <a:lnTo>
                  <a:pt x="11044" y="8200"/>
                </a:lnTo>
                <a:lnTo>
                  <a:pt x="11070" y="8207"/>
                </a:lnTo>
                <a:lnTo>
                  <a:pt x="11097" y="8214"/>
                </a:lnTo>
                <a:lnTo>
                  <a:pt x="11123" y="8220"/>
                </a:lnTo>
                <a:lnTo>
                  <a:pt x="11150" y="8226"/>
                </a:lnTo>
                <a:lnTo>
                  <a:pt x="11177" y="8231"/>
                </a:lnTo>
                <a:lnTo>
                  <a:pt x="11204" y="8235"/>
                </a:lnTo>
                <a:lnTo>
                  <a:pt x="11230" y="8239"/>
                </a:lnTo>
                <a:lnTo>
                  <a:pt x="11257" y="8242"/>
                </a:lnTo>
                <a:lnTo>
                  <a:pt x="11283" y="8245"/>
                </a:lnTo>
                <a:lnTo>
                  <a:pt x="11311" y="8247"/>
                </a:lnTo>
                <a:lnTo>
                  <a:pt x="11337" y="8248"/>
                </a:lnTo>
                <a:lnTo>
                  <a:pt x="11365" y="8249"/>
                </a:lnTo>
                <a:lnTo>
                  <a:pt x="11391" y="8249"/>
                </a:lnTo>
                <a:lnTo>
                  <a:pt x="11425" y="8249"/>
                </a:lnTo>
                <a:lnTo>
                  <a:pt x="11459" y="8247"/>
                </a:lnTo>
                <a:lnTo>
                  <a:pt x="11491" y="8245"/>
                </a:lnTo>
                <a:lnTo>
                  <a:pt x="11523" y="8242"/>
                </a:lnTo>
                <a:lnTo>
                  <a:pt x="11554" y="8238"/>
                </a:lnTo>
                <a:lnTo>
                  <a:pt x="11585" y="8233"/>
                </a:lnTo>
                <a:lnTo>
                  <a:pt x="11614" y="8226"/>
                </a:lnTo>
                <a:lnTo>
                  <a:pt x="11644" y="8220"/>
                </a:lnTo>
                <a:lnTo>
                  <a:pt x="11672" y="8212"/>
                </a:lnTo>
                <a:lnTo>
                  <a:pt x="11700" y="8203"/>
                </a:lnTo>
                <a:lnTo>
                  <a:pt x="11727" y="8193"/>
                </a:lnTo>
                <a:lnTo>
                  <a:pt x="11754" y="8182"/>
                </a:lnTo>
                <a:lnTo>
                  <a:pt x="11779" y="8171"/>
                </a:lnTo>
                <a:lnTo>
                  <a:pt x="11804" y="8157"/>
                </a:lnTo>
                <a:lnTo>
                  <a:pt x="11828" y="8143"/>
                </a:lnTo>
                <a:lnTo>
                  <a:pt x="11852" y="8129"/>
                </a:lnTo>
                <a:lnTo>
                  <a:pt x="11875" y="8114"/>
                </a:lnTo>
                <a:lnTo>
                  <a:pt x="11897" y="8097"/>
                </a:lnTo>
                <a:lnTo>
                  <a:pt x="11918" y="8080"/>
                </a:lnTo>
                <a:lnTo>
                  <a:pt x="11939" y="8062"/>
                </a:lnTo>
                <a:lnTo>
                  <a:pt x="11960" y="8042"/>
                </a:lnTo>
                <a:lnTo>
                  <a:pt x="11979" y="8022"/>
                </a:lnTo>
                <a:lnTo>
                  <a:pt x="11997" y="8001"/>
                </a:lnTo>
                <a:lnTo>
                  <a:pt x="12016" y="7979"/>
                </a:lnTo>
                <a:lnTo>
                  <a:pt x="12033" y="7956"/>
                </a:lnTo>
                <a:lnTo>
                  <a:pt x="12049" y="7931"/>
                </a:lnTo>
                <a:lnTo>
                  <a:pt x="12066" y="7906"/>
                </a:lnTo>
                <a:lnTo>
                  <a:pt x="12081" y="7880"/>
                </a:lnTo>
                <a:lnTo>
                  <a:pt x="12095" y="7854"/>
                </a:lnTo>
                <a:lnTo>
                  <a:pt x="12109" y="7825"/>
                </a:lnTo>
                <a:lnTo>
                  <a:pt x="12123" y="7797"/>
                </a:lnTo>
                <a:lnTo>
                  <a:pt x="12135" y="7767"/>
                </a:lnTo>
                <a:lnTo>
                  <a:pt x="12141" y="7749"/>
                </a:lnTo>
                <a:lnTo>
                  <a:pt x="12147" y="7728"/>
                </a:lnTo>
                <a:lnTo>
                  <a:pt x="12153" y="7706"/>
                </a:lnTo>
                <a:lnTo>
                  <a:pt x="12158" y="7682"/>
                </a:lnTo>
                <a:lnTo>
                  <a:pt x="12164" y="7655"/>
                </a:lnTo>
                <a:lnTo>
                  <a:pt x="12170" y="7626"/>
                </a:lnTo>
                <a:lnTo>
                  <a:pt x="12175" y="7594"/>
                </a:lnTo>
                <a:lnTo>
                  <a:pt x="12179" y="7561"/>
                </a:lnTo>
                <a:lnTo>
                  <a:pt x="12188" y="7488"/>
                </a:lnTo>
                <a:lnTo>
                  <a:pt x="12196" y="7405"/>
                </a:lnTo>
                <a:lnTo>
                  <a:pt x="12204" y="7315"/>
                </a:lnTo>
                <a:lnTo>
                  <a:pt x="12210" y="7215"/>
                </a:lnTo>
                <a:lnTo>
                  <a:pt x="12216" y="7107"/>
                </a:lnTo>
                <a:lnTo>
                  <a:pt x="12221" y="6989"/>
                </a:lnTo>
                <a:lnTo>
                  <a:pt x="12226" y="6862"/>
                </a:lnTo>
                <a:lnTo>
                  <a:pt x="12230" y="6728"/>
                </a:lnTo>
                <a:lnTo>
                  <a:pt x="12233" y="6584"/>
                </a:lnTo>
                <a:lnTo>
                  <a:pt x="12235" y="6431"/>
                </a:lnTo>
                <a:lnTo>
                  <a:pt x="12236" y="6270"/>
                </a:lnTo>
                <a:lnTo>
                  <a:pt x="12236" y="6099"/>
                </a:lnTo>
                <a:close/>
                <a:moveTo>
                  <a:pt x="14317" y="3130"/>
                </a:moveTo>
                <a:lnTo>
                  <a:pt x="14293" y="3105"/>
                </a:lnTo>
                <a:lnTo>
                  <a:pt x="14271" y="3079"/>
                </a:lnTo>
                <a:lnTo>
                  <a:pt x="14251" y="3053"/>
                </a:lnTo>
                <a:lnTo>
                  <a:pt x="14232" y="3026"/>
                </a:lnTo>
                <a:lnTo>
                  <a:pt x="14214" y="2999"/>
                </a:lnTo>
                <a:lnTo>
                  <a:pt x="14199" y="2969"/>
                </a:lnTo>
                <a:lnTo>
                  <a:pt x="14183" y="2941"/>
                </a:lnTo>
                <a:lnTo>
                  <a:pt x="14171" y="2911"/>
                </a:lnTo>
                <a:lnTo>
                  <a:pt x="14160" y="2882"/>
                </a:lnTo>
                <a:lnTo>
                  <a:pt x="14150" y="2850"/>
                </a:lnTo>
                <a:lnTo>
                  <a:pt x="14142" y="2819"/>
                </a:lnTo>
                <a:lnTo>
                  <a:pt x="14134" y="2787"/>
                </a:lnTo>
                <a:lnTo>
                  <a:pt x="14129" y="2753"/>
                </a:lnTo>
                <a:lnTo>
                  <a:pt x="14125" y="2720"/>
                </a:lnTo>
                <a:lnTo>
                  <a:pt x="14123" y="2687"/>
                </a:lnTo>
                <a:lnTo>
                  <a:pt x="14122" y="2652"/>
                </a:lnTo>
                <a:lnTo>
                  <a:pt x="14123" y="2617"/>
                </a:lnTo>
                <a:lnTo>
                  <a:pt x="14125" y="2583"/>
                </a:lnTo>
                <a:lnTo>
                  <a:pt x="14129" y="2550"/>
                </a:lnTo>
                <a:lnTo>
                  <a:pt x="14134" y="2517"/>
                </a:lnTo>
                <a:lnTo>
                  <a:pt x="14142" y="2485"/>
                </a:lnTo>
                <a:lnTo>
                  <a:pt x="14150" y="2454"/>
                </a:lnTo>
                <a:lnTo>
                  <a:pt x="14160" y="2422"/>
                </a:lnTo>
                <a:lnTo>
                  <a:pt x="14171" y="2392"/>
                </a:lnTo>
                <a:lnTo>
                  <a:pt x="14183" y="2363"/>
                </a:lnTo>
                <a:lnTo>
                  <a:pt x="14199" y="2334"/>
                </a:lnTo>
                <a:lnTo>
                  <a:pt x="14214" y="2305"/>
                </a:lnTo>
                <a:lnTo>
                  <a:pt x="14231" y="2278"/>
                </a:lnTo>
                <a:lnTo>
                  <a:pt x="14251" y="2251"/>
                </a:lnTo>
                <a:lnTo>
                  <a:pt x="14271" y="2225"/>
                </a:lnTo>
                <a:lnTo>
                  <a:pt x="14293" y="2198"/>
                </a:lnTo>
                <a:lnTo>
                  <a:pt x="14317" y="2173"/>
                </a:lnTo>
                <a:lnTo>
                  <a:pt x="14341" y="2150"/>
                </a:lnTo>
                <a:lnTo>
                  <a:pt x="14367" y="2127"/>
                </a:lnTo>
                <a:lnTo>
                  <a:pt x="14393" y="2106"/>
                </a:lnTo>
                <a:lnTo>
                  <a:pt x="14420" y="2087"/>
                </a:lnTo>
                <a:lnTo>
                  <a:pt x="14447" y="2069"/>
                </a:lnTo>
                <a:lnTo>
                  <a:pt x="14475" y="2053"/>
                </a:lnTo>
                <a:lnTo>
                  <a:pt x="14503" y="2038"/>
                </a:lnTo>
                <a:lnTo>
                  <a:pt x="14533" y="2025"/>
                </a:lnTo>
                <a:lnTo>
                  <a:pt x="14562" y="2014"/>
                </a:lnTo>
                <a:lnTo>
                  <a:pt x="14593" y="2004"/>
                </a:lnTo>
                <a:lnTo>
                  <a:pt x="14623" y="1994"/>
                </a:lnTo>
                <a:lnTo>
                  <a:pt x="14655" y="1988"/>
                </a:lnTo>
                <a:lnTo>
                  <a:pt x="14688" y="1982"/>
                </a:lnTo>
                <a:lnTo>
                  <a:pt x="14720" y="1978"/>
                </a:lnTo>
                <a:lnTo>
                  <a:pt x="14754" y="1976"/>
                </a:lnTo>
                <a:lnTo>
                  <a:pt x="14787" y="1975"/>
                </a:lnTo>
                <a:lnTo>
                  <a:pt x="14822" y="1976"/>
                </a:lnTo>
                <a:lnTo>
                  <a:pt x="14856" y="1978"/>
                </a:lnTo>
                <a:lnTo>
                  <a:pt x="14888" y="1982"/>
                </a:lnTo>
                <a:lnTo>
                  <a:pt x="14921" y="1988"/>
                </a:lnTo>
                <a:lnTo>
                  <a:pt x="14952" y="1994"/>
                </a:lnTo>
                <a:lnTo>
                  <a:pt x="14983" y="2004"/>
                </a:lnTo>
                <a:lnTo>
                  <a:pt x="15014" y="2014"/>
                </a:lnTo>
                <a:lnTo>
                  <a:pt x="15043" y="2025"/>
                </a:lnTo>
                <a:lnTo>
                  <a:pt x="15073" y="2038"/>
                </a:lnTo>
                <a:lnTo>
                  <a:pt x="15101" y="2053"/>
                </a:lnTo>
                <a:lnTo>
                  <a:pt x="15129" y="2069"/>
                </a:lnTo>
                <a:lnTo>
                  <a:pt x="15156" y="2087"/>
                </a:lnTo>
                <a:lnTo>
                  <a:pt x="15183" y="2106"/>
                </a:lnTo>
                <a:lnTo>
                  <a:pt x="15208" y="2127"/>
                </a:lnTo>
                <a:lnTo>
                  <a:pt x="15234" y="2150"/>
                </a:lnTo>
                <a:lnTo>
                  <a:pt x="15258" y="2173"/>
                </a:lnTo>
                <a:lnTo>
                  <a:pt x="15282" y="2198"/>
                </a:lnTo>
                <a:lnTo>
                  <a:pt x="15304" y="2225"/>
                </a:lnTo>
                <a:lnTo>
                  <a:pt x="15324" y="2251"/>
                </a:lnTo>
                <a:lnTo>
                  <a:pt x="15344" y="2278"/>
                </a:lnTo>
                <a:lnTo>
                  <a:pt x="15361" y="2305"/>
                </a:lnTo>
                <a:lnTo>
                  <a:pt x="15377" y="2334"/>
                </a:lnTo>
                <a:lnTo>
                  <a:pt x="15391" y="2363"/>
                </a:lnTo>
                <a:lnTo>
                  <a:pt x="15405" y="2392"/>
                </a:lnTo>
                <a:lnTo>
                  <a:pt x="15416" y="2422"/>
                </a:lnTo>
                <a:lnTo>
                  <a:pt x="15426" y="2454"/>
                </a:lnTo>
                <a:lnTo>
                  <a:pt x="15434" y="2485"/>
                </a:lnTo>
                <a:lnTo>
                  <a:pt x="15441" y="2517"/>
                </a:lnTo>
                <a:lnTo>
                  <a:pt x="15446" y="2550"/>
                </a:lnTo>
                <a:lnTo>
                  <a:pt x="15451" y="2583"/>
                </a:lnTo>
                <a:lnTo>
                  <a:pt x="15453" y="2617"/>
                </a:lnTo>
                <a:lnTo>
                  <a:pt x="15454" y="2652"/>
                </a:lnTo>
                <a:lnTo>
                  <a:pt x="15453" y="2687"/>
                </a:lnTo>
                <a:lnTo>
                  <a:pt x="15451" y="2720"/>
                </a:lnTo>
                <a:lnTo>
                  <a:pt x="15446" y="2753"/>
                </a:lnTo>
                <a:lnTo>
                  <a:pt x="15441" y="2787"/>
                </a:lnTo>
                <a:lnTo>
                  <a:pt x="15434" y="2819"/>
                </a:lnTo>
                <a:lnTo>
                  <a:pt x="15426" y="2850"/>
                </a:lnTo>
                <a:lnTo>
                  <a:pt x="15416" y="2881"/>
                </a:lnTo>
                <a:lnTo>
                  <a:pt x="15405" y="2911"/>
                </a:lnTo>
                <a:lnTo>
                  <a:pt x="15391" y="2941"/>
                </a:lnTo>
                <a:lnTo>
                  <a:pt x="15377" y="2969"/>
                </a:lnTo>
                <a:lnTo>
                  <a:pt x="15361" y="2998"/>
                </a:lnTo>
                <a:lnTo>
                  <a:pt x="15344" y="3026"/>
                </a:lnTo>
                <a:lnTo>
                  <a:pt x="15324" y="3053"/>
                </a:lnTo>
                <a:lnTo>
                  <a:pt x="15304" y="3079"/>
                </a:lnTo>
                <a:lnTo>
                  <a:pt x="15282" y="3105"/>
                </a:lnTo>
                <a:lnTo>
                  <a:pt x="15258" y="3130"/>
                </a:lnTo>
                <a:lnTo>
                  <a:pt x="15234" y="3154"/>
                </a:lnTo>
                <a:lnTo>
                  <a:pt x="15208" y="3176"/>
                </a:lnTo>
                <a:lnTo>
                  <a:pt x="15183" y="3198"/>
                </a:lnTo>
                <a:lnTo>
                  <a:pt x="15156" y="3217"/>
                </a:lnTo>
                <a:lnTo>
                  <a:pt x="15129" y="3235"/>
                </a:lnTo>
                <a:lnTo>
                  <a:pt x="15101" y="3251"/>
                </a:lnTo>
                <a:lnTo>
                  <a:pt x="15073" y="3265"/>
                </a:lnTo>
                <a:lnTo>
                  <a:pt x="15043" y="3278"/>
                </a:lnTo>
                <a:lnTo>
                  <a:pt x="15014" y="3290"/>
                </a:lnTo>
                <a:lnTo>
                  <a:pt x="14983" y="3301"/>
                </a:lnTo>
                <a:lnTo>
                  <a:pt x="14952" y="3309"/>
                </a:lnTo>
                <a:lnTo>
                  <a:pt x="14921" y="3316"/>
                </a:lnTo>
                <a:lnTo>
                  <a:pt x="14888" y="3321"/>
                </a:lnTo>
                <a:lnTo>
                  <a:pt x="14856" y="3325"/>
                </a:lnTo>
                <a:lnTo>
                  <a:pt x="14822" y="3328"/>
                </a:lnTo>
                <a:lnTo>
                  <a:pt x="14787" y="3328"/>
                </a:lnTo>
                <a:lnTo>
                  <a:pt x="14754" y="3328"/>
                </a:lnTo>
                <a:lnTo>
                  <a:pt x="14720" y="3325"/>
                </a:lnTo>
                <a:lnTo>
                  <a:pt x="14688" y="3321"/>
                </a:lnTo>
                <a:lnTo>
                  <a:pt x="14655" y="3316"/>
                </a:lnTo>
                <a:lnTo>
                  <a:pt x="14623" y="3309"/>
                </a:lnTo>
                <a:lnTo>
                  <a:pt x="14593" y="3301"/>
                </a:lnTo>
                <a:lnTo>
                  <a:pt x="14562" y="3290"/>
                </a:lnTo>
                <a:lnTo>
                  <a:pt x="14533" y="3278"/>
                </a:lnTo>
                <a:lnTo>
                  <a:pt x="14503" y="3265"/>
                </a:lnTo>
                <a:lnTo>
                  <a:pt x="14475" y="3251"/>
                </a:lnTo>
                <a:lnTo>
                  <a:pt x="14447" y="3235"/>
                </a:lnTo>
                <a:lnTo>
                  <a:pt x="14420" y="3217"/>
                </a:lnTo>
                <a:lnTo>
                  <a:pt x="14393" y="3198"/>
                </a:lnTo>
                <a:lnTo>
                  <a:pt x="14367" y="3176"/>
                </a:lnTo>
                <a:lnTo>
                  <a:pt x="14341" y="3154"/>
                </a:lnTo>
                <a:lnTo>
                  <a:pt x="14317" y="3130"/>
                </a:lnTo>
                <a:close/>
                <a:moveTo>
                  <a:pt x="13514" y="3897"/>
                </a:moveTo>
                <a:lnTo>
                  <a:pt x="15254" y="3897"/>
                </a:lnTo>
                <a:lnTo>
                  <a:pt x="15275" y="3897"/>
                </a:lnTo>
                <a:lnTo>
                  <a:pt x="15296" y="3899"/>
                </a:lnTo>
                <a:lnTo>
                  <a:pt x="15316" y="3903"/>
                </a:lnTo>
                <a:lnTo>
                  <a:pt x="15335" y="3907"/>
                </a:lnTo>
                <a:lnTo>
                  <a:pt x="15354" y="3913"/>
                </a:lnTo>
                <a:lnTo>
                  <a:pt x="15372" y="3920"/>
                </a:lnTo>
                <a:lnTo>
                  <a:pt x="15389" y="3929"/>
                </a:lnTo>
                <a:lnTo>
                  <a:pt x="15406" y="3939"/>
                </a:lnTo>
                <a:lnTo>
                  <a:pt x="15422" y="3951"/>
                </a:lnTo>
                <a:lnTo>
                  <a:pt x="15437" y="3963"/>
                </a:lnTo>
                <a:lnTo>
                  <a:pt x="15453" y="3977"/>
                </a:lnTo>
                <a:lnTo>
                  <a:pt x="15466" y="3992"/>
                </a:lnTo>
                <a:lnTo>
                  <a:pt x="15479" y="4009"/>
                </a:lnTo>
                <a:lnTo>
                  <a:pt x="15492" y="4027"/>
                </a:lnTo>
                <a:lnTo>
                  <a:pt x="15503" y="4046"/>
                </a:lnTo>
                <a:lnTo>
                  <a:pt x="15515" y="4067"/>
                </a:lnTo>
                <a:lnTo>
                  <a:pt x="15526" y="4089"/>
                </a:lnTo>
                <a:lnTo>
                  <a:pt x="15535" y="4112"/>
                </a:lnTo>
                <a:lnTo>
                  <a:pt x="15544" y="4136"/>
                </a:lnTo>
                <a:lnTo>
                  <a:pt x="15553" y="4162"/>
                </a:lnTo>
                <a:lnTo>
                  <a:pt x="15561" y="4190"/>
                </a:lnTo>
                <a:lnTo>
                  <a:pt x="15568" y="4218"/>
                </a:lnTo>
                <a:lnTo>
                  <a:pt x="15575" y="4247"/>
                </a:lnTo>
                <a:lnTo>
                  <a:pt x="15580" y="4279"/>
                </a:lnTo>
                <a:lnTo>
                  <a:pt x="15585" y="4311"/>
                </a:lnTo>
                <a:lnTo>
                  <a:pt x="15590" y="4345"/>
                </a:lnTo>
                <a:lnTo>
                  <a:pt x="15593" y="4381"/>
                </a:lnTo>
                <a:lnTo>
                  <a:pt x="15596" y="4417"/>
                </a:lnTo>
                <a:lnTo>
                  <a:pt x="15599" y="4454"/>
                </a:lnTo>
                <a:lnTo>
                  <a:pt x="15600" y="4494"/>
                </a:lnTo>
                <a:lnTo>
                  <a:pt x="15601" y="4534"/>
                </a:lnTo>
                <a:lnTo>
                  <a:pt x="15602" y="4575"/>
                </a:lnTo>
                <a:lnTo>
                  <a:pt x="15602" y="7621"/>
                </a:lnTo>
                <a:lnTo>
                  <a:pt x="15602" y="7659"/>
                </a:lnTo>
                <a:lnTo>
                  <a:pt x="15604" y="7693"/>
                </a:lnTo>
                <a:lnTo>
                  <a:pt x="15608" y="7727"/>
                </a:lnTo>
                <a:lnTo>
                  <a:pt x="15612" y="7761"/>
                </a:lnTo>
                <a:lnTo>
                  <a:pt x="15619" y="7792"/>
                </a:lnTo>
                <a:lnTo>
                  <a:pt x="15627" y="7823"/>
                </a:lnTo>
                <a:lnTo>
                  <a:pt x="15635" y="7853"/>
                </a:lnTo>
                <a:lnTo>
                  <a:pt x="15645" y="7881"/>
                </a:lnTo>
                <a:lnTo>
                  <a:pt x="15657" y="7908"/>
                </a:lnTo>
                <a:lnTo>
                  <a:pt x="15670" y="7934"/>
                </a:lnTo>
                <a:lnTo>
                  <a:pt x="15684" y="7959"/>
                </a:lnTo>
                <a:lnTo>
                  <a:pt x="15700" y="7983"/>
                </a:lnTo>
                <a:lnTo>
                  <a:pt x="15716" y="8005"/>
                </a:lnTo>
                <a:lnTo>
                  <a:pt x="15736" y="8026"/>
                </a:lnTo>
                <a:lnTo>
                  <a:pt x="15755" y="8046"/>
                </a:lnTo>
                <a:lnTo>
                  <a:pt x="15775" y="8066"/>
                </a:lnTo>
                <a:lnTo>
                  <a:pt x="15798" y="8084"/>
                </a:lnTo>
                <a:lnTo>
                  <a:pt x="15822" y="8101"/>
                </a:lnTo>
                <a:lnTo>
                  <a:pt x="15848" y="8116"/>
                </a:lnTo>
                <a:lnTo>
                  <a:pt x="15874" y="8131"/>
                </a:lnTo>
                <a:lnTo>
                  <a:pt x="15902" y="8144"/>
                </a:lnTo>
                <a:lnTo>
                  <a:pt x="15931" y="8156"/>
                </a:lnTo>
                <a:lnTo>
                  <a:pt x="15962" y="8168"/>
                </a:lnTo>
                <a:lnTo>
                  <a:pt x="15993" y="8178"/>
                </a:lnTo>
                <a:lnTo>
                  <a:pt x="16027" y="8186"/>
                </a:lnTo>
                <a:lnTo>
                  <a:pt x="16062" y="8194"/>
                </a:lnTo>
                <a:lnTo>
                  <a:pt x="16097" y="8200"/>
                </a:lnTo>
                <a:lnTo>
                  <a:pt x="16135" y="8205"/>
                </a:lnTo>
                <a:lnTo>
                  <a:pt x="16174" y="8209"/>
                </a:lnTo>
                <a:lnTo>
                  <a:pt x="16213" y="8212"/>
                </a:lnTo>
                <a:lnTo>
                  <a:pt x="16255" y="8214"/>
                </a:lnTo>
                <a:lnTo>
                  <a:pt x="16298" y="8214"/>
                </a:lnTo>
                <a:lnTo>
                  <a:pt x="16298" y="8301"/>
                </a:lnTo>
                <a:lnTo>
                  <a:pt x="13514" y="8301"/>
                </a:lnTo>
                <a:lnTo>
                  <a:pt x="13514" y="8214"/>
                </a:lnTo>
                <a:lnTo>
                  <a:pt x="13557" y="8214"/>
                </a:lnTo>
                <a:lnTo>
                  <a:pt x="13598" y="8212"/>
                </a:lnTo>
                <a:lnTo>
                  <a:pt x="13638" y="8209"/>
                </a:lnTo>
                <a:lnTo>
                  <a:pt x="13677" y="8205"/>
                </a:lnTo>
                <a:lnTo>
                  <a:pt x="13714" y="8200"/>
                </a:lnTo>
                <a:lnTo>
                  <a:pt x="13750" y="8194"/>
                </a:lnTo>
                <a:lnTo>
                  <a:pt x="13785" y="8186"/>
                </a:lnTo>
                <a:lnTo>
                  <a:pt x="13819" y="8178"/>
                </a:lnTo>
                <a:lnTo>
                  <a:pt x="13850" y="8168"/>
                </a:lnTo>
                <a:lnTo>
                  <a:pt x="13881" y="8156"/>
                </a:lnTo>
                <a:lnTo>
                  <a:pt x="13910" y="8144"/>
                </a:lnTo>
                <a:lnTo>
                  <a:pt x="13938" y="8131"/>
                </a:lnTo>
                <a:lnTo>
                  <a:pt x="13964" y="8116"/>
                </a:lnTo>
                <a:lnTo>
                  <a:pt x="13990" y="8101"/>
                </a:lnTo>
                <a:lnTo>
                  <a:pt x="14013" y="8084"/>
                </a:lnTo>
                <a:lnTo>
                  <a:pt x="14036" y="8066"/>
                </a:lnTo>
                <a:lnTo>
                  <a:pt x="14057" y="8046"/>
                </a:lnTo>
                <a:lnTo>
                  <a:pt x="14076" y="8026"/>
                </a:lnTo>
                <a:lnTo>
                  <a:pt x="14095" y="8005"/>
                </a:lnTo>
                <a:lnTo>
                  <a:pt x="14112" y="7983"/>
                </a:lnTo>
                <a:lnTo>
                  <a:pt x="14127" y="7959"/>
                </a:lnTo>
                <a:lnTo>
                  <a:pt x="14142" y="7934"/>
                </a:lnTo>
                <a:lnTo>
                  <a:pt x="14155" y="7908"/>
                </a:lnTo>
                <a:lnTo>
                  <a:pt x="14166" y="7881"/>
                </a:lnTo>
                <a:lnTo>
                  <a:pt x="14176" y="7853"/>
                </a:lnTo>
                <a:lnTo>
                  <a:pt x="14185" y="7823"/>
                </a:lnTo>
                <a:lnTo>
                  <a:pt x="14193" y="7792"/>
                </a:lnTo>
                <a:lnTo>
                  <a:pt x="14199" y="7761"/>
                </a:lnTo>
                <a:lnTo>
                  <a:pt x="14204" y="7727"/>
                </a:lnTo>
                <a:lnTo>
                  <a:pt x="14207" y="7693"/>
                </a:lnTo>
                <a:lnTo>
                  <a:pt x="14209" y="7659"/>
                </a:lnTo>
                <a:lnTo>
                  <a:pt x="14210" y="7621"/>
                </a:lnTo>
                <a:lnTo>
                  <a:pt x="14210" y="4575"/>
                </a:lnTo>
                <a:lnTo>
                  <a:pt x="14209" y="4539"/>
                </a:lnTo>
                <a:lnTo>
                  <a:pt x="14207" y="4504"/>
                </a:lnTo>
                <a:lnTo>
                  <a:pt x="14204" y="4470"/>
                </a:lnTo>
                <a:lnTo>
                  <a:pt x="14199" y="4437"/>
                </a:lnTo>
                <a:lnTo>
                  <a:pt x="14193" y="4406"/>
                </a:lnTo>
                <a:lnTo>
                  <a:pt x="14185" y="4374"/>
                </a:lnTo>
                <a:lnTo>
                  <a:pt x="14176" y="4345"/>
                </a:lnTo>
                <a:lnTo>
                  <a:pt x="14166" y="4317"/>
                </a:lnTo>
                <a:lnTo>
                  <a:pt x="14155" y="4290"/>
                </a:lnTo>
                <a:lnTo>
                  <a:pt x="14142" y="4263"/>
                </a:lnTo>
                <a:lnTo>
                  <a:pt x="14127" y="4238"/>
                </a:lnTo>
                <a:lnTo>
                  <a:pt x="14112" y="4215"/>
                </a:lnTo>
                <a:lnTo>
                  <a:pt x="14095" y="4193"/>
                </a:lnTo>
                <a:lnTo>
                  <a:pt x="14076" y="4171"/>
                </a:lnTo>
                <a:lnTo>
                  <a:pt x="14057" y="4150"/>
                </a:lnTo>
                <a:lnTo>
                  <a:pt x="14036" y="4131"/>
                </a:lnTo>
                <a:lnTo>
                  <a:pt x="14013" y="4114"/>
                </a:lnTo>
                <a:lnTo>
                  <a:pt x="13990" y="4097"/>
                </a:lnTo>
                <a:lnTo>
                  <a:pt x="13964" y="4082"/>
                </a:lnTo>
                <a:lnTo>
                  <a:pt x="13938" y="4067"/>
                </a:lnTo>
                <a:lnTo>
                  <a:pt x="13910" y="4053"/>
                </a:lnTo>
                <a:lnTo>
                  <a:pt x="13881" y="4041"/>
                </a:lnTo>
                <a:lnTo>
                  <a:pt x="13850" y="4030"/>
                </a:lnTo>
                <a:lnTo>
                  <a:pt x="13819" y="4020"/>
                </a:lnTo>
                <a:lnTo>
                  <a:pt x="13785" y="4012"/>
                </a:lnTo>
                <a:lnTo>
                  <a:pt x="13750" y="4004"/>
                </a:lnTo>
                <a:lnTo>
                  <a:pt x="13714" y="3998"/>
                </a:lnTo>
                <a:lnTo>
                  <a:pt x="13677" y="3993"/>
                </a:lnTo>
                <a:lnTo>
                  <a:pt x="13638" y="3989"/>
                </a:lnTo>
                <a:lnTo>
                  <a:pt x="13598" y="3986"/>
                </a:lnTo>
                <a:lnTo>
                  <a:pt x="13557" y="3984"/>
                </a:lnTo>
                <a:lnTo>
                  <a:pt x="13514" y="3984"/>
                </a:lnTo>
                <a:lnTo>
                  <a:pt x="13514" y="38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4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reeform 5"/>
          <p:cNvSpPr>
            <a:spLocks noChangeAspect="1" noEditPoints="1"/>
          </p:cNvSpPr>
          <p:nvPr userDrawn="1"/>
        </p:nvSpPr>
        <p:spPr bwMode="auto">
          <a:xfrm>
            <a:off x="6882078" y="6104055"/>
            <a:ext cx="620258" cy="395111"/>
          </a:xfrm>
          <a:custGeom>
            <a:avLst/>
            <a:gdLst>
              <a:gd name="T0" fmla="*/ 10447 w 16298"/>
              <a:gd name="T1" fmla="*/ 4039 h 10382"/>
              <a:gd name="T2" fmla="*/ 10988 w 16298"/>
              <a:gd name="T3" fmla="*/ 3921 h 10382"/>
              <a:gd name="T4" fmla="*/ 11865 w 16298"/>
              <a:gd name="T5" fmla="*/ 3891 h 10382"/>
              <a:gd name="T6" fmla="*/ 12950 w 16298"/>
              <a:gd name="T7" fmla="*/ 4414 h 10382"/>
              <a:gd name="T8" fmla="*/ 13528 w 16298"/>
              <a:gd name="T9" fmla="*/ 5487 h 10382"/>
              <a:gd name="T10" fmla="*/ 13489 w 16298"/>
              <a:gd name="T11" fmla="*/ 6877 h 10382"/>
              <a:gd name="T12" fmla="*/ 12837 w 16298"/>
              <a:gd name="T13" fmla="*/ 7882 h 10382"/>
              <a:gd name="T14" fmla="*/ 11695 w 16298"/>
              <a:gd name="T15" fmla="*/ 8322 h 10382"/>
              <a:gd name="T16" fmla="*/ 10917 w 16298"/>
              <a:gd name="T17" fmla="*/ 8247 h 10382"/>
              <a:gd name="T18" fmla="*/ 10642 w 16298"/>
              <a:gd name="T19" fmla="*/ 10149 h 10382"/>
              <a:gd name="T20" fmla="*/ 8520 w 16298"/>
              <a:gd name="T21" fmla="*/ 10295 h 10382"/>
              <a:gd name="T22" fmla="*/ 9142 w 16298"/>
              <a:gd name="T23" fmla="*/ 10088 h 10382"/>
              <a:gd name="T24" fmla="*/ 9084 w 16298"/>
              <a:gd name="T25" fmla="*/ 4193 h 10382"/>
              <a:gd name="T26" fmla="*/ 1601 w 16298"/>
              <a:gd name="T27" fmla="*/ 7239 h 10382"/>
              <a:gd name="T28" fmla="*/ 132 w 16298"/>
              <a:gd name="T29" fmla="*/ 6220 h 10382"/>
              <a:gd name="T30" fmla="*/ 438 w 16298"/>
              <a:gd name="T31" fmla="*/ 4444 h 10382"/>
              <a:gd name="T32" fmla="*/ 3376 w 16298"/>
              <a:gd name="T33" fmla="*/ 5568 h 10382"/>
              <a:gd name="T34" fmla="*/ 2797 w 16298"/>
              <a:gd name="T35" fmla="*/ 6829 h 10382"/>
              <a:gd name="T36" fmla="*/ 1107 w 16298"/>
              <a:gd name="T37" fmla="*/ 102 h 10382"/>
              <a:gd name="T38" fmla="*/ 9 w 16298"/>
              <a:gd name="T39" fmla="*/ 1502 h 10382"/>
              <a:gd name="T40" fmla="*/ 813 w 16298"/>
              <a:gd name="T41" fmla="*/ 3103 h 10382"/>
              <a:gd name="T42" fmla="*/ 3374 w 16298"/>
              <a:gd name="T43" fmla="*/ 1595 h 10382"/>
              <a:gd name="T44" fmla="*/ 2401 w 16298"/>
              <a:gd name="T45" fmla="*/ 156 h 10382"/>
              <a:gd name="T46" fmla="*/ 6626 w 16298"/>
              <a:gd name="T47" fmla="*/ 332 h 10382"/>
              <a:gd name="T48" fmla="*/ 7270 w 16298"/>
              <a:gd name="T49" fmla="*/ 2010 h 10382"/>
              <a:gd name="T50" fmla="*/ 6038 w 16298"/>
              <a:gd name="T51" fmla="*/ 3292 h 10382"/>
              <a:gd name="T52" fmla="*/ 4024 w 16298"/>
              <a:gd name="T53" fmla="*/ 1118 h 10382"/>
              <a:gd name="T54" fmla="*/ 5366 w 16298"/>
              <a:gd name="T55" fmla="*/ 18 h 10382"/>
              <a:gd name="T56" fmla="*/ 5476 w 16298"/>
              <a:gd name="T57" fmla="*/ 8101 h 10382"/>
              <a:gd name="T58" fmla="*/ 3487 w 16298"/>
              <a:gd name="T59" fmla="*/ 8194 h 10382"/>
              <a:gd name="T60" fmla="*/ 3922 w 16298"/>
              <a:gd name="T61" fmla="*/ 7728 h 10382"/>
              <a:gd name="T62" fmla="*/ 3789 w 16298"/>
              <a:gd name="T63" fmla="*/ 4159 h 10382"/>
              <a:gd name="T64" fmla="*/ 5025 w 16298"/>
              <a:gd name="T65" fmla="*/ 3913 h 10382"/>
              <a:gd name="T66" fmla="*/ 5288 w 16298"/>
              <a:gd name="T67" fmla="*/ 4124 h 10382"/>
              <a:gd name="T68" fmla="*/ 5942 w 16298"/>
              <a:gd name="T69" fmla="*/ 3865 h 10382"/>
              <a:gd name="T70" fmla="*/ 7795 w 16298"/>
              <a:gd name="T71" fmla="*/ 4297 h 10382"/>
              <a:gd name="T72" fmla="*/ 8304 w 16298"/>
              <a:gd name="T73" fmla="*/ 7853 h 10382"/>
              <a:gd name="T74" fmla="*/ 8859 w 16298"/>
              <a:gd name="T75" fmla="*/ 8213 h 10382"/>
              <a:gd name="T76" fmla="*/ 6807 w 16298"/>
              <a:gd name="T77" fmla="*/ 8027 h 10382"/>
              <a:gd name="T78" fmla="*/ 6883 w 16298"/>
              <a:gd name="T79" fmla="*/ 4822 h 10382"/>
              <a:gd name="T80" fmla="*/ 6151 w 16298"/>
              <a:gd name="T81" fmla="*/ 3942 h 10382"/>
              <a:gd name="T82" fmla="*/ 5510 w 16298"/>
              <a:gd name="T83" fmla="*/ 4089 h 10382"/>
              <a:gd name="T84" fmla="*/ 5264 w 16298"/>
              <a:gd name="T85" fmla="*/ 4796 h 10382"/>
              <a:gd name="T86" fmla="*/ 12141 w 16298"/>
              <a:gd name="T87" fmla="*/ 4439 h 10382"/>
              <a:gd name="T88" fmla="*/ 11696 w 16298"/>
              <a:gd name="T89" fmla="*/ 3988 h 10382"/>
              <a:gd name="T90" fmla="*/ 11037 w 16298"/>
              <a:gd name="T91" fmla="*/ 3992 h 10382"/>
              <a:gd name="T92" fmla="*/ 10542 w 16298"/>
              <a:gd name="T93" fmla="*/ 4399 h 10382"/>
              <a:gd name="T94" fmla="*/ 10624 w 16298"/>
              <a:gd name="T95" fmla="*/ 7999 h 10382"/>
              <a:gd name="T96" fmla="*/ 11230 w 16298"/>
              <a:gd name="T97" fmla="*/ 8239 h 10382"/>
              <a:gd name="T98" fmla="*/ 11875 w 16298"/>
              <a:gd name="T99" fmla="*/ 8114 h 10382"/>
              <a:gd name="T100" fmla="*/ 12179 w 16298"/>
              <a:gd name="T101" fmla="*/ 7561 h 10382"/>
              <a:gd name="T102" fmla="*/ 14150 w 16298"/>
              <a:gd name="T103" fmla="*/ 2850 h 10382"/>
              <a:gd name="T104" fmla="*/ 14341 w 16298"/>
              <a:gd name="T105" fmla="*/ 2150 h 10382"/>
              <a:gd name="T106" fmla="*/ 15043 w 16298"/>
              <a:gd name="T107" fmla="*/ 2025 h 10382"/>
              <a:gd name="T108" fmla="*/ 15453 w 16298"/>
              <a:gd name="T109" fmla="*/ 2617 h 10382"/>
              <a:gd name="T110" fmla="*/ 15101 w 16298"/>
              <a:gd name="T111" fmla="*/ 3251 h 10382"/>
              <a:gd name="T112" fmla="*/ 14393 w 16298"/>
              <a:gd name="T113" fmla="*/ 3198 h 10382"/>
              <a:gd name="T114" fmla="*/ 15535 w 16298"/>
              <a:gd name="T115" fmla="*/ 4112 h 10382"/>
              <a:gd name="T116" fmla="*/ 15645 w 16298"/>
              <a:gd name="T117" fmla="*/ 7881 h 10382"/>
              <a:gd name="T118" fmla="*/ 16255 w 16298"/>
              <a:gd name="T119" fmla="*/ 8214 h 10382"/>
              <a:gd name="T120" fmla="*/ 14095 w 16298"/>
              <a:gd name="T121" fmla="*/ 8005 h 10382"/>
              <a:gd name="T122" fmla="*/ 14155 w 16298"/>
              <a:gd name="T123" fmla="*/ 4290 h 10382"/>
              <a:gd name="T124" fmla="*/ 13514 w 16298"/>
              <a:gd name="T125" fmla="*/ 3984 h 10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98" h="10382">
                <a:moveTo>
                  <a:pt x="10209" y="3897"/>
                </a:moveTo>
                <a:lnTo>
                  <a:pt x="10222" y="3897"/>
                </a:lnTo>
                <a:lnTo>
                  <a:pt x="10234" y="3898"/>
                </a:lnTo>
                <a:lnTo>
                  <a:pt x="10246" y="3899"/>
                </a:lnTo>
                <a:lnTo>
                  <a:pt x="10259" y="3901"/>
                </a:lnTo>
                <a:lnTo>
                  <a:pt x="10270" y="3903"/>
                </a:lnTo>
                <a:lnTo>
                  <a:pt x="10282" y="3906"/>
                </a:lnTo>
                <a:lnTo>
                  <a:pt x="10293" y="3909"/>
                </a:lnTo>
                <a:lnTo>
                  <a:pt x="10304" y="3913"/>
                </a:lnTo>
                <a:lnTo>
                  <a:pt x="10315" y="3917"/>
                </a:lnTo>
                <a:lnTo>
                  <a:pt x="10326" y="3922"/>
                </a:lnTo>
                <a:lnTo>
                  <a:pt x="10336" y="3927"/>
                </a:lnTo>
                <a:lnTo>
                  <a:pt x="10346" y="3932"/>
                </a:lnTo>
                <a:lnTo>
                  <a:pt x="10355" y="3939"/>
                </a:lnTo>
                <a:lnTo>
                  <a:pt x="10366" y="3945"/>
                </a:lnTo>
                <a:lnTo>
                  <a:pt x="10375" y="3953"/>
                </a:lnTo>
                <a:lnTo>
                  <a:pt x="10384" y="3961"/>
                </a:lnTo>
                <a:lnTo>
                  <a:pt x="10392" y="3969"/>
                </a:lnTo>
                <a:lnTo>
                  <a:pt x="10401" y="3977"/>
                </a:lnTo>
                <a:lnTo>
                  <a:pt x="10409" y="3986"/>
                </a:lnTo>
                <a:lnTo>
                  <a:pt x="10417" y="3996"/>
                </a:lnTo>
                <a:lnTo>
                  <a:pt x="10433" y="4017"/>
                </a:lnTo>
                <a:lnTo>
                  <a:pt x="10447" y="4039"/>
                </a:lnTo>
                <a:lnTo>
                  <a:pt x="10460" y="4064"/>
                </a:lnTo>
                <a:lnTo>
                  <a:pt x="10474" y="4091"/>
                </a:lnTo>
                <a:lnTo>
                  <a:pt x="10485" y="4119"/>
                </a:lnTo>
                <a:lnTo>
                  <a:pt x="10495" y="4150"/>
                </a:lnTo>
                <a:lnTo>
                  <a:pt x="10501" y="4155"/>
                </a:lnTo>
                <a:lnTo>
                  <a:pt x="10506" y="4158"/>
                </a:lnTo>
                <a:lnTo>
                  <a:pt x="10510" y="4161"/>
                </a:lnTo>
                <a:lnTo>
                  <a:pt x="10513" y="4161"/>
                </a:lnTo>
                <a:lnTo>
                  <a:pt x="10570" y="4124"/>
                </a:lnTo>
                <a:lnTo>
                  <a:pt x="10626" y="4090"/>
                </a:lnTo>
                <a:lnTo>
                  <a:pt x="10655" y="4073"/>
                </a:lnTo>
                <a:lnTo>
                  <a:pt x="10683" y="4058"/>
                </a:lnTo>
                <a:lnTo>
                  <a:pt x="10711" y="4041"/>
                </a:lnTo>
                <a:lnTo>
                  <a:pt x="10739" y="4027"/>
                </a:lnTo>
                <a:lnTo>
                  <a:pt x="10767" y="4013"/>
                </a:lnTo>
                <a:lnTo>
                  <a:pt x="10794" y="3999"/>
                </a:lnTo>
                <a:lnTo>
                  <a:pt x="10823" y="3987"/>
                </a:lnTo>
                <a:lnTo>
                  <a:pt x="10850" y="3974"/>
                </a:lnTo>
                <a:lnTo>
                  <a:pt x="10878" y="3963"/>
                </a:lnTo>
                <a:lnTo>
                  <a:pt x="10905" y="3952"/>
                </a:lnTo>
                <a:lnTo>
                  <a:pt x="10933" y="3940"/>
                </a:lnTo>
                <a:lnTo>
                  <a:pt x="10960" y="3930"/>
                </a:lnTo>
                <a:lnTo>
                  <a:pt x="10988" y="3921"/>
                </a:lnTo>
                <a:lnTo>
                  <a:pt x="11015" y="3913"/>
                </a:lnTo>
                <a:lnTo>
                  <a:pt x="11043" y="3905"/>
                </a:lnTo>
                <a:lnTo>
                  <a:pt x="11069" y="3897"/>
                </a:lnTo>
                <a:lnTo>
                  <a:pt x="11097" y="3890"/>
                </a:lnTo>
                <a:lnTo>
                  <a:pt x="11124" y="3884"/>
                </a:lnTo>
                <a:lnTo>
                  <a:pt x="11151" y="3878"/>
                </a:lnTo>
                <a:lnTo>
                  <a:pt x="11178" y="3873"/>
                </a:lnTo>
                <a:lnTo>
                  <a:pt x="11205" y="3869"/>
                </a:lnTo>
                <a:lnTo>
                  <a:pt x="11231" y="3865"/>
                </a:lnTo>
                <a:lnTo>
                  <a:pt x="11259" y="3862"/>
                </a:lnTo>
                <a:lnTo>
                  <a:pt x="11285" y="3859"/>
                </a:lnTo>
                <a:lnTo>
                  <a:pt x="11312" y="3857"/>
                </a:lnTo>
                <a:lnTo>
                  <a:pt x="11338" y="3855"/>
                </a:lnTo>
                <a:lnTo>
                  <a:pt x="11365" y="3855"/>
                </a:lnTo>
                <a:lnTo>
                  <a:pt x="11391" y="3854"/>
                </a:lnTo>
                <a:lnTo>
                  <a:pt x="11453" y="3855"/>
                </a:lnTo>
                <a:lnTo>
                  <a:pt x="11515" y="3857"/>
                </a:lnTo>
                <a:lnTo>
                  <a:pt x="11575" y="3859"/>
                </a:lnTo>
                <a:lnTo>
                  <a:pt x="11634" y="3864"/>
                </a:lnTo>
                <a:lnTo>
                  <a:pt x="11693" y="3869"/>
                </a:lnTo>
                <a:lnTo>
                  <a:pt x="11751" y="3875"/>
                </a:lnTo>
                <a:lnTo>
                  <a:pt x="11808" y="3883"/>
                </a:lnTo>
                <a:lnTo>
                  <a:pt x="11865" y="3891"/>
                </a:lnTo>
                <a:lnTo>
                  <a:pt x="11920" y="3901"/>
                </a:lnTo>
                <a:lnTo>
                  <a:pt x="11975" y="3912"/>
                </a:lnTo>
                <a:lnTo>
                  <a:pt x="12030" y="3924"/>
                </a:lnTo>
                <a:lnTo>
                  <a:pt x="12083" y="3938"/>
                </a:lnTo>
                <a:lnTo>
                  <a:pt x="12136" y="3953"/>
                </a:lnTo>
                <a:lnTo>
                  <a:pt x="12187" y="3969"/>
                </a:lnTo>
                <a:lnTo>
                  <a:pt x="12239" y="3985"/>
                </a:lnTo>
                <a:lnTo>
                  <a:pt x="12289" y="4003"/>
                </a:lnTo>
                <a:lnTo>
                  <a:pt x="12339" y="4022"/>
                </a:lnTo>
                <a:lnTo>
                  <a:pt x="12386" y="4043"/>
                </a:lnTo>
                <a:lnTo>
                  <a:pt x="12435" y="4065"/>
                </a:lnTo>
                <a:lnTo>
                  <a:pt x="12482" y="4087"/>
                </a:lnTo>
                <a:lnTo>
                  <a:pt x="12528" y="4111"/>
                </a:lnTo>
                <a:lnTo>
                  <a:pt x="12574" y="4136"/>
                </a:lnTo>
                <a:lnTo>
                  <a:pt x="12619" y="4162"/>
                </a:lnTo>
                <a:lnTo>
                  <a:pt x="12664" y="4190"/>
                </a:lnTo>
                <a:lnTo>
                  <a:pt x="12706" y="4218"/>
                </a:lnTo>
                <a:lnTo>
                  <a:pt x="12749" y="4248"/>
                </a:lnTo>
                <a:lnTo>
                  <a:pt x="12791" y="4279"/>
                </a:lnTo>
                <a:lnTo>
                  <a:pt x="12832" y="4311"/>
                </a:lnTo>
                <a:lnTo>
                  <a:pt x="12872" y="4344"/>
                </a:lnTo>
                <a:lnTo>
                  <a:pt x="12911" y="4378"/>
                </a:lnTo>
                <a:lnTo>
                  <a:pt x="12950" y="4414"/>
                </a:lnTo>
                <a:lnTo>
                  <a:pt x="12987" y="4451"/>
                </a:lnTo>
                <a:lnTo>
                  <a:pt x="13025" y="4489"/>
                </a:lnTo>
                <a:lnTo>
                  <a:pt x="13061" y="4527"/>
                </a:lnTo>
                <a:lnTo>
                  <a:pt x="13095" y="4567"/>
                </a:lnTo>
                <a:lnTo>
                  <a:pt x="13128" y="4608"/>
                </a:lnTo>
                <a:lnTo>
                  <a:pt x="13161" y="4649"/>
                </a:lnTo>
                <a:lnTo>
                  <a:pt x="13191" y="4690"/>
                </a:lnTo>
                <a:lnTo>
                  <a:pt x="13222" y="4734"/>
                </a:lnTo>
                <a:lnTo>
                  <a:pt x="13250" y="4778"/>
                </a:lnTo>
                <a:lnTo>
                  <a:pt x="13278" y="4823"/>
                </a:lnTo>
                <a:lnTo>
                  <a:pt x="13304" y="4869"/>
                </a:lnTo>
                <a:lnTo>
                  <a:pt x="13329" y="4915"/>
                </a:lnTo>
                <a:lnTo>
                  <a:pt x="13353" y="4963"/>
                </a:lnTo>
                <a:lnTo>
                  <a:pt x="13376" y="5011"/>
                </a:lnTo>
                <a:lnTo>
                  <a:pt x="13398" y="5061"/>
                </a:lnTo>
                <a:lnTo>
                  <a:pt x="13418" y="5110"/>
                </a:lnTo>
                <a:lnTo>
                  <a:pt x="13438" y="5162"/>
                </a:lnTo>
                <a:lnTo>
                  <a:pt x="13455" y="5214"/>
                </a:lnTo>
                <a:lnTo>
                  <a:pt x="13472" y="5267"/>
                </a:lnTo>
                <a:lnTo>
                  <a:pt x="13489" y="5320"/>
                </a:lnTo>
                <a:lnTo>
                  <a:pt x="13503" y="5375"/>
                </a:lnTo>
                <a:lnTo>
                  <a:pt x="13516" y="5430"/>
                </a:lnTo>
                <a:lnTo>
                  <a:pt x="13528" y="5487"/>
                </a:lnTo>
                <a:lnTo>
                  <a:pt x="13540" y="5544"/>
                </a:lnTo>
                <a:lnTo>
                  <a:pt x="13550" y="5602"/>
                </a:lnTo>
                <a:lnTo>
                  <a:pt x="13558" y="5661"/>
                </a:lnTo>
                <a:lnTo>
                  <a:pt x="13566" y="5721"/>
                </a:lnTo>
                <a:lnTo>
                  <a:pt x="13572" y="5782"/>
                </a:lnTo>
                <a:lnTo>
                  <a:pt x="13577" y="5844"/>
                </a:lnTo>
                <a:lnTo>
                  <a:pt x="13581" y="5907"/>
                </a:lnTo>
                <a:lnTo>
                  <a:pt x="13584" y="5970"/>
                </a:lnTo>
                <a:lnTo>
                  <a:pt x="13586" y="6034"/>
                </a:lnTo>
                <a:lnTo>
                  <a:pt x="13587" y="6099"/>
                </a:lnTo>
                <a:lnTo>
                  <a:pt x="13586" y="6165"/>
                </a:lnTo>
                <a:lnTo>
                  <a:pt x="13584" y="6229"/>
                </a:lnTo>
                <a:lnTo>
                  <a:pt x="13581" y="6292"/>
                </a:lnTo>
                <a:lnTo>
                  <a:pt x="13578" y="6355"/>
                </a:lnTo>
                <a:lnTo>
                  <a:pt x="13572" y="6416"/>
                </a:lnTo>
                <a:lnTo>
                  <a:pt x="13566" y="6477"/>
                </a:lnTo>
                <a:lnTo>
                  <a:pt x="13559" y="6536"/>
                </a:lnTo>
                <a:lnTo>
                  <a:pt x="13550" y="6596"/>
                </a:lnTo>
                <a:lnTo>
                  <a:pt x="13541" y="6654"/>
                </a:lnTo>
                <a:lnTo>
                  <a:pt x="13529" y="6711"/>
                </a:lnTo>
                <a:lnTo>
                  <a:pt x="13517" y="6767"/>
                </a:lnTo>
                <a:lnTo>
                  <a:pt x="13504" y="6822"/>
                </a:lnTo>
                <a:lnTo>
                  <a:pt x="13489" y="6877"/>
                </a:lnTo>
                <a:lnTo>
                  <a:pt x="13473" y="6930"/>
                </a:lnTo>
                <a:lnTo>
                  <a:pt x="13456" y="6983"/>
                </a:lnTo>
                <a:lnTo>
                  <a:pt x="13439" y="7035"/>
                </a:lnTo>
                <a:lnTo>
                  <a:pt x="13419" y="7086"/>
                </a:lnTo>
                <a:lnTo>
                  <a:pt x="13399" y="7136"/>
                </a:lnTo>
                <a:lnTo>
                  <a:pt x="13378" y="7184"/>
                </a:lnTo>
                <a:lnTo>
                  <a:pt x="13355" y="7233"/>
                </a:lnTo>
                <a:lnTo>
                  <a:pt x="13331" y="7280"/>
                </a:lnTo>
                <a:lnTo>
                  <a:pt x="13306" y="7327"/>
                </a:lnTo>
                <a:lnTo>
                  <a:pt x="13280" y="7372"/>
                </a:lnTo>
                <a:lnTo>
                  <a:pt x="13252" y="7417"/>
                </a:lnTo>
                <a:lnTo>
                  <a:pt x="13224" y="7461"/>
                </a:lnTo>
                <a:lnTo>
                  <a:pt x="13194" y="7503"/>
                </a:lnTo>
                <a:lnTo>
                  <a:pt x="13164" y="7546"/>
                </a:lnTo>
                <a:lnTo>
                  <a:pt x="13132" y="7587"/>
                </a:lnTo>
                <a:lnTo>
                  <a:pt x="13098" y="7628"/>
                </a:lnTo>
                <a:lnTo>
                  <a:pt x="13065" y="7667"/>
                </a:lnTo>
                <a:lnTo>
                  <a:pt x="13029" y="7705"/>
                </a:lnTo>
                <a:lnTo>
                  <a:pt x="12993" y="7743"/>
                </a:lnTo>
                <a:lnTo>
                  <a:pt x="12955" y="7779"/>
                </a:lnTo>
                <a:lnTo>
                  <a:pt x="12916" y="7814"/>
                </a:lnTo>
                <a:lnTo>
                  <a:pt x="12877" y="7849"/>
                </a:lnTo>
                <a:lnTo>
                  <a:pt x="12837" y="7882"/>
                </a:lnTo>
                <a:lnTo>
                  <a:pt x="12796" y="7913"/>
                </a:lnTo>
                <a:lnTo>
                  <a:pt x="12754" y="7944"/>
                </a:lnTo>
                <a:lnTo>
                  <a:pt x="12712" y="7974"/>
                </a:lnTo>
                <a:lnTo>
                  <a:pt x="12669" y="8002"/>
                </a:lnTo>
                <a:lnTo>
                  <a:pt x="12625" y="8029"/>
                </a:lnTo>
                <a:lnTo>
                  <a:pt x="12580" y="8055"/>
                </a:lnTo>
                <a:lnTo>
                  <a:pt x="12534" y="8081"/>
                </a:lnTo>
                <a:lnTo>
                  <a:pt x="12488" y="8104"/>
                </a:lnTo>
                <a:lnTo>
                  <a:pt x="12440" y="8127"/>
                </a:lnTo>
                <a:lnTo>
                  <a:pt x="12393" y="8148"/>
                </a:lnTo>
                <a:lnTo>
                  <a:pt x="12344" y="8169"/>
                </a:lnTo>
                <a:lnTo>
                  <a:pt x="12294" y="8188"/>
                </a:lnTo>
                <a:lnTo>
                  <a:pt x="12244" y="8206"/>
                </a:lnTo>
                <a:lnTo>
                  <a:pt x="12192" y="8223"/>
                </a:lnTo>
                <a:lnTo>
                  <a:pt x="12140" y="8238"/>
                </a:lnTo>
                <a:lnTo>
                  <a:pt x="12088" y="8252"/>
                </a:lnTo>
                <a:lnTo>
                  <a:pt x="12034" y="8266"/>
                </a:lnTo>
                <a:lnTo>
                  <a:pt x="11979" y="8279"/>
                </a:lnTo>
                <a:lnTo>
                  <a:pt x="11924" y="8290"/>
                </a:lnTo>
                <a:lnTo>
                  <a:pt x="11868" y="8299"/>
                </a:lnTo>
                <a:lnTo>
                  <a:pt x="11811" y="8308"/>
                </a:lnTo>
                <a:lnTo>
                  <a:pt x="11754" y="8316"/>
                </a:lnTo>
                <a:lnTo>
                  <a:pt x="11695" y="8322"/>
                </a:lnTo>
                <a:lnTo>
                  <a:pt x="11636" y="8327"/>
                </a:lnTo>
                <a:lnTo>
                  <a:pt x="11576" y="8331"/>
                </a:lnTo>
                <a:lnTo>
                  <a:pt x="11516" y="8334"/>
                </a:lnTo>
                <a:lnTo>
                  <a:pt x="11453" y="8336"/>
                </a:lnTo>
                <a:lnTo>
                  <a:pt x="11391" y="8336"/>
                </a:lnTo>
                <a:lnTo>
                  <a:pt x="11365" y="8336"/>
                </a:lnTo>
                <a:lnTo>
                  <a:pt x="11338" y="8335"/>
                </a:lnTo>
                <a:lnTo>
                  <a:pt x="11312" y="8334"/>
                </a:lnTo>
                <a:lnTo>
                  <a:pt x="11285" y="8332"/>
                </a:lnTo>
                <a:lnTo>
                  <a:pt x="11259" y="8329"/>
                </a:lnTo>
                <a:lnTo>
                  <a:pt x="11233" y="8326"/>
                </a:lnTo>
                <a:lnTo>
                  <a:pt x="11207" y="8323"/>
                </a:lnTo>
                <a:lnTo>
                  <a:pt x="11180" y="8319"/>
                </a:lnTo>
                <a:lnTo>
                  <a:pt x="11154" y="8314"/>
                </a:lnTo>
                <a:lnTo>
                  <a:pt x="11127" y="8309"/>
                </a:lnTo>
                <a:lnTo>
                  <a:pt x="11101" y="8303"/>
                </a:lnTo>
                <a:lnTo>
                  <a:pt x="11074" y="8297"/>
                </a:lnTo>
                <a:lnTo>
                  <a:pt x="11048" y="8290"/>
                </a:lnTo>
                <a:lnTo>
                  <a:pt x="11022" y="8283"/>
                </a:lnTo>
                <a:lnTo>
                  <a:pt x="10995" y="8275"/>
                </a:lnTo>
                <a:lnTo>
                  <a:pt x="10969" y="8265"/>
                </a:lnTo>
                <a:lnTo>
                  <a:pt x="10943" y="8256"/>
                </a:lnTo>
                <a:lnTo>
                  <a:pt x="10917" y="8247"/>
                </a:lnTo>
                <a:lnTo>
                  <a:pt x="10890" y="8237"/>
                </a:lnTo>
                <a:lnTo>
                  <a:pt x="10864" y="8226"/>
                </a:lnTo>
                <a:lnTo>
                  <a:pt x="10837" y="8215"/>
                </a:lnTo>
                <a:lnTo>
                  <a:pt x="10811" y="8203"/>
                </a:lnTo>
                <a:lnTo>
                  <a:pt x="10784" y="8191"/>
                </a:lnTo>
                <a:lnTo>
                  <a:pt x="10758" y="8178"/>
                </a:lnTo>
                <a:lnTo>
                  <a:pt x="10705" y="8150"/>
                </a:lnTo>
                <a:lnTo>
                  <a:pt x="10653" y="8121"/>
                </a:lnTo>
                <a:lnTo>
                  <a:pt x="10600" y="8089"/>
                </a:lnTo>
                <a:lnTo>
                  <a:pt x="10547" y="8054"/>
                </a:lnTo>
                <a:lnTo>
                  <a:pt x="10547" y="9827"/>
                </a:lnTo>
                <a:lnTo>
                  <a:pt x="10548" y="9863"/>
                </a:lnTo>
                <a:lnTo>
                  <a:pt x="10550" y="9898"/>
                </a:lnTo>
                <a:lnTo>
                  <a:pt x="10553" y="9930"/>
                </a:lnTo>
                <a:lnTo>
                  <a:pt x="10557" y="9960"/>
                </a:lnTo>
                <a:lnTo>
                  <a:pt x="10563" y="9989"/>
                </a:lnTo>
                <a:lnTo>
                  <a:pt x="10570" y="10017"/>
                </a:lnTo>
                <a:lnTo>
                  <a:pt x="10579" y="10042"/>
                </a:lnTo>
                <a:lnTo>
                  <a:pt x="10589" y="10066"/>
                </a:lnTo>
                <a:lnTo>
                  <a:pt x="10600" y="10089"/>
                </a:lnTo>
                <a:lnTo>
                  <a:pt x="10613" y="10110"/>
                </a:lnTo>
                <a:lnTo>
                  <a:pt x="10626" y="10130"/>
                </a:lnTo>
                <a:lnTo>
                  <a:pt x="10642" y="10149"/>
                </a:lnTo>
                <a:lnTo>
                  <a:pt x="10658" y="10165"/>
                </a:lnTo>
                <a:lnTo>
                  <a:pt x="10676" y="10181"/>
                </a:lnTo>
                <a:lnTo>
                  <a:pt x="10696" y="10195"/>
                </a:lnTo>
                <a:lnTo>
                  <a:pt x="10716" y="10209"/>
                </a:lnTo>
                <a:lnTo>
                  <a:pt x="10737" y="10222"/>
                </a:lnTo>
                <a:lnTo>
                  <a:pt x="10761" y="10233"/>
                </a:lnTo>
                <a:lnTo>
                  <a:pt x="10785" y="10242"/>
                </a:lnTo>
                <a:lnTo>
                  <a:pt x="10811" y="10251"/>
                </a:lnTo>
                <a:lnTo>
                  <a:pt x="10838" y="10259"/>
                </a:lnTo>
                <a:lnTo>
                  <a:pt x="10866" y="10266"/>
                </a:lnTo>
                <a:lnTo>
                  <a:pt x="10896" y="10272"/>
                </a:lnTo>
                <a:lnTo>
                  <a:pt x="10927" y="10278"/>
                </a:lnTo>
                <a:lnTo>
                  <a:pt x="10959" y="10282"/>
                </a:lnTo>
                <a:lnTo>
                  <a:pt x="10993" y="10286"/>
                </a:lnTo>
                <a:lnTo>
                  <a:pt x="11028" y="10289"/>
                </a:lnTo>
                <a:lnTo>
                  <a:pt x="11064" y="10291"/>
                </a:lnTo>
                <a:lnTo>
                  <a:pt x="11102" y="10293"/>
                </a:lnTo>
                <a:lnTo>
                  <a:pt x="11141" y="10294"/>
                </a:lnTo>
                <a:lnTo>
                  <a:pt x="11180" y="10295"/>
                </a:lnTo>
                <a:lnTo>
                  <a:pt x="11222" y="10295"/>
                </a:lnTo>
                <a:lnTo>
                  <a:pt x="11222" y="10382"/>
                </a:lnTo>
                <a:lnTo>
                  <a:pt x="8520" y="10382"/>
                </a:lnTo>
                <a:lnTo>
                  <a:pt x="8520" y="10295"/>
                </a:lnTo>
                <a:lnTo>
                  <a:pt x="8562" y="10295"/>
                </a:lnTo>
                <a:lnTo>
                  <a:pt x="8601" y="10294"/>
                </a:lnTo>
                <a:lnTo>
                  <a:pt x="8641" y="10293"/>
                </a:lnTo>
                <a:lnTo>
                  <a:pt x="8679" y="10291"/>
                </a:lnTo>
                <a:lnTo>
                  <a:pt x="8714" y="10289"/>
                </a:lnTo>
                <a:lnTo>
                  <a:pt x="8750" y="10286"/>
                </a:lnTo>
                <a:lnTo>
                  <a:pt x="8784" y="10282"/>
                </a:lnTo>
                <a:lnTo>
                  <a:pt x="8815" y="10277"/>
                </a:lnTo>
                <a:lnTo>
                  <a:pt x="8847" y="10272"/>
                </a:lnTo>
                <a:lnTo>
                  <a:pt x="8876" y="10266"/>
                </a:lnTo>
                <a:lnTo>
                  <a:pt x="8905" y="10259"/>
                </a:lnTo>
                <a:lnTo>
                  <a:pt x="8931" y="10251"/>
                </a:lnTo>
                <a:lnTo>
                  <a:pt x="8958" y="10242"/>
                </a:lnTo>
                <a:lnTo>
                  <a:pt x="8982" y="10232"/>
                </a:lnTo>
                <a:lnTo>
                  <a:pt x="9005" y="10221"/>
                </a:lnTo>
                <a:lnTo>
                  <a:pt x="9027" y="10208"/>
                </a:lnTo>
                <a:lnTo>
                  <a:pt x="9047" y="10195"/>
                </a:lnTo>
                <a:lnTo>
                  <a:pt x="9066" y="10180"/>
                </a:lnTo>
                <a:lnTo>
                  <a:pt x="9084" y="10165"/>
                </a:lnTo>
                <a:lnTo>
                  <a:pt x="9100" y="10148"/>
                </a:lnTo>
                <a:lnTo>
                  <a:pt x="9116" y="10129"/>
                </a:lnTo>
                <a:lnTo>
                  <a:pt x="9130" y="10109"/>
                </a:lnTo>
                <a:lnTo>
                  <a:pt x="9142" y="10088"/>
                </a:lnTo>
                <a:lnTo>
                  <a:pt x="9153" y="10065"/>
                </a:lnTo>
                <a:lnTo>
                  <a:pt x="9164" y="10041"/>
                </a:lnTo>
                <a:lnTo>
                  <a:pt x="9172" y="10016"/>
                </a:lnTo>
                <a:lnTo>
                  <a:pt x="9179" y="9988"/>
                </a:lnTo>
                <a:lnTo>
                  <a:pt x="9185" y="9959"/>
                </a:lnTo>
                <a:lnTo>
                  <a:pt x="9190" y="9928"/>
                </a:lnTo>
                <a:lnTo>
                  <a:pt x="9193" y="9896"/>
                </a:lnTo>
                <a:lnTo>
                  <a:pt x="9195" y="9861"/>
                </a:lnTo>
                <a:lnTo>
                  <a:pt x="9195" y="9826"/>
                </a:lnTo>
                <a:lnTo>
                  <a:pt x="9195" y="4576"/>
                </a:lnTo>
                <a:lnTo>
                  <a:pt x="9195" y="4540"/>
                </a:lnTo>
                <a:lnTo>
                  <a:pt x="9193" y="4505"/>
                </a:lnTo>
                <a:lnTo>
                  <a:pt x="9190" y="4470"/>
                </a:lnTo>
                <a:lnTo>
                  <a:pt x="9185" y="4438"/>
                </a:lnTo>
                <a:lnTo>
                  <a:pt x="9179" y="4406"/>
                </a:lnTo>
                <a:lnTo>
                  <a:pt x="9172" y="4375"/>
                </a:lnTo>
                <a:lnTo>
                  <a:pt x="9164" y="4346"/>
                </a:lnTo>
                <a:lnTo>
                  <a:pt x="9153" y="4317"/>
                </a:lnTo>
                <a:lnTo>
                  <a:pt x="9142" y="4291"/>
                </a:lnTo>
                <a:lnTo>
                  <a:pt x="9130" y="4264"/>
                </a:lnTo>
                <a:lnTo>
                  <a:pt x="9116" y="4239"/>
                </a:lnTo>
                <a:lnTo>
                  <a:pt x="9100" y="4216"/>
                </a:lnTo>
                <a:lnTo>
                  <a:pt x="9084" y="4193"/>
                </a:lnTo>
                <a:lnTo>
                  <a:pt x="9066" y="4172"/>
                </a:lnTo>
                <a:lnTo>
                  <a:pt x="9047" y="4151"/>
                </a:lnTo>
                <a:lnTo>
                  <a:pt x="9027" y="4132"/>
                </a:lnTo>
                <a:lnTo>
                  <a:pt x="9005" y="4114"/>
                </a:lnTo>
                <a:lnTo>
                  <a:pt x="8982" y="4098"/>
                </a:lnTo>
                <a:lnTo>
                  <a:pt x="8958" y="4082"/>
                </a:lnTo>
                <a:lnTo>
                  <a:pt x="8931" y="4068"/>
                </a:lnTo>
                <a:lnTo>
                  <a:pt x="8905" y="4054"/>
                </a:lnTo>
                <a:lnTo>
                  <a:pt x="8876" y="4041"/>
                </a:lnTo>
                <a:lnTo>
                  <a:pt x="8847" y="4031"/>
                </a:lnTo>
                <a:lnTo>
                  <a:pt x="8815" y="4021"/>
                </a:lnTo>
                <a:lnTo>
                  <a:pt x="8784" y="4012"/>
                </a:lnTo>
                <a:lnTo>
                  <a:pt x="8750" y="4005"/>
                </a:lnTo>
                <a:lnTo>
                  <a:pt x="8714" y="3998"/>
                </a:lnTo>
                <a:lnTo>
                  <a:pt x="8679" y="3993"/>
                </a:lnTo>
                <a:lnTo>
                  <a:pt x="8641" y="3989"/>
                </a:lnTo>
                <a:lnTo>
                  <a:pt x="8601" y="3986"/>
                </a:lnTo>
                <a:lnTo>
                  <a:pt x="8562" y="3985"/>
                </a:lnTo>
                <a:lnTo>
                  <a:pt x="8520" y="3984"/>
                </a:lnTo>
                <a:lnTo>
                  <a:pt x="8520" y="3897"/>
                </a:lnTo>
                <a:lnTo>
                  <a:pt x="10209" y="3897"/>
                </a:lnTo>
                <a:close/>
                <a:moveTo>
                  <a:pt x="1688" y="7241"/>
                </a:moveTo>
                <a:lnTo>
                  <a:pt x="1601" y="7239"/>
                </a:lnTo>
                <a:lnTo>
                  <a:pt x="1516" y="7233"/>
                </a:lnTo>
                <a:lnTo>
                  <a:pt x="1431" y="7222"/>
                </a:lnTo>
                <a:lnTo>
                  <a:pt x="1348" y="7208"/>
                </a:lnTo>
                <a:lnTo>
                  <a:pt x="1266" y="7188"/>
                </a:lnTo>
                <a:lnTo>
                  <a:pt x="1186" y="7166"/>
                </a:lnTo>
                <a:lnTo>
                  <a:pt x="1107" y="7140"/>
                </a:lnTo>
                <a:lnTo>
                  <a:pt x="1031" y="7110"/>
                </a:lnTo>
                <a:lnTo>
                  <a:pt x="956" y="7076"/>
                </a:lnTo>
                <a:lnTo>
                  <a:pt x="883" y="7039"/>
                </a:lnTo>
                <a:lnTo>
                  <a:pt x="813" y="7000"/>
                </a:lnTo>
                <a:lnTo>
                  <a:pt x="744" y="6955"/>
                </a:lnTo>
                <a:lnTo>
                  <a:pt x="678" y="6909"/>
                </a:lnTo>
                <a:lnTo>
                  <a:pt x="614" y="6859"/>
                </a:lnTo>
                <a:lnTo>
                  <a:pt x="553" y="6807"/>
                </a:lnTo>
                <a:lnTo>
                  <a:pt x="494" y="6751"/>
                </a:lnTo>
                <a:lnTo>
                  <a:pt x="438" y="6694"/>
                </a:lnTo>
                <a:lnTo>
                  <a:pt x="385" y="6632"/>
                </a:lnTo>
                <a:lnTo>
                  <a:pt x="335" y="6570"/>
                </a:lnTo>
                <a:lnTo>
                  <a:pt x="288" y="6504"/>
                </a:lnTo>
                <a:lnTo>
                  <a:pt x="244" y="6437"/>
                </a:lnTo>
                <a:lnTo>
                  <a:pt x="204" y="6366"/>
                </a:lnTo>
                <a:lnTo>
                  <a:pt x="166" y="6294"/>
                </a:lnTo>
                <a:lnTo>
                  <a:pt x="132" y="6220"/>
                </a:lnTo>
                <a:lnTo>
                  <a:pt x="103" y="6144"/>
                </a:lnTo>
                <a:lnTo>
                  <a:pt x="75" y="6066"/>
                </a:lnTo>
                <a:lnTo>
                  <a:pt x="53" y="5986"/>
                </a:lnTo>
                <a:lnTo>
                  <a:pt x="35" y="5906"/>
                </a:lnTo>
                <a:lnTo>
                  <a:pt x="19" y="5824"/>
                </a:lnTo>
                <a:lnTo>
                  <a:pt x="9" y="5740"/>
                </a:lnTo>
                <a:lnTo>
                  <a:pt x="2" y="5655"/>
                </a:lnTo>
                <a:lnTo>
                  <a:pt x="0" y="5568"/>
                </a:lnTo>
                <a:lnTo>
                  <a:pt x="2" y="5483"/>
                </a:lnTo>
                <a:lnTo>
                  <a:pt x="9" y="5398"/>
                </a:lnTo>
                <a:lnTo>
                  <a:pt x="19" y="5314"/>
                </a:lnTo>
                <a:lnTo>
                  <a:pt x="35" y="5231"/>
                </a:lnTo>
                <a:lnTo>
                  <a:pt x="53" y="5151"/>
                </a:lnTo>
                <a:lnTo>
                  <a:pt x="75" y="5072"/>
                </a:lnTo>
                <a:lnTo>
                  <a:pt x="103" y="4994"/>
                </a:lnTo>
                <a:lnTo>
                  <a:pt x="132" y="4917"/>
                </a:lnTo>
                <a:lnTo>
                  <a:pt x="166" y="4844"/>
                </a:lnTo>
                <a:lnTo>
                  <a:pt x="204" y="4772"/>
                </a:lnTo>
                <a:lnTo>
                  <a:pt x="244" y="4701"/>
                </a:lnTo>
                <a:lnTo>
                  <a:pt x="288" y="4634"/>
                </a:lnTo>
                <a:lnTo>
                  <a:pt x="335" y="4568"/>
                </a:lnTo>
                <a:lnTo>
                  <a:pt x="385" y="4505"/>
                </a:lnTo>
                <a:lnTo>
                  <a:pt x="438" y="4444"/>
                </a:lnTo>
                <a:lnTo>
                  <a:pt x="494" y="4387"/>
                </a:lnTo>
                <a:lnTo>
                  <a:pt x="553" y="4331"/>
                </a:lnTo>
                <a:lnTo>
                  <a:pt x="614" y="4279"/>
                </a:lnTo>
                <a:lnTo>
                  <a:pt x="678" y="4229"/>
                </a:lnTo>
                <a:lnTo>
                  <a:pt x="744" y="4182"/>
                </a:lnTo>
                <a:lnTo>
                  <a:pt x="813" y="4138"/>
                </a:lnTo>
                <a:lnTo>
                  <a:pt x="883" y="4098"/>
                </a:lnTo>
                <a:lnTo>
                  <a:pt x="956" y="4062"/>
                </a:lnTo>
                <a:lnTo>
                  <a:pt x="1031" y="4028"/>
                </a:lnTo>
                <a:lnTo>
                  <a:pt x="1107" y="3998"/>
                </a:lnTo>
                <a:lnTo>
                  <a:pt x="1186" y="3972"/>
                </a:lnTo>
                <a:lnTo>
                  <a:pt x="1266" y="3950"/>
                </a:lnTo>
                <a:lnTo>
                  <a:pt x="1348" y="3930"/>
                </a:lnTo>
                <a:lnTo>
                  <a:pt x="1431" y="3915"/>
                </a:lnTo>
                <a:lnTo>
                  <a:pt x="1516" y="3905"/>
                </a:lnTo>
                <a:lnTo>
                  <a:pt x="1601" y="3899"/>
                </a:lnTo>
                <a:lnTo>
                  <a:pt x="1688" y="3896"/>
                </a:lnTo>
                <a:lnTo>
                  <a:pt x="3374" y="3896"/>
                </a:lnTo>
                <a:lnTo>
                  <a:pt x="3374" y="5494"/>
                </a:lnTo>
                <a:lnTo>
                  <a:pt x="3375" y="5512"/>
                </a:lnTo>
                <a:lnTo>
                  <a:pt x="3375" y="5531"/>
                </a:lnTo>
                <a:lnTo>
                  <a:pt x="3376" y="5550"/>
                </a:lnTo>
                <a:lnTo>
                  <a:pt x="3376" y="5568"/>
                </a:lnTo>
                <a:lnTo>
                  <a:pt x="3376" y="5588"/>
                </a:lnTo>
                <a:lnTo>
                  <a:pt x="3375" y="5607"/>
                </a:lnTo>
                <a:lnTo>
                  <a:pt x="3375" y="5626"/>
                </a:lnTo>
                <a:lnTo>
                  <a:pt x="3374" y="5644"/>
                </a:lnTo>
                <a:lnTo>
                  <a:pt x="3374" y="5646"/>
                </a:lnTo>
                <a:lnTo>
                  <a:pt x="3374" y="5646"/>
                </a:lnTo>
                <a:lnTo>
                  <a:pt x="3368" y="5729"/>
                </a:lnTo>
                <a:lnTo>
                  <a:pt x="3358" y="5811"/>
                </a:lnTo>
                <a:lnTo>
                  <a:pt x="3344" y="5891"/>
                </a:lnTo>
                <a:lnTo>
                  <a:pt x="3327" y="5970"/>
                </a:lnTo>
                <a:lnTo>
                  <a:pt x="3305" y="6048"/>
                </a:lnTo>
                <a:lnTo>
                  <a:pt x="3281" y="6124"/>
                </a:lnTo>
                <a:lnTo>
                  <a:pt x="3252" y="6197"/>
                </a:lnTo>
                <a:lnTo>
                  <a:pt x="3221" y="6270"/>
                </a:lnTo>
                <a:lnTo>
                  <a:pt x="3185" y="6341"/>
                </a:lnTo>
                <a:lnTo>
                  <a:pt x="3147" y="6410"/>
                </a:lnTo>
                <a:lnTo>
                  <a:pt x="3106" y="6477"/>
                </a:lnTo>
                <a:lnTo>
                  <a:pt x="3061" y="6541"/>
                </a:lnTo>
                <a:lnTo>
                  <a:pt x="3014" y="6604"/>
                </a:lnTo>
                <a:lnTo>
                  <a:pt x="2963" y="6664"/>
                </a:lnTo>
                <a:lnTo>
                  <a:pt x="2910" y="6721"/>
                </a:lnTo>
                <a:lnTo>
                  <a:pt x="2855" y="6777"/>
                </a:lnTo>
                <a:lnTo>
                  <a:pt x="2797" y="6829"/>
                </a:lnTo>
                <a:lnTo>
                  <a:pt x="2736" y="6880"/>
                </a:lnTo>
                <a:lnTo>
                  <a:pt x="2674" y="6927"/>
                </a:lnTo>
                <a:lnTo>
                  <a:pt x="2609" y="6970"/>
                </a:lnTo>
                <a:lnTo>
                  <a:pt x="2541" y="7012"/>
                </a:lnTo>
                <a:lnTo>
                  <a:pt x="2472" y="7050"/>
                </a:lnTo>
                <a:lnTo>
                  <a:pt x="2401" y="7086"/>
                </a:lnTo>
                <a:lnTo>
                  <a:pt x="2328" y="7117"/>
                </a:lnTo>
                <a:lnTo>
                  <a:pt x="2253" y="7145"/>
                </a:lnTo>
                <a:lnTo>
                  <a:pt x="2176" y="7170"/>
                </a:lnTo>
                <a:lnTo>
                  <a:pt x="2098" y="7191"/>
                </a:lnTo>
                <a:lnTo>
                  <a:pt x="2019" y="7210"/>
                </a:lnTo>
                <a:lnTo>
                  <a:pt x="1937" y="7223"/>
                </a:lnTo>
                <a:lnTo>
                  <a:pt x="1856" y="7233"/>
                </a:lnTo>
                <a:lnTo>
                  <a:pt x="1772" y="7239"/>
                </a:lnTo>
                <a:lnTo>
                  <a:pt x="1688" y="7241"/>
                </a:lnTo>
                <a:close/>
                <a:moveTo>
                  <a:pt x="1688" y="0"/>
                </a:moveTo>
                <a:lnTo>
                  <a:pt x="1601" y="2"/>
                </a:lnTo>
                <a:lnTo>
                  <a:pt x="1516" y="9"/>
                </a:lnTo>
                <a:lnTo>
                  <a:pt x="1431" y="19"/>
                </a:lnTo>
                <a:lnTo>
                  <a:pt x="1348" y="34"/>
                </a:lnTo>
                <a:lnTo>
                  <a:pt x="1266" y="52"/>
                </a:lnTo>
                <a:lnTo>
                  <a:pt x="1186" y="76"/>
                </a:lnTo>
                <a:lnTo>
                  <a:pt x="1107" y="102"/>
                </a:lnTo>
                <a:lnTo>
                  <a:pt x="1031" y="131"/>
                </a:lnTo>
                <a:lnTo>
                  <a:pt x="956" y="165"/>
                </a:lnTo>
                <a:lnTo>
                  <a:pt x="883" y="202"/>
                </a:lnTo>
                <a:lnTo>
                  <a:pt x="813" y="242"/>
                </a:lnTo>
                <a:lnTo>
                  <a:pt x="744" y="286"/>
                </a:lnTo>
                <a:lnTo>
                  <a:pt x="678" y="332"/>
                </a:lnTo>
                <a:lnTo>
                  <a:pt x="614" y="382"/>
                </a:lnTo>
                <a:lnTo>
                  <a:pt x="553" y="434"/>
                </a:lnTo>
                <a:lnTo>
                  <a:pt x="494" y="490"/>
                </a:lnTo>
                <a:lnTo>
                  <a:pt x="438" y="548"/>
                </a:lnTo>
                <a:lnTo>
                  <a:pt x="385" y="609"/>
                </a:lnTo>
                <a:lnTo>
                  <a:pt x="335" y="672"/>
                </a:lnTo>
                <a:lnTo>
                  <a:pt x="288" y="738"/>
                </a:lnTo>
                <a:lnTo>
                  <a:pt x="244" y="805"/>
                </a:lnTo>
                <a:lnTo>
                  <a:pt x="204" y="875"/>
                </a:lnTo>
                <a:lnTo>
                  <a:pt x="166" y="948"/>
                </a:lnTo>
                <a:lnTo>
                  <a:pt x="132" y="1021"/>
                </a:lnTo>
                <a:lnTo>
                  <a:pt x="103" y="1097"/>
                </a:lnTo>
                <a:lnTo>
                  <a:pt x="75" y="1175"/>
                </a:lnTo>
                <a:lnTo>
                  <a:pt x="53" y="1255"/>
                </a:lnTo>
                <a:lnTo>
                  <a:pt x="35" y="1335"/>
                </a:lnTo>
                <a:lnTo>
                  <a:pt x="19" y="1418"/>
                </a:lnTo>
                <a:lnTo>
                  <a:pt x="9" y="1502"/>
                </a:lnTo>
                <a:lnTo>
                  <a:pt x="2" y="1587"/>
                </a:lnTo>
                <a:lnTo>
                  <a:pt x="0" y="1672"/>
                </a:lnTo>
                <a:lnTo>
                  <a:pt x="2" y="1758"/>
                </a:lnTo>
                <a:lnTo>
                  <a:pt x="9" y="1843"/>
                </a:lnTo>
                <a:lnTo>
                  <a:pt x="19" y="1927"/>
                </a:lnTo>
                <a:lnTo>
                  <a:pt x="35" y="2010"/>
                </a:lnTo>
                <a:lnTo>
                  <a:pt x="53" y="2090"/>
                </a:lnTo>
                <a:lnTo>
                  <a:pt x="75" y="2170"/>
                </a:lnTo>
                <a:lnTo>
                  <a:pt x="103" y="2248"/>
                </a:lnTo>
                <a:lnTo>
                  <a:pt x="132" y="2323"/>
                </a:lnTo>
                <a:lnTo>
                  <a:pt x="166" y="2397"/>
                </a:lnTo>
                <a:lnTo>
                  <a:pt x="204" y="2470"/>
                </a:lnTo>
                <a:lnTo>
                  <a:pt x="244" y="2539"/>
                </a:lnTo>
                <a:lnTo>
                  <a:pt x="288" y="2608"/>
                </a:lnTo>
                <a:lnTo>
                  <a:pt x="335" y="2673"/>
                </a:lnTo>
                <a:lnTo>
                  <a:pt x="385" y="2736"/>
                </a:lnTo>
                <a:lnTo>
                  <a:pt x="438" y="2797"/>
                </a:lnTo>
                <a:lnTo>
                  <a:pt x="494" y="2855"/>
                </a:lnTo>
                <a:lnTo>
                  <a:pt x="553" y="2911"/>
                </a:lnTo>
                <a:lnTo>
                  <a:pt x="614" y="2963"/>
                </a:lnTo>
                <a:lnTo>
                  <a:pt x="678" y="3013"/>
                </a:lnTo>
                <a:lnTo>
                  <a:pt x="744" y="3059"/>
                </a:lnTo>
                <a:lnTo>
                  <a:pt x="813" y="3103"/>
                </a:lnTo>
                <a:lnTo>
                  <a:pt x="883" y="3143"/>
                </a:lnTo>
                <a:lnTo>
                  <a:pt x="956" y="3180"/>
                </a:lnTo>
                <a:lnTo>
                  <a:pt x="1031" y="3214"/>
                </a:lnTo>
                <a:lnTo>
                  <a:pt x="1107" y="3244"/>
                </a:lnTo>
                <a:lnTo>
                  <a:pt x="1186" y="3270"/>
                </a:lnTo>
                <a:lnTo>
                  <a:pt x="1266" y="3292"/>
                </a:lnTo>
                <a:lnTo>
                  <a:pt x="1348" y="3311"/>
                </a:lnTo>
                <a:lnTo>
                  <a:pt x="1431" y="3326"/>
                </a:lnTo>
                <a:lnTo>
                  <a:pt x="1516" y="3337"/>
                </a:lnTo>
                <a:lnTo>
                  <a:pt x="1601" y="3343"/>
                </a:lnTo>
                <a:lnTo>
                  <a:pt x="1688" y="3345"/>
                </a:lnTo>
                <a:lnTo>
                  <a:pt x="3374" y="3345"/>
                </a:lnTo>
                <a:lnTo>
                  <a:pt x="3374" y="1748"/>
                </a:lnTo>
                <a:lnTo>
                  <a:pt x="3375" y="1729"/>
                </a:lnTo>
                <a:lnTo>
                  <a:pt x="3375" y="1711"/>
                </a:lnTo>
                <a:lnTo>
                  <a:pt x="3376" y="1692"/>
                </a:lnTo>
                <a:lnTo>
                  <a:pt x="3376" y="1672"/>
                </a:lnTo>
                <a:lnTo>
                  <a:pt x="3376" y="1653"/>
                </a:lnTo>
                <a:lnTo>
                  <a:pt x="3375" y="1635"/>
                </a:lnTo>
                <a:lnTo>
                  <a:pt x="3375" y="1616"/>
                </a:lnTo>
                <a:lnTo>
                  <a:pt x="3374" y="1597"/>
                </a:lnTo>
                <a:lnTo>
                  <a:pt x="3374" y="1595"/>
                </a:lnTo>
                <a:lnTo>
                  <a:pt x="3374" y="1595"/>
                </a:lnTo>
                <a:lnTo>
                  <a:pt x="3368" y="1512"/>
                </a:lnTo>
                <a:lnTo>
                  <a:pt x="3358" y="1430"/>
                </a:lnTo>
                <a:lnTo>
                  <a:pt x="3344" y="1350"/>
                </a:lnTo>
                <a:lnTo>
                  <a:pt x="3327" y="1272"/>
                </a:lnTo>
                <a:lnTo>
                  <a:pt x="3305" y="1194"/>
                </a:lnTo>
                <a:lnTo>
                  <a:pt x="3281" y="1118"/>
                </a:lnTo>
                <a:lnTo>
                  <a:pt x="3252" y="1044"/>
                </a:lnTo>
                <a:lnTo>
                  <a:pt x="3221" y="971"/>
                </a:lnTo>
                <a:lnTo>
                  <a:pt x="3185" y="900"/>
                </a:lnTo>
                <a:lnTo>
                  <a:pt x="3147" y="832"/>
                </a:lnTo>
                <a:lnTo>
                  <a:pt x="3106" y="765"/>
                </a:lnTo>
                <a:lnTo>
                  <a:pt x="3061" y="700"/>
                </a:lnTo>
                <a:lnTo>
                  <a:pt x="3014" y="638"/>
                </a:lnTo>
                <a:lnTo>
                  <a:pt x="2963" y="577"/>
                </a:lnTo>
                <a:lnTo>
                  <a:pt x="2910" y="520"/>
                </a:lnTo>
                <a:lnTo>
                  <a:pt x="2855" y="464"/>
                </a:lnTo>
                <a:lnTo>
                  <a:pt x="2797" y="412"/>
                </a:lnTo>
                <a:lnTo>
                  <a:pt x="2736" y="362"/>
                </a:lnTo>
                <a:lnTo>
                  <a:pt x="2674" y="315"/>
                </a:lnTo>
                <a:lnTo>
                  <a:pt x="2609" y="271"/>
                </a:lnTo>
                <a:lnTo>
                  <a:pt x="2541" y="229"/>
                </a:lnTo>
                <a:lnTo>
                  <a:pt x="2472" y="191"/>
                </a:lnTo>
                <a:lnTo>
                  <a:pt x="2401" y="156"/>
                </a:lnTo>
                <a:lnTo>
                  <a:pt x="2328" y="124"/>
                </a:lnTo>
                <a:lnTo>
                  <a:pt x="2253" y="96"/>
                </a:lnTo>
                <a:lnTo>
                  <a:pt x="2176" y="71"/>
                </a:lnTo>
                <a:lnTo>
                  <a:pt x="2098" y="49"/>
                </a:lnTo>
                <a:lnTo>
                  <a:pt x="2019" y="32"/>
                </a:lnTo>
                <a:lnTo>
                  <a:pt x="1937" y="18"/>
                </a:lnTo>
                <a:lnTo>
                  <a:pt x="1856" y="8"/>
                </a:lnTo>
                <a:lnTo>
                  <a:pt x="1772" y="2"/>
                </a:lnTo>
                <a:lnTo>
                  <a:pt x="1688" y="0"/>
                </a:lnTo>
                <a:close/>
                <a:moveTo>
                  <a:pt x="5617" y="0"/>
                </a:moveTo>
                <a:lnTo>
                  <a:pt x="5703" y="2"/>
                </a:lnTo>
                <a:lnTo>
                  <a:pt x="5789" y="9"/>
                </a:lnTo>
                <a:lnTo>
                  <a:pt x="5873" y="19"/>
                </a:lnTo>
                <a:lnTo>
                  <a:pt x="5957" y="34"/>
                </a:lnTo>
                <a:lnTo>
                  <a:pt x="6038" y="52"/>
                </a:lnTo>
                <a:lnTo>
                  <a:pt x="6118" y="76"/>
                </a:lnTo>
                <a:lnTo>
                  <a:pt x="6196" y="102"/>
                </a:lnTo>
                <a:lnTo>
                  <a:pt x="6274" y="131"/>
                </a:lnTo>
                <a:lnTo>
                  <a:pt x="6348" y="165"/>
                </a:lnTo>
                <a:lnTo>
                  <a:pt x="6420" y="202"/>
                </a:lnTo>
                <a:lnTo>
                  <a:pt x="6492" y="242"/>
                </a:lnTo>
                <a:lnTo>
                  <a:pt x="6560" y="286"/>
                </a:lnTo>
                <a:lnTo>
                  <a:pt x="6626" y="332"/>
                </a:lnTo>
                <a:lnTo>
                  <a:pt x="6690" y="382"/>
                </a:lnTo>
                <a:lnTo>
                  <a:pt x="6751" y="434"/>
                </a:lnTo>
                <a:lnTo>
                  <a:pt x="6810" y="490"/>
                </a:lnTo>
                <a:lnTo>
                  <a:pt x="6866" y="548"/>
                </a:lnTo>
                <a:lnTo>
                  <a:pt x="6919" y="609"/>
                </a:lnTo>
                <a:lnTo>
                  <a:pt x="6968" y="672"/>
                </a:lnTo>
                <a:lnTo>
                  <a:pt x="7016" y="738"/>
                </a:lnTo>
                <a:lnTo>
                  <a:pt x="7060" y="805"/>
                </a:lnTo>
                <a:lnTo>
                  <a:pt x="7101" y="875"/>
                </a:lnTo>
                <a:lnTo>
                  <a:pt x="7138" y="948"/>
                </a:lnTo>
                <a:lnTo>
                  <a:pt x="7171" y="1021"/>
                </a:lnTo>
                <a:lnTo>
                  <a:pt x="7202" y="1097"/>
                </a:lnTo>
                <a:lnTo>
                  <a:pt x="7228" y="1175"/>
                </a:lnTo>
                <a:lnTo>
                  <a:pt x="7251" y="1255"/>
                </a:lnTo>
                <a:lnTo>
                  <a:pt x="7270" y="1335"/>
                </a:lnTo>
                <a:lnTo>
                  <a:pt x="7285" y="1418"/>
                </a:lnTo>
                <a:lnTo>
                  <a:pt x="7295" y="1502"/>
                </a:lnTo>
                <a:lnTo>
                  <a:pt x="7302" y="1587"/>
                </a:lnTo>
                <a:lnTo>
                  <a:pt x="7305" y="1672"/>
                </a:lnTo>
                <a:lnTo>
                  <a:pt x="7302" y="1758"/>
                </a:lnTo>
                <a:lnTo>
                  <a:pt x="7295" y="1843"/>
                </a:lnTo>
                <a:lnTo>
                  <a:pt x="7285" y="1927"/>
                </a:lnTo>
                <a:lnTo>
                  <a:pt x="7270" y="2010"/>
                </a:lnTo>
                <a:lnTo>
                  <a:pt x="7251" y="2090"/>
                </a:lnTo>
                <a:lnTo>
                  <a:pt x="7228" y="2170"/>
                </a:lnTo>
                <a:lnTo>
                  <a:pt x="7202" y="2248"/>
                </a:lnTo>
                <a:lnTo>
                  <a:pt x="7171" y="2323"/>
                </a:lnTo>
                <a:lnTo>
                  <a:pt x="7138" y="2397"/>
                </a:lnTo>
                <a:lnTo>
                  <a:pt x="7101" y="2470"/>
                </a:lnTo>
                <a:lnTo>
                  <a:pt x="7060" y="2539"/>
                </a:lnTo>
                <a:lnTo>
                  <a:pt x="7016" y="2608"/>
                </a:lnTo>
                <a:lnTo>
                  <a:pt x="6968" y="2673"/>
                </a:lnTo>
                <a:lnTo>
                  <a:pt x="6919" y="2736"/>
                </a:lnTo>
                <a:lnTo>
                  <a:pt x="6866" y="2797"/>
                </a:lnTo>
                <a:lnTo>
                  <a:pt x="6810" y="2855"/>
                </a:lnTo>
                <a:lnTo>
                  <a:pt x="6751" y="2911"/>
                </a:lnTo>
                <a:lnTo>
                  <a:pt x="6690" y="2963"/>
                </a:lnTo>
                <a:lnTo>
                  <a:pt x="6626" y="3013"/>
                </a:lnTo>
                <a:lnTo>
                  <a:pt x="6560" y="3059"/>
                </a:lnTo>
                <a:lnTo>
                  <a:pt x="6492" y="3103"/>
                </a:lnTo>
                <a:lnTo>
                  <a:pt x="6420" y="3143"/>
                </a:lnTo>
                <a:lnTo>
                  <a:pt x="6348" y="3180"/>
                </a:lnTo>
                <a:lnTo>
                  <a:pt x="6274" y="3214"/>
                </a:lnTo>
                <a:lnTo>
                  <a:pt x="6196" y="3244"/>
                </a:lnTo>
                <a:lnTo>
                  <a:pt x="6118" y="3270"/>
                </a:lnTo>
                <a:lnTo>
                  <a:pt x="6038" y="3292"/>
                </a:lnTo>
                <a:lnTo>
                  <a:pt x="5957" y="3311"/>
                </a:lnTo>
                <a:lnTo>
                  <a:pt x="5873" y="3326"/>
                </a:lnTo>
                <a:lnTo>
                  <a:pt x="5789" y="3337"/>
                </a:lnTo>
                <a:lnTo>
                  <a:pt x="5703" y="3343"/>
                </a:lnTo>
                <a:lnTo>
                  <a:pt x="5617" y="3345"/>
                </a:lnTo>
                <a:lnTo>
                  <a:pt x="3930" y="3345"/>
                </a:lnTo>
                <a:lnTo>
                  <a:pt x="3930" y="1748"/>
                </a:lnTo>
                <a:lnTo>
                  <a:pt x="3930" y="1729"/>
                </a:lnTo>
                <a:lnTo>
                  <a:pt x="3929" y="1711"/>
                </a:lnTo>
                <a:lnTo>
                  <a:pt x="3929" y="1692"/>
                </a:lnTo>
                <a:lnTo>
                  <a:pt x="3929" y="1672"/>
                </a:lnTo>
                <a:lnTo>
                  <a:pt x="3929" y="1653"/>
                </a:lnTo>
                <a:lnTo>
                  <a:pt x="3929" y="1635"/>
                </a:lnTo>
                <a:lnTo>
                  <a:pt x="3930" y="1616"/>
                </a:lnTo>
                <a:lnTo>
                  <a:pt x="3930" y="1597"/>
                </a:lnTo>
                <a:lnTo>
                  <a:pt x="3930" y="1595"/>
                </a:lnTo>
                <a:lnTo>
                  <a:pt x="3931" y="1595"/>
                </a:lnTo>
                <a:lnTo>
                  <a:pt x="3936" y="1512"/>
                </a:lnTo>
                <a:lnTo>
                  <a:pt x="3946" y="1430"/>
                </a:lnTo>
                <a:lnTo>
                  <a:pt x="3959" y="1350"/>
                </a:lnTo>
                <a:lnTo>
                  <a:pt x="3978" y="1272"/>
                </a:lnTo>
                <a:lnTo>
                  <a:pt x="3999" y="1194"/>
                </a:lnTo>
                <a:lnTo>
                  <a:pt x="4024" y="1118"/>
                </a:lnTo>
                <a:lnTo>
                  <a:pt x="4052" y="1044"/>
                </a:lnTo>
                <a:lnTo>
                  <a:pt x="4084" y="971"/>
                </a:lnTo>
                <a:lnTo>
                  <a:pt x="4119" y="900"/>
                </a:lnTo>
                <a:lnTo>
                  <a:pt x="4157" y="832"/>
                </a:lnTo>
                <a:lnTo>
                  <a:pt x="4199" y="765"/>
                </a:lnTo>
                <a:lnTo>
                  <a:pt x="4243" y="700"/>
                </a:lnTo>
                <a:lnTo>
                  <a:pt x="4290" y="638"/>
                </a:lnTo>
                <a:lnTo>
                  <a:pt x="4340" y="577"/>
                </a:lnTo>
                <a:lnTo>
                  <a:pt x="4393" y="520"/>
                </a:lnTo>
                <a:lnTo>
                  <a:pt x="4449" y="464"/>
                </a:lnTo>
                <a:lnTo>
                  <a:pt x="4507" y="412"/>
                </a:lnTo>
                <a:lnTo>
                  <a:pt x="4568" y="362"/>
                </a:lnTo>
                <a:lnTo>
                  <a:pt x="4631" y="315"/>
                </a:lnTo>
                <a:lnTo>
                  <a:pt x="4696" y="271"/>
                </a:lnTo>
                <a:lnTo>
                  <a:pt x="4763" y="229"/>
                </a:lnTo>
                <a:lnTo>
                  <a:pt x="4832" y="191"/>
                </a:lnTo>
                <a:lnTo>
                  <a:pt x="4904" y="156"/>
                </a:lnTo>
                <a:lnTo>
                  <a:pt x="4977" y="124"/>
                </a:lnTo>
                <a:lnTo>
                  <a:pt x="5051" y="96"/>
                </a:lnTo>
                <a:lnTo>
                  <a:pt x="5128" y="71"/>
                </a:lnTo>
                <a:lnTo>
                  <a:pt x="5206" y="49"/>
                </a:lnTo>
                <a:lnTo>
                  <a:pt x="5286" y="32"/>
                </a:lnTo>
                <a:lnTo>
                  <a:pt x="5366" y="18"/>
                </a:lnTo>
                <a:lnTo>
                  <a:pt x="5449" y="8"/>
                </a:lnTo>
                <a:lnTo>
                  <a:pt x="5532" y="2"/>
                </a:lnTo>
                <a:lnTo>
                  <a:pt x="5617" y="0"/>
                </a:lnTo>
                <a:close/>
                <a:moveTo>
                  <a:pt x="5264" y="4944"/>
                </a:moveTo>
                <a:lnTo>
                  <a:pt x="5264" y="7622"/>
                </a:lnTo>
                <a:lnTo>
                  <a:pt x="5265" y="7659"/>
                </a:lnTo>
                <a:lnTo>
                  <a:pt x="5267" y="7694"/>
                </a:lnTo>
                <a:lnTo>
                  <a:pt x="5270" y="7728"/>
                </a:lnTo>
                <a:lnTo>
                  <a:pt x="5274" y="7761"/>
                </a:lnTo>
                <a:lnTo>
                  <a:pt x="5281" y="7793"/>
                </a:lnTo>
                <a:lnTo>
                  <a:pt x="5288" y="7823"/>
                </a:lnTo>
                <a:lnTo>
                  <a:pt x="5297" y="7853"/>
                </a:lnTo>
                <a:lnTo>
                  <a:pt x="5306" y="7882"/>
                </a:lnTo>
                <a:lnTo>
                  <a:pt x="5317" y="7909"/>
                </a:lnTo>
                <a:lnTo>
                  <a:pt x="5329" y="7934"/>
                </a:lnTo>
                <a:lnTo>
                  <a:pt x="5344" y="7960"/>
                </a:lnTo>
                <a:lnTo>
                  <a:pt x="5358" y="7983"/>
                </a:lnTo>
                <a:lnTo>
                  <a:pt x="5375" y="8006"/>
                </a:lnTo>
                <a:lnTo>
                  <a:pt x="5393" y="8027"/>
                </a:lnTo>
                <a:lnTo>
                  <a:pt x="5411" y="8047"/>
                </a:lnTo>
                <a:lnTo>
                  <a:pt x="5431" y="8067"/>
                </a:lnTo>
                <a:lnTo>
                  <a:pt x="5453" y="8085"/>
                </a:lnTo>
                <a:lnTo>
                  <a:pt x="5476" y="8101"/>
                </a:lnTo>
                <a:lnTo>
                  <a:pt x="5501" y="8117"/>
                </a:lnTo>
                <a:lnTo>
                  <a:pt x="5526" y="8131"/>
                </a:lnTo>
                <a:lnTo>
                  <a:pt x="5553" y="8144"/>
                </a:lnTo>
                <a:lnTo>
                  <a:pt x="5580" y="8157"/>
                </a:lnTo>
                <a:lnTo>
                  <a:pt x="5610" y="8168"/>
                </a:lnTo>
                <a:lnTo>
                  <a:pt x="5640" y="8178"/>
                </a:lnTo>
                <a:lnTo>
                  <a:pt x="5673" y="8187"/>
                </a:lnTo>
                <a:lnTo>
                  <a:pt x="5705" y="8194"/>
                </a:lnTo>
                <a:lnTo>
                  <a:pt x="5740" y="8201"/>
                </a:lnTo>
                <a:lnTo>
                  <a:pt x="5777" y="8206"/>
                </a:lnTo>
                <a:lnTo>
                  <a:pt x="5813" y="8210"/>
                </a:lnTo>
                <a:lnTo>
                  <a:pt x="5852" y="8213"/>
                </a:lnTo>
                <a:lnTo>
                  <a:pt x="5892" y="8214"/>
                </a:lnTo>
                <a:lnTo>
                  <a:pt x="5932" y="8215"/>
                </a:lnTo>
                <a:lnTo>
                  <a:pt x="5932" y="8302"/>
                </a:lnTo>
                <a:lnTo>
                  <a:pt x="3260" y="8302"/>
                </a:lnTo>
                <a:lnTo>
                  <a:pt x="3260" y="8215"/>
                </a:lnTo>
                <a:lnTo>
                  <a:pt x="3300" y="8214"/>
                </a:lnTo>
                <a:lnTo>
                  <a:pt x="3340" y="8213"/>
                </a:lnTo>
                <a:lnTo>
                  <a:pt x="3379" y="8210"/>
                </a:lnTo>
                <a:lnTo>
                  <a:pt x="3416" y="8206"/>
                </a:lnTo>
                <a:lnTo>
                  <a:pt x="3452" y="8201"/>
                </a:lnTo>
                <a:lnTo>
                  <a:pt x="3487" y="8194"/>
                </a:lnTo>
                <a:lnTo>
                  <a:pt x="3520" y="8187"/>
                </a:lnTo>
                <a:lnTo>
                  <a:pt x="3552" y="8178"/>
                </a:lnTo>
                <a:lnTo>
                  <a:pt x="3583" y="8168"/>
                </a:lnTo>
                <a:lnTo>
                  <a:pt x="3612" y="8157"/>
                </a:lnTo>
                <a:lnTo>
                  <a:pt x="3640" y="8144"/>
                </a:lnTo>
                <a:lnTo>
                  <a:pt x="3667" y="8131"/>
                </a:lnTo>
                <a:lnTo>
                  <a:pt x="3693" y="8117"/>
                </a:lnTo>
                <a:lnTo>
                  <a:pt x="3716" y="8101"/>
                </a:lnTo>
                <a:lnTo>
                  <a:pt x="3739" y="8085"/>
                </a:lnTo>
                <a:lnTo>
                  <a:pt x="3761" y="8067"/>
                </a:lnTo>
                <a:lnTo>
                  <a:pt x="3781" y="8047"/>
                </a:lnTo>
                <a:lnTo>
                  <a:pt x="3799" y="8027"/>
                </a:lnTo>
                <a:lnTo>
                  <a:pt x="3818" y="8006"/>
                </a:lnTo>
                <a:lnTo>
                  <a:pt x="3834" y="7983"/>
                </a:lnTo>
                <a:lnTo>
                  <a:pt x="3848" y="7960"/>
                </a:lnTo>
                <a:lnTo>
                  <a:pt x="3863" y="7934"/>
                </a:lnTo>
                <a:lnTo>
                  <a:pt x="3875" y="7909"/>
                </a:lnTo>
                <a:lnTo>
                  <a:pt x="3886" y="7882"/>
                </a:lnTo>
                <a:lnTo>
                  <a:pt x="3896" y="7853"/>
                </a:lnTo>
                <a:lnTo>
                  <a:pt x="3904" y="7823"/>
                </a:lnTo>
                <a:lnTo>
                  <a:pt x="3912" y="7793"/>
                </a:lnTo>
                <a:lnTo>
                  <a:pt x="3918" y="7761"/>
                </a:lnTo>
                <a:lnTo>
                  <a:pt x="3922" y="7728"/>
                </a:lnTo>
                <a:lnTo>
                  <a:pt x="3925" y="7694"/>
                </a:lnTo>
                <a:lnTo>
                  <a:pt x="3927" y="7659"/>
                </a:lnTo>
                <a:lnTo>
                  <a:pt x="3928" y="7622"/>
                </a:lnTo>
                <a:lnTo>
                  <a:pt x="3928" y="4576"/>
                </a:lnTo>
                <a:lnTo>
                  <a:pt x="3928" y="4548"/>
                </a:lnTo>
                <a:lnTo>
                  <a:pt x="3927" y="4521"/>
                </a:lnTo>
                <a:lnTo>
                  <a:pt x="3925" y="4495"/>
                </a:lnTo>
                <a:lnTo>
                  <a:pt x="3922" y="4468"/>
                </a:lnTo>
                <a:lnTo>
                  <a:pt x="3919" y="4443"/>
                </a:lnTo>
                <a:lnTo>
                  <a:pt x="3914" y="4418"/>
                </a:lnTo>
                <a:lnTo>
                  <a:pt x="3909" y="4395"/>
                </a:lnTo>
                <a:lnTo>
                  <a:pt x="3903" y="4371"/>
                </a:lnTo>
                <a:lnTo>
                  <a:pt x="3896" y="4348"/>
                </a:lnTo>
                <a:lnTo>
                  <a:pt x="3889" y="4326"/>
                </a:lnTo>
                <a:lnTo>
                  <a:pt x="3881" y="4305"/>
                </a:lnTo>
                <a:lnTo>
                  <a:pt x="3873" y="4285"/>
                </a:lnTo>
                <a:lnTo>
                  <a:pt x="3863" y="4264"/>
                </a:lnTo>
                <a:lnTo>
                  <a:pt x="3852" y="4245"/>
                </a:lnTo>
                <a:lnTo>
                  <a:pt x="3841" y="4227"/>
                </a:lnTo>
                <a:lnTo>
                  <a:pt x="3829" y="4209"/>
                </a:lnTo>
                <a:lnTo>
                  <a:pt x="3817" y="4192"/>
                </a:lnTo>
                <a:lnTo>
                  <a:pt x="3804" y="4176"/>
                </a:lnTo>
                <a:lnTo>
                  <a:pt x="3789" y="4159"/>
                </a:lnTo>
                <a:lnTo>
                  <a:pt x="3774" y="4144"/>
                </a:lnTo>
                <a:lnTo>
                  <a:pt x="3758" y="4130"/>
                </a:lnTo>
                <a:lnTo>
                  <a:pt x="3741" y="4116"/>
                </a:lnTo>
                <a:lnTo>
                  <a:pt x="3724" y="4103"/>
                </a:lnTo>
                <a:lnTo>
                  <a:pt x="3706" y="4091"/>
                </a:lnTo>
                <a:lnTo>
                  <a:pt x="3687" y="4079"/>
                </a:lnTo>
                <a:lnTo>
                  <a:pt x="3668" y="4068"/>
                </a:lnTo>
                <a:lnTo>
                  <a:pt x="3648" y="4058"/>
                </a:lnTo>
                <a:lnTo>
                  <a:pt x="3626" y="4047"/>
                </a:lnTo>
                <a:lnTo>
                  <a:pt x="3604" y="4039"/>
                </a:lnTo>
                <a:lnTo>
                  <a:pt x="3581" y="4030"/>
                </a:lnTo>
                <a:lnTo>
                  <a:pt x="3558" y="4023"/>
                </a:lnTo>
                <a:lnTo>
                  <a:pt x="3534" y="4016"/>
                </a:lnTo>
                <a:lnTo>
                  <a:pt x="3534" y="3897"/>
                </a:lnTo>
                <a:lnTo>
                  <a:pt x="4930" y="3897"/>
                </a:lnTo>
                <a:lnTo>
                  <a:pt x="4943" y="3897"/>
                </a:lnTo>
                <a:lnTo>
                  <a:pt x="4956" y="3898"/>
                </a:lnTo>
                <a:lnTo>
                  <a:pt x="4968" y="3899"/>
                </a:lnTo>
                <a:lnTo>
                  <a:pt x="4979" y="3901"/>
                </a:lnTo>
                <a:lnTo>
                  <a:pt x="4991" y="3903"/>
                </a:lnTo>
                <a:lnTo>
                  <a:pt x="5002" y="3906"/>
                </a:lnTo>
                <a:lnTo>
                  <a:pt x="5014" y="3909"/>
                </a:lnTo>
                <a:lnTo>
                  <a:pt x="5025" y="3913"/>
                </a:lnTo>
                <a:lnTo>
                  <a:pt x="5035" y="3917"/>
                </a:lnTo>
                <a:lnTo>
                  <a:pt x="5045" y="3922"/>
                </a:lnTo>
                <a:lnTo>
                  <a:pt x="5055" y="3927"/>
                </a:lnTo>
                <a:lnTo>
                  <a:pt x="5066" y="3932"/>
                </a:lnTo>
                <a:lnTo>
                  <a:pt x="5076" y="3938"/>
                </a:lnTo>
                <a:lnTo>
                  <a:pt x="5085" y="3945"/>
                </a:lnTo>
                <a:lnTo>
                  <a:pt x="5094" y="3953"/>
                </a:lnTo>
                <a:lnTo>
                  <a:pt x="5103" y="3961"/>
                </a:lnTo>
                <a:lnTo>
                  <a:pt x="5111" y="3969"/>
                </a:lnTo>
                <a:lnTo>
                  <a:pt x="5121" y="3977"/>
                </a:lnTo>
                <a:lnTo>
                  <a:pt x="5129" y="3986"/>
                </a:lnTo>
                <a:lnTo>
                  <a:pt x="5136" y="3996"/>
                </a:lnTo>
                <a:lnTo>
                  <a:pt x="5151" y="4016"/>
                </a:lnTo>
                <a:lnTo>
                  <a:pt x="5166" y="4039"/>
                </a:lnTo>
                <a:lnTo>
                  <a:pt x="5180" y="4064"/>
                </a:lnTo>
                <a:lnTo>
                  <a:pt x="5192" y="4091"/>
                </a:lnTo>
                <a:lnTo>
                  <a:pt x="5203" y="4119"/>
                </a:lnTo>
                <a:lnTo>
                  <a:pt x="5213" y="4149"/>
                </a:lnTo>
                <a:lnTo>
                  <a:pt x="5219" y="4155"/>
                </a:lnTo>
                <a:lnTo>
                  <a:pt x="5225" y="4158"/>
                </a:lnTo>
                <a:lnTo>
                  <a:pt x="5229" y="4161"/>
                </a:lnTo>
                <a:lnTo>
                  <a:pt x="5232" y="4161"/>
                </a:lnTo>
                <a:lnTo>
                  <a:pt x="5288" y="4124"/>
                </a:lnTo>
                <a:lnTo>
                  <a:pt x="5344" y="4090"/>
                </a:lnTo>
                <a:lnTo>
                  <a:pt x="5371" y="4073"/>
                </a:lnTo>
                <a:lnTo>
                  <a:pt x="5400" y="4058"/>
                </a:lnTo>
                <a:lnTo>
                  <a:pt x="5427" y="4041"/>
                </a:lnTo>
                <a:lnTo>
                  <a:pt x="5455" y="4027"/>
                </a:lnTo>
                <a:lnTo>
                  <a:pt x="5482" y="4013"/>
                </a:lnTo>
                <a:lnTo>
                  <a:pt x="5510" y="3999"/>
                </a:lnTo>
                <a:lnTo>
                  <a:pt x="5537" y="3987"/>
                </a:lnTo>
                <a:lnTo>
                  <a:pt x="5565" y="3974"/>
                </a:lnTo>
                <a:lnTo>
                  <a:pt x="5592" y="3963"/>
                </a:lnTo>
                <a:lnTo>
                  <a:pt x="5620" y="3952"/>
                </a:lnTo>
                <a:lnTo>
                  <a:pt x="5646" y="3940"/>
                </a:lnTo>
                <a:lnTo>
                  <a:pt x="5674" y="3931"/>
                </a:lnTo>
                <a:lnTo>
                  <a:pt x="5701" y="3921"/>
                </a:lnTo>
                <a:lnTo>
                  <a:pt x="5728" y="3913"/>
                </a:lnTo>
                <a:lnTo>
                  <a:pt x="5755" y="3905"/>
                </a:lnTo>
                <a:lnTo>
                  <a:pt x="5782" y="3897"/>
                </a:lnTo>
                <a:lnTo>
                  <a:pt x="5808" y="3890"/>
                </a:lnTo>
                <a:lnTo>
                  <a:pt x="5836" y="3884"/>
                </a:lnTo>
                <a:lnTo>
                  <a:pt x="5862" y="3878"/>
                </a:lnTo>
                <a:lnTo>
                  <a:pt x="5889" y="3873"/>
                </a:lnTo>
                <a:lnTo>
                  <a:pt x="5915" y="3869"/>
                </a:lnTo>
                <a:lnTo>
                  <a:pt x="5942" y="3865"/>
                </a:lnTo>
                <a:lnTo>
                  <a:pt x="5968" y="3862"/>
                </a:lnTo>
                <a:lnTo>
                  <a:pt x="5995" y="3859"/>
                </a:lnTo>
                <a:lnTo>
                  <a:pt x="6021" y="3857"/>
                </a:lnTo>
                <a:lnTo>
                  <a:pt x="6048" y="3855"/>
                </a:lnTo>
                <a:lnTo>
                  <a:pt x="6074" y="3855"/>
                </a:lnTo>
                <a:lnTo>
                  <a:pt x="6100" y="3854"/>
                </a:lnTo>
                <a:lnTo>
                  <a:pt x="6234" y="3856"/>
                </a:lnTo>
                <a:lnTo>
                  <a:pt x="6363" y="3860"/>
                </a:lnTo>
                <a:lnTo>
                  <a:pt x="6488" y="3868"/>
                </a:lnTo>
                <a:lnTo>
                  <a:pt x="6609" y="3879"/>
                </a:lnTo>
                <a:lnTo>
                  <a:pt x="6726" y="3892"/>
                </a:lnTo>
                <a:lnTo>
                  <a:pt x="6838" y="3909"/>
                </a:lnTo>
                <a:lnTo>
                  <a:pt x="6946" y="3929"/>
                </a:lnTo>
                <a:lnTo>
                  <a:pt x="7050" y="3952"/>
                </a:lnTo>
                <a:lnTo>
                  <a:pt x="7150" y="3978"/>
                </a:lnTo>
                <a:lnTo>
                  <a:pt x="7245" y="4007"/>
                </a:lnTo>
                <a:lnTo>
                  <a:pt x="7336" y="4039"/>
                </a:lnTo>
                <a:lnTo>
                  <a:pt x="7424" y="4075"/>
                </a:lnTo>
                <a:lnTo>
                  <a:pt x="7506" y="4113"/>
                </a:lnTo>
                <a:lnTo>
                  <a:pt x="7585" y="4154"/>
                </a:lnTo>
                <a:lnTo>
                  <a:pt x="7659" y="4199"/>
                </a:lnTo>
                <a:lnTo>
                  <a:pt x="7729" y="4246"/>
                </a:lnTo>
                <a:lnTo>
                  <a:pt x="7795" y="4297"/>
                </a:lnTo>
                <a:lnTo>
                  <a:pt x="7857" y="4350"/>
                </a:lnTo>
                <a:lnTo>
                  <a:pt x="7914" y="4407"/>
                </a:lnTo>
                <a:lnTo>
                  <a:pt x="7967" y="4467"/>
                </a:lnTo>
                <a:lnTo>
                  <a:pt x="8016" y="4530"/>
                </a:lnTo>
                <a:lnTo>
                  <a:pt x="8060" y="4595"/>
                </a:lnTo>
                <a:lnTo>
                  <a:pt x="8100" y="4664"/>
                </a:lnTo>
                <a:lnTo>
                  <a:pt x="8137" y="4737"/>
                </a:lnTo>
                <a:lnTo>
                  <a:pt x="8168" y="4811"/>
                </a:lnTo>
                <a:lnTo>
                  <a:pt x="8196" y="4890"/>
                </a:lnTo>
                <a:lnTo>
                  <a:pt x="8219" y="4971"/>
                </a:lnTo>
                <a:lnTo>
                  <a:pt x="8239" y="5056"/>
                </a:lnTo>
                <a:lnTo>
                  <a:pt x="8253" y="5143"/>
                </a:lnTo>
                <a:lnTo>
                  <a:pt x="8264" y="5233"/>
                </a:lnTo>
                <a:lnTo>
                  <a:pt x="8270" y="5326"/>
                </a:lnTo>
                <a:lnTo>
                  <a:pt x="8272" y="5423"/>
                </a:lnTo>
                <a:lnTo>
                  <a:pt x="8272" y="7622"/>
                </a:lnTo>
                <a:lnTo>
                  <a:pt x="8272" y="7659"/>
                </a:lnTo>
                <a:lnTo>
                  <a:pt x="8274" y="7694"/>
                </a:lnTo>
                <a:lnTo>
                  <a:pt x="8278" y="7728"/>
                </a:lnTo>
                <a:lnTo>
                  <a:pt x="8282" y="7761"/>
                </a:lnTo>
                <a:lnTo>
                  <a:pt x="8289" y="7793"/>
                </a:lnTo>
                <a:lnTo>
                  <a:pt x="8296" y="7823"/>
                </a:lnTo>
                <a:lnTo>
                  <a:pt x="8304" y="7853"/>
                </a:lnTo>
                <a:lnTo>
                  <a:pt x="8314" y="7882"/>
                </a:lnTo>
                <a:lnTo>
                  <a:pt x="8325" y="7909"/>
                </a:lnTo>
                <a:lnTo>
                  <a:pt x="8337" y="7934"/>
                </a:lnTo>
                <a:lnTo>
                  <a:pt x="8351" y="7960"/>
                </a:lnTo>
                <a:lnTo>
                  <a:pt x="8366" y="7983"/>
                </a:lnTo>
                <a:lnTo>
                  <a:pt x="8382" y="8006"/>
                </a:lnTo>
                <a:lnTo>
                  <a:pt x="8400" y="8027"/>
                </a:lnTo>
                <a:lnTo>
                  <a:pt x="8419" y="8047"/>
                </a:lnTo>
                <a:lnTo>
                  <a:pt x="8439" y="8067"/>
                </a:lnTo>
                <a:lnTo>
                  <a:pt x="8461" y="8085"/>
                </a:lnTo>
                <a:lnTo>
                  <a:pt x="8483" y="8101"/>
                </a:lnTo>
                <a:lnTo>
                  <a:pt x="8508" y="8117"/>
                </a:lnTo>
                <a:lnTo>
                  <a:pt x="8533" y="8131"/>
                </a:lnTo>
                <a:lnTo>
                  <a:pt x="8560" y="8144"/>
                </a:lnTo>
                <a:lnTo>
                  <a:pt x="8588" y="8157"/>
                </a:lnTo>
                <a:lnTo>
                  <a:pt x="8618" y="8168"/>
                </a:lnTo>
                <a:lnTo>
                  <a:pt x="8648" y="8178"/>
                </a:lnTo>
                <a:lnTo>
                  <a:pt x="8680" y="8187"/>
                </a:lnTo>
                <a:lnTo>
                  <a:pt x="8713" y="8194"/>
                </a:lnTo>
                <a:lnTo>
                  <a:pt x="8748" y="8201"/>
                </a:lnTo>
                <a:lnTo>
                  <a:pt x="8784" y="8206"/>
                </a:lnTo>
                <a:lnTo>
                  <a:pt x="8821" y="8210"/>
                </a:lnTo>
                <a:lnTo>
                  <a:pt x="8859" y="8213"/>
                </a:lnTo>
                <a:lnTo>
                  <a:pt x="8900" y="8214"/>
                </a:lnTo>
                <a:lnTo>
                  <a:pt x="8940" y="8215"/>
                </a:lnTo>
                <a:lnTo>
                  <a:pt x="8940" y="8302"/>
                </a:lnTo>
                <a:lnTo>
                  <a:pt x="6267" y="8302"/>
                </a:lnTo>
                <a:lnTo>
                  <a:pt x="6267" y="8215"/>
                </a:lnTo>
                <a:lnTo>
                  <a:pt x="6308" y="8214"/>
                </a:lnTo>
                <a:lnTo>
                  <a:pt x="6348" y="8213"/>
                </a:lnTo>
                <a:lnTo>
                  <a:pt x="6387" y="8210"/>
                </a:lnTo>
                <a:lnTo>
                  <a:pt x="6423" y="8206"/>
                </a:lnTo>
                <a:lnTo>
                  <a:pt x="6460" y="8201"/>
                </a:lnTo>
                <a:lnTo>
                  <a:pt x="6494" y="8194"/>
                </a:lnTo>
                <a:lnTo>
                  <a:pt x="6527" y="8187"/>
                </a:lnTo>
                <a:lnTo>
                  <a:pt x="6560" y="8178"/>
                </a:lnTo>
                <a:lnTo>
                  <a:pt x="6591" y="8168"/>
                </a:lnTo>
                <a:lnTo>
                  <a:pt x="6619" y="8157"/>
                </a:lnTo>
                <a:lnTo>
                  <a:pt x="6648" y="8144"/>
                </a:lnTo>
                <a:lnTo>
                  <a:pt x="6674" y="8131"/>
                </a:lnTo>
                <a:lnTo>
                  <a:pt x="6699" y="8117"/>
                </a:lnTo>
                <a:lnTo>
                  <a:pt x="6724" y="8101"/>
                </a:lnTo>
                <a:lnTo>
                  <a:pt x="6746" y="8085"/>
                </a:lnTo>
                <a:lnTo>
                  <a:pt x="6769" y="8067"/>
                </a:lnTo>
                <a:lnTo>
                  <a:pt x="6788" y="8047"/>
                </a:lnTo>
                <a:lnTo>
                  <a:pt x="6807" y="8027"/>
                </a:lnTo>
                <a:lnTo>
                  <a:pt x="6825" y="8006"/>
                </a:lnTo>
                <a:lnTo>
                  <a:pt x="6841" y="7983"/>
                </a:lnTo>
                <a:lnTo>
                  <a:pt x="6856" y="7960"/>
                </a:lnTo>
                <a:lnTo>
                  <a:pt x="6871" y="7934"/>
                </a:lnTo>
                <a:lnTo>
                  <a:pt x="6883" y="7909"/>
                </a:lnTo>
                <a:lnTo>
                  <a:pt x="6894" y="7882"/>
                </a:lnTo>
                <a:lnTo>
                  <a:pt x="6903" y="7853"/>
                </a:lnTo>
                <a:lnTo>
                  <a:pt x="6912" y="7823"/>
                </a:lnTo>
                <a:lnTo>
                  <a:pt x="6920" y="7793"/>
                </a:lnTo>
                <a:lnTo>
                  <a:pt x="6925" y="7761"/>
                </a:lnTo>
                <a:lnTo>
                  <a:pt x="6930" y="7728"/>
                </a:lnTo>
                <a:lnTo>
                  <a:pt x="6933" y="7694"/>
                </a:lnTo>
                <a:lnTo>
                  <a:pt x="6935" y="7659"/>
                </a:lnTo>
                <a:lnTo>
                  <a:pt x="6936" y="7622"/>
                </a:lnTo>
                <a:lnTo>
                  <a:pt x="6936" y="5507"/>
                </a:lnTo>
                <a:lnTo>
                  <a:pt x="6935" y="5411"/>
                </a:lnTo>
                <a:lnTo>
                  <a:pt x="6932" y="5317"/>
                </a:lnTo>
                <a:lnTo>
                  <a:pt x="6928" y="5227"/>
                </a:lnTo>
                <a:lnTo>
                  <a:pt x="6923" y="5140"/>
                </a:lnTo>
                <a:lnTo>
                  <a:pt x="6915" y="5056"/>
                </a:lnTo>
                <a:lnTo>
                  <a:pt x="6906" y="4974"/>
                </a:lnTo>
                <a:lnTo>
                  <a:pt x="6895" y="4896"/>
                </a:lnTo>
                <a:lnTo>
                  <a:pt x="6883" y="4822"/>
                </a:lnTo>
                <a:lnTo>
                  <a:pt x="6870" y="4750"/>
                </a:lnTo>
                <a:lnTo>
                  <a:pt x="6853" y="4680"/>
                </a:lnTo>
                <a:lnTo>
                  <a:pt x="6837" y="4615"/>
                </a:lnTo>
                <a:lnTo>
                  <a:pt x="6818" y="4552"/>
                </a:lnTo>
                <a:lnTo>
                  <a:pt x="6797" y="4493"/>
                </a:lnTo>
                <a:lnTo>
                  <a:pt x="6776" y="4436"/>
                </a:lnTo>
                <a:lnTo>
                  <a:pt x="6751" y="4383"/>
                </a:lnTo>
                <a:lnTo>
                  <a:pt x="6727" y="4332"/>
                </a:lnTo>
                <a:lnTo>
                  <a:pt x="6699" y="4285"/>
                </a:lnTo>
                <a:lnTo>
                  <a:pt x="6671" y="4240"/>
                </a:lnTo>
                <a:lnTo>
                  <a:pt x="6640" y="4199"/>
                </a:lnTo>
                <a:lnTo>
                  <a:pt x="6609" y="4160"/>
                </a:lnTo>
                <a:lnTo>
                  <a:pt x="6575" y="4125"/>
                </a:lnTo>
                <a:lnTo>
                  <a:pt x="6541" y="4094"/>
                </a:lnTo>
                <a:lnTo>
                  <a:pt x="6504" y="4065"/>
                </a:lnTo>
                <a:lnTo>
                  <a:pt x="6465" y="4038"/>
                </a:lnTo>
                <a:lnTo>
                  <a:pt x="6425" y="4015"/>
                </a:lnTo>
                <a:lnTo>
                  <a:pt x="6384" y="3996"/>
                </a:lnTo>
                <a:lnTo>
                  <a:pt x="6341" y="3979"/>
                </a:lnTo>
                <a:lnTo>
                  <a:pt x="6296" y="3965"/>
                </a:lnTo>
                <a:lnTo>
                  <a:pt x="6249" y="3955"/>
                </a:lnTo>
                <a:lnTo>
                  <a:pt x="6201" y="3946"/>
                </a:lnTo>
                <a:lnTo>
                  <a:pt x="6151" y="3942"/>
                </a:lnTo>
                <a:lnTo>
                  <a:pt x="6100" y="3940"/>
                </a:lnTo>
                <a:lnTo>
                  <a:pt x="6073" y="3940"/>
                </a:lnTo>
                <a:lnTo>
                  <a:pt x="6046" y="3941"/>
                </a:lnTo>
                <a:lnTo>
                  <a:pt x="6018" y="3943"/>
                </a:lnTo>
                <a:lnTo>
                  <a:pt x="5992" y="3945"/>
                </a:lnTo>
                <a:lnTo>
                  <a:pt x="5964" y="3949"/>
                </a:lnTo>
                <a:lnTo>
                  <a:pt x="5938" y="3952"/>
                </a:lnTo>
                <a:lnTo>
                  <a:pt x="5910" y="3956"/>
                </a:lnTo>
                <a:lnTo>
                  <a:pt x="5884" y="3960"/>
                </a:lnTo>
                <a:lnTo>
                  <a:pt x="5857" y="3966"/>
                </a:lnTo>
                <a:lnTo>
                  <a:pt x="5830" y="3971"/>
                </a:lnTo>
                <a:lnTo>
                  <a:pt x="5803" y="3978"/>
                </a:lnTo>
                <a:lnTo>
                  <a:pt x="5777" y="3985"/>
                </a:lnTo>
                <a:lnTo>
                  <a:pt x="5749" y="3992"/>
                </a:lnTo>
                <a:lnTo>
                  <a:pt x="5723" y="4000"/>
                </a:lnTo>
                <a:lnTo>
                  <a:pt x="5696" y="4009"/>
                </a:lnTo>
                <a:lnTo>
                  <a:pt x="5670" y="4019"/>
                </a:lnTo>
                <a:lnTo>
                  <a:pt x="5643" y="4029"/>
                </a:lnTo>
                <a:lnTo>
                  <a:pt x="5616" y="4039"/>
                </a:lnTo>
                <a:lnTo>
                  <a:pt x="5589" y="4050"/>
                </a:lnTo>
                <a:lnTo>
                  <a:pt x="5563" y="4063"/>
                </a:lnTo>
                <a:lnTo>
                  <a:pt x="5536" y="4076"/>
                </a:lnTo>
                <a:lnTo>
                  <a:pt x="5510" y="4089"/>
                </a:lnTo>
                <a:lnTo>
                  <a:pt x="5483" y="4102"/>
                </a:lnTo>
                <a:lnTo>
                  <a:pt x="5458" y="4117"/>
                </a:lnTo>
                <a:lnTo>
                  <a:pt x="5431" y="4131"/>
                </a:lnTo>
                <a:lnTo>
                  <a:pt x="5405" y="4147"/>
                </a:lnTo>
                <a:lnTo>
                  <a:pt x="5378" y="4163"/>
                </a:lnTo>
                <a:lnTo>
                  <a:pt x="5352" y="4181"/>
                </a:lnTo>
                <a:lnTo>
                  <a:pt x="5325" y="4198"/>
                </a:lnTo>
                <a:lnTo>
                  <a:pt x="5300" y="4216"/>
                </a:lnTo>
                <a:lnTo>
                  <a:pt x="5273" y="4235"/>
                </a:lnTo>
                <a:lnTo>
                  <a:pt x="5247" y="4254"/>
                </a:lnTo>
                <a:lnTo>
                  <a:pt x="5251" y="4290"/>
                </a:lnTo>
                <a:lnTo>
                  <a:pt x="5254" y="4326"/>
                </a:lnTo>
                <a:lnTo>
                  <a:pt x="5257" y="4362"/>
                </a:lnTo>
                <a:lnTo>
                  <a:pt x="5259" y="4399"/>
                </a:lnTo>
                <a:lnTo>
                  <a:pt x="5261" y="4436"/>
                </a:lnTo>
                <a:lnTo>
                  <a:pt x="5263" y="4473"/>
                </a:lnTo>
                <a:lnTo>
                  <a:pt x="5264" y="4512"/>
                </a:lnTo>
                <a:lnTo>
                  <a:pt x="5264" y="4550"/>
                </a:lnTo>
                <a:lnTo>
                  <a:pt x="5264" y="4600"/>
                </a:lnTo>
                <a:lnTo>
                  <a:pt x="5265" y="4648"/>
                </a:lnTo>
                <a:lnTo>
                  <a:pt x="5265" y="4697"/>
                </a:lnTo>
                <a:lnTo>
                  <a:pt x="5265" y="4747"/>
                </a:lnTo>
                <a:lnTo>
                  <a:pt x="5264" y="4796"/>
                </a:lnTo>
                <a:lnTo>
                  <a:pt x="5264" y="4845"/>
                </a:lnTo>
                <a:lnTo>
                  <a:pt x="5264" y="4894"/>
                </a:lnTo>
                <a:lnTo>
                  <a:pt x="5264" y="4944"/>
                </a:lnTo>
                <a:close/>
                <a:moveTo>
                  <a:pt x="12236" y="6099"/>
                </a:moveTo>
                <a:lnTo>
                  <a:pt x="12236" y="5924"/>
                </a:lnTo>
                <a:lnTo>
                  <a:pt x="12235" y="5758"/>
                </a:lnTo>
                <a:lnTo>
                  <a:pt x="12233" y="5602"/>
                </a:lnTo>
                <a:lnTo>
                  <a:pt x="12230" y="5454"/>
                </a:lnTo>
                <a:lnTo>
                  <a:pt x="12226" y="5317"/>
                </a:lnTo>
                <a:lnTo>
                  <a:pt x="12221" y="5189"/>
                </a:lnTo>
                <a:lnTo>
                  <a:pt x="12216" y="5070"/>
                </a:lnTo>
                <a:lnTo>
                  <a:pt x="12210" y="4961"/>
                </a:lnTo>
                <a:lnTo>
                  <a:pt x="12204" y="4861"/>
                </a:lnTo>
                <a:lnTo>
                  <a:pt x="12196" y="4770"/>
                </a:lnTo>
                <a:lnTo>
                  <a:pt x="12188" y="4688"/>
                </a:lnTo>
                <a:lnTo>
                  <a:pt x="12179" y="4617"/>
                </a:lnTo>
                <a:lnTo>
                  <a:pt x="12175" y="4584"/>
                </a:lnTo>
                <a:lnTo>
                  <a:pt x="12170" y="4554"/>
                </a:lnTo>
                <a:lnTo>
                  <a:pt x="12164" y="4527"/>
                </a:lnTo>
                <a:lnTo>
                  <a:pt x="12158" y="4501"/>
                </a:lnTo>
                <a:lnTo>
                  <a:pt x="12153" y="4478"/>
                </a:lnTo>
                <a:lnTo>
                  <a:pt x="12147" y="4457"/>
                </a:lnTo>
                <a:lnTo>
                  <a:pt x="12141" y="4439"/>
                </a:lnTo>
                <a:lnTo>
                  <a:pt x="12135" y="4423"/>
                </a:lnTo>
                <a:lnTo>
                  <a:pt x="12122" y="4394"/>
                </a:lnTo>
                <a:lnTo>
                  <a:pt x="12108" y="4364"/>
                </a:lnTo>
                <a:lnTo>
                  <a:pt x="12093" y="4337"/>
                </a:lnTo>
                <a:lnTo>
                  <a:pt x="12079" y="4310"/>
                </a:lnTo>
                <a:lnTo>
                  <a:pt x="12063" y="4284"/>
                </a:lnTo>
                <a:lnTo>
                  <a:pt x="12046" y="4259"/>
                </a:lnTo>
                <a:lnTo>
                  <a:pt x="12030" y="4235"/>
                </a:lnTo>
                <a:lnTo>
                  <a:pt x="12012" y="4212"/>
                </a:lnTo>
                <a:lnTo>
                  <a:pt x="11993" y="4190"/>
                </a:lnTo>
                <a:lnTo>
                  <a:pt x="11975" y="4169"/>
                </a:lnTo>
                <a:lnTo>
                  <a:pt x="11956" y="4148"/>
                </a:lnTo>
                <a:lnTo>
                  <a:pt x="11935" y="4129"/>
                </a:lnTo>
                <a:lnTo>
                  <a:pt x="11914" y="4111"/>
                </a:lnTo>
                <a:lnTo>
                  <a:pt x="11892" y="4093"/>
                </a:lnTo>
                <a:lnTo>
                  <a:pt x="11870" y="4077"/>
                </a:lnTo>
                <a:lnTo>
                  <a:pt x="11848" y="4062"/>
                </a:lnTo>
                <a:lnTo>
                  <a:pt x="11824" y="4046"/>
                </a:lnTo>
                <a:lnTo>
                  <a:pt x="11800" y="4033"/>
                </a:lnTo>
                <a:lnTo>
                  <a:pt x="11775" y="4020"/>
                </a:lnTo>
                <a:lnTo>
                  <a:pt x="11749" y="4008"/>
                </a:lnTo>
                <a:lnTo>
                  <a:pt x="11723" y="3998"/>
                </a:lnTo>
                <a:lnTo>
                  <a:pt x="11696" y="3988"/>
                </a:lnTo>
                <a:lnTo>
                  <a:pt x="11668" y="3979"/>
                </a:lnTo>
                <a:lnTo>
                  <a:pt x="11641" y="3971"/>
                </a:lnTo>
                <a:lnTo>
                  <a:pt x="11611" y="3964"/>
                </a:lnTo>
                <a:lnTo>
                  <a:pt x="11583" y="3958"/>
                </a:lnTo>
                <a:lnTo>
                  <a:pt x="11552" y="3953"/>
                </a:lnTo>
                <a:lnTo>
                  <a:pt x="11522" y="3949"/>
                </a:lnTo>
                <a:lnTo>
                  <a:pt x="11490" y="3944"/>
                </a:lnTo>
                <a:lnTo>
                  <a:pt x="11457" y="3942"/>
                </a:lnTo>
                <a:lnTo>
                  <a:pt x="11425" y="3941"/>
                </a:lnTo>
                <a:lnTo>
                  <a:pt x="11391" y="3940"/>
                </a:lnTo>
                <a:lnTo>
                  <a:pt x="11364" y="3940"/>
                </a:lnTo>
                <a:lnTo>
                  <a:pt x="11336" y="3941"/>
                </a:lnTo>
                <a:lnTo>
                  <a:pt x="11309" y="3943"/>
                </a:lnTo>
                <a:lnTo>
                  <a:pt x="11281" y="3945"/>
                </a:lnTo>
                <a:lnTo>
                  <a:pt x="11255" y="3949"/>
                </a:lnTo>
                <a:lnTo>
                  <a:pt x="11227" y="3952"/>
                </a:lnTo>
                <a:lnTo>
                  <a:pt x="11200" y="3956"/>
                </a:lnTo>
                <a:lnTo>
                  <a:pt x="11172" y="3960"/>
                </a:lnTo>
                <a:lnTo>
                  <a:pt x="11146" y="3966"/>
                </a:lnTo>
                <a:lnTo>
                  <a:pt x="11118" y="3971"/>
                </a:lnTo>
                <a:lnTo>
                  <a:pt x="11091" y="3978"/>
                </a:lnTo>
                <a:lnTo>
                  <a:pt x="11064" y="3985"/>
                </a:lnTo>
                <a:lnTo>
                  <a:pt x="11037" y="3992"/>
                </a:lnTo>
                <a:lnTo>
                  <a:pt x="11010" y="4000"/>
                </a:lnTo>
                <a:lnTo>
                  <a:pt x="10983" y="4009"/>
                </a:lnTo>
                <a:lnTo>
                  <a:pt x="10956" y="4019"/>
                </a:lnTo>
                <a:lnTo>
                  <a:pt x="10929" y="4029"/>
                </a:lnTo>
                <a:lnTo>
                  <a:pt x="10902" y="4039"/>
                </a:lnTo>
                <a:lnTo>
                  <a:pt x="10876" y="4050"/>
                </a:lnTo>
                <a:lnTo>
                  <a:pt x="10848" y="4063"/>
                </a:lnTo>
                <a:lnTo>
                  <a:pt x="10822" y="4076"/>
                </a:lnTo>
                <a:lnTo>
                  <a:pt x="10795" y="4089"/>
                </a:lnTo>
                <a:lnTo>
                  <a:pt x="10768" y="4102"/>
                </a:lnTo>
                <a:lnTo>
                  <a:pt x="10741" y="4117"/>
                </a:lnTo>
                <a:lnTo>
                  <a:pt x="10715" y="4131"/>
                </a:lnTo>
                <a:lnTo>
                  <a:pt x="10688" y="4147"/>
                </a:lnTo>
                <a:lnTo>
                  <a:pt x="10662" y="4163"/>
                </a:lnTo>
                <a:lnTo>
                  <a:pt x="10635" y="4181"/>
                </a:lnTo>
                <a:lnTo>
                  <a:pt x="10609" y="4198"/>
                </a:lnTo>
                <a:lnTo>
                  <a:pt x="10582" y="4216"/>
                </a:lnTo>
                <a:lnTo>
                  <a:pt x="10556" y="4235"/>
                </a:lnTo>
                <a:lnTo>
                  <a:pt x="10530" y="4254"/>
                </a:lnTo>
                <a:lnTo>
                  <a:pt x="10534" y="4290"/>
                </a:lnTo>
                <a:lnTo>
                  <a:pt x="10537" y="4326"/>
                </a:lnTo>
                <a:lnTo>
                  <a:pt x="10540" y="4362"/>
                </a:lnTo>
                <a:lnTo>
                  <a:pt x="10542" y="4399"/>
                </a:lnTo>
                <a:lnTo>
                  <a:pt x="10544" y="4436"/>
                </a:lnTo>
                <a:lnTo>
                  <a:pt x="10545" y="4473"/>
                </a:lnTo>
                <a:lnTo>
                  <a:pt x="10546" y="4512"/>
                </a:lnTo>
                <a:lnTo>
                  <a:pt x="10547" y="4550"/>
                </a:lnTo>
                <a:lnTo>
                  <a:pt x="10549" y="4762"/>
                </a:lnTo>
                <a:lnTo>
                  <a:pt x="10550" y="4974"/>
                </a:lnTo>
                <a:lnTo>
                  <a:pt x="10551" y="5186"/>
                </a:lnTo>
                <a:lnTo>
                  <a:pt x="10551" y="5398"/>
                </a:lnTo>
                <a:lnTo>
                  <a:pt x="10552" y="5610"/>
                </a:lnTo>
                <a:lnTo>
                  <a:pt x="10552" y="5823"/>
                </a:lnTo>
                <a:lnTo>
                  <a:pt x="10551" y="6035"/>
                </a:lnTo>
                <a:lnTo>
                  <a:pt x="10551" y="6247"/>
                </a:lnTo>
                <a:lnTo>
                  <a:pt x="10550" y="6460"/>
                </a:lnTo>
                <a:lnTo>
                  <a:pt x="10550" y="6672"/>
                </a:lnTo>
                <a:lnTo>
                  <a:pt x="10549" y="6884"/>
                </a:lnTo>
                <a:lnTo>
                  <a:pt x="10548" y="7097"/>
                </a:lnTo>
                <a:lnTo>
                  <a:pt x="10548" y="7309"/>
                </a:lnTo>
                <a:lnTo>
                  <a:pt x="10547" y="7521"/>
                </a:lnTo>
                <a:lnTo>
                  <a:pt x="10547" y="7733"/>
                </a:lnTo>
                <a:lnTo>
                  <a:pt x="10547" y="7944"/>
                </a:lnTo>
                <a:lnTo>
                  <a:pt x="10572" y="7964"/>
                </a:lnTo>
                <a:lnTo>
                  <a:pt x="10599" y="7982"/>
                </a:lnTo>
                <a:lnTo>
                  <a:pt x="10624" y="7999"/>
                </a:lnTo>
                <a:lnTo>
                  <a:pt x="10651" y="8016"/>
                </a:lnTo>
                <a:lnTo>
                  <a:pt x="10676" y="8032"/>
                </a:lnTo>
                <a:lnTo>
                  <a:pt x="10703" y="8048"/>
                </a:lnTo>
                <a:lnTo>
                  <a:pt x="10728" y="8064"/>
                </a:lnTo>
                <a:lnTo>
                  <a:pt x="10755" y="8079"/>
                </a:lnTo>
                <a:lnTo>
                  <a:pt x="10781" y="8093"/>
                </a:lnTo>
                <a:lnTo>
                  <a:pt x="10807" y="8106"/>
                </a:lnTo>
                <a:lnTo>
                  <a:pt x="10833" y="8119"/>
                </a:lnTo>
                <a:lnTo>
                  <a:pt x="10860" y="8131"/>
                </a:lnTo>
                <a:lnTo>
                  <a:pt x="10886" y="8142"/>
                </a:lnTo>
                <a:lnTo>
                  <a:pt x="10912" y="8153"/>
                </a:lnTo>
                <a:lnTo>
                  <a:pt x="10938" y="8163"/>
                </a:lnTo>
                <a:lnTo>
                  <a:pt x="10964" y="8174"/>
                </a:lnTo>
                <a:lnTo>
                  <a:pt x="10991" y="8183"/>
                </a:lnTo>
                <a:lnTo>
                  <a:pt x="11017" y="8192"/>
                </a:lnTo>
                <a:lnTo>
                  <a:pt x="11044" y="8200"/>
                </a:lnTo>
                <a:lnTo>
                  <a:pt x="11070" y="8207"/>
                </a:lnTo>
                <a:lnTo>
                  <a:pt x="11097" y="8214"/>
                </a:lnTo>
                <a:lnTo>
                  <a:pt x="11123" y="8220"/>
                </a:lnTo>
                <a:lnTo>
                  <a:pt x="11150" y="8226"/>
                </a:lnTo>
                <a:lnTo>
                  <a:pt x="11177" y="8231"/>
                </a:lnTo>
                <a:lnTo>
                  <a:pt x="11204" y="8235"/>
                </a:lnTo>
                <a:lnTo>
                  <a:pt x="11230" y="8239"/>
                </a:lnTo>
                <a:lnTo>
                  <a:pt x="11257" y="8242"/>
                </a:lnTo>
                <a:lnTo>
                  <a:pt x="11283" y="8245"/>
                </a:lnTo>
                <a:lnTo>
                  <a:pt x="11311" y="8247"/>
                </a:lnTo>
                <a:lnTo>
                  <a:pt x="11337" y="8248"/>
                </a:lnTo>
                <a:lnTo>
                  <a:pt x="11365" y="8249"/>
                </a:lnTo>
                <a:lnTo>
                  <a:pt x="11391" y="8249"/>
                </a:lnTo>
                <a:lnTo>
                  <a:pt x="11425" y="8249"/>
                </a:lnTo>
                <a:lnTo>
                  <a:pt x="11459" y="8247"/>
                </a:lnTo>
                <a:lnTo>
                  <a:pt x="11491" y="8245"/>
                </a:lnTo>
                <a:lnTo>
                  <a:pt x="11523" y="8242"/>
                </a:lnTo>
                <a:lnTo>
                  <a:pt x="11554" y="8238"/>
                </a:lnTo>
                <a:lnTo>
                  <a:pt x="11585" y="8233"/>
                </a:lnTo>
                <a:lnTo>
                  <a:pt x="11614" y="8226"/>
                </a:lnTo>
                <a:lnTo>
                  <a:pt x="11644" y="8220"/>
                </a:lnTo>
                <a:lnTo>
                  <a:pt x="11672" y="8212"/>
                </a:lnTo>
                <a:lnTo>
                  <a:pt x="11700" y="8203"/>
                </a:lnTo>
                <a:lnTo>
                  <a:pt x="11727" y="8193"/>
                </a:lnTo>
                <a:lnTo>
                  <a:pt x="11754" y="8182"/>
                </a:lnTo>
                <a:lnTo>
                  <a:pt x="11779" y="8171"/>
                </a:lnTo>
                <a:lnTo>
                  <a:pt x="11804" y="8157"/>
                </a:lnTo>
                <a:lnTo>
                  <a:pt x="11828" y="8143"/>
                </a:lnTo>
                <a:lnTo>
                  <a:pt x="11852" y="8129"/>
                </a:lnTo>
                <a:lnTo>
                  <a:pt x="11875" y="8114"/>
                </a:lnTo>
                <a:lnTo>
                  <a:pt x="11897" y="8097"/>
                </a:lnTo>
                <a:lnTo>
                  <a:pt x="11918" y="8080"/>
                </a:lnTo>
                <a:lnTo>
                  <a:pt x="11939" y="8062"/>
                </a:lnTo>
                <a:lnTo>
                  <a:pt x="11960" y="8042"/>
                </a:lnTo>
                <a:lnTo>
                  <a:pt x="11979" y="8022"/>
                </a:lnTo>
                <a:lnTo>
                  <a:pt x="11997" y="8001"/>
                </a:lnTo>
                <a:lnTo>
                  <a:pt x="12016" y="7979"/>
                </a:lnTo>
                <a:lnTo>
                  <a:pt x="12033" y="7956"/>
                </a:lnTo>
                <a:lnTo>
                  <a:pt x="12049" y="7931"/>
                </a:lnTo>
                <a:lnTo>
                  <a:pt x="12066" y="7906"/>
                </a:lnTo>
                <a:lnTo>
                  <a:pt x="12081" y="7880"/>
                </a:lnTo>
                <a:lnTo>
                  <a:pt x="12095" y="7854"/>
                </a:lnTo>
                <a:lnTo>
                  <a:pt x="12109" y="7825"/>
                </a:lnTo>
                <a:lnTo>
                  <a:pt x="12123" y="7797"/>
                </a:lnTo>
                <a:lnTo>
                  <a:pt x="12135" y="7767"/>
                </a:lnTo>
                <a:lnTo>
                  <a:pt x="12141" y="7749"/>
                </a:lnTo>
                <a:lnTo>
                  <a:pt x="12147" y="7728"/>
                </a:lnTo>
                <a:lnTo>
                  <a:pt x="12153" y="7706"/>
                </a:lnTo>
                <a:lnTo>
                  <a:pt x="12158" y="7682"/>
                </a:lnTo>
                <a:lnTo>
                  <a:pt x="12164" y="7655"/>
                </a:lnTo>
                <a:lnTo>
                  <a:pt x="12170" y="7626"/>
                </a:lnTo>
                <a:lnTo>
                  <a:pt x="12175" y="7594"/>
                </a:lnTo>
                <a:lnTo>
                  <a:pt x="12179" y="7561"/>
                </a:lnTo>
                <a:lnTo>
                  <a:pt x="12188" y="7488"/>
                </a:lnTo>
                <a:lnTo>
                  <a:pt x="12196" y="7405"/>
                </a:lnTo>
                <a:lnTo>
                  <a:pt x="12204" y="7315"/>
                </a:lnTo>
                <a:lnTo>
                  <a:pt x="12210" y="7215"/>
                </a:lnTo>
                <a:lnTo>
                  <a:pt x="12216" y="7107"/>
                </a:lnTo>
                <a:lnTo>
                  <a:pt x="12221" y="6989"/>
                </a:lnTo>
                <a:lnTo>
                  <a:pt x="12226" y="6862"/>
                </a:lnTo>
                <a:lnTo>
                  <a:pt x="12230" y="6728"/>
                </a:lnTo>
                <a:lnTo>
                  <a:pt x="12233" y="6584"/>
                </a:lnTo>
                <a:lnTo>
                  <a:pt x="12235" y="6431"/>
                </a:lnTo>
                <a:lnTo>
                  <a:pt x="12236" y="6270"/>
                </a:lnTo>
                <a:lnTo>
                  <a:pt x="12236" y="6099"/>
                </a:lnTo>
                <a:close/>
                <a:moveTo>
                  <a:pt x="14317" y="3130"/>
                </a:moveTo>
                <a:lnTo>
                  <a:pt x="14293" y="3105"/>
                </a:lnTo>
                <a:lnTo>
                  <a:pt x="14271" y="3079"/>
                </a:lnTo>
                <a:lnTo>
                  <a:pt x="14251" y="3053"/>
                </a:lnTo>
                <a:lnTo>
                  <a:pt x="14232" y="3026"/>
                </a:lnTo>
                <a:lnTo>
                  <a:pt x="14214" y="2999"/>
                </a:lnTo>
                <a:lnTo>
                  <a:pt x="14199" y="2969"/>
                </a:lnTo>
                <a:lnTo>
                  <a:pt x="14183" y="2941"/>
                </a:lnTo>
                <a:lnTo>
                  <a:pt x="14171" y="2911"/>
                </a:lnTo>
                <a:lnTo>
                  <a:pt x="14160" y="2882"/>
                </a:lnTo>
                <a:lnTo>
                  <a:pt x="14150" y="2850"/>
                </a:lnTo>
                <a:lnTo>
                  <a:pt x="14142" y="2819"/>
                </a:lnTo>
                <a:lnTo>
                  <a:pt x="14134" y="2787"/>
                </a:lnTo>
                <a:lnTo>
                  <a:pt x="14129" y="2753"/>
                </a:lnTo>
                <a:lnTo>
                  <a:pt x="14125" y="2720"/>
                </a:lnTo>
                <a:lnTo>
                  <a:pt x="14123" y="2687"/>
                </a:lnTo>
                <a:lnTo>
                  <a:pt x="14122" y="2652"/>
                </a:lnTo>
                <a:lnTo>
                  <a:pt x="14123" y="2617"/>
                </a:lnTo>
                <a:lnTo>
                  <a:pt x="14125" y="2583"/>
                </a:lnTo>
                <a:lnTo>
                  <a:pt x="14129" y="2550"/>
                </a:lnTo>
                <a:lnTo>
                  <a:pt x="14134" y="2517"/>
                </a:lnTo>
                <a:lnTo>
                  <a:pt x="14142" y="2485"/>
                </a:lnTo>
                <a:lnTo>
                  <a:pt x="14150" y="2454"/>
                </a:lnTo>
                <a:lnTo>
                  <a:pt x="14160" y="2422"/>
                </a:lnTo>
                <a:lnTo>
                  <a:pt x="14171" y="2392"/>
                </a:lnTo>
                <a:lnTo>
                  <a:pt x="14183" y="2363"/>
                </a:lnTo>
                <a:lnTo>
                  <a:pt x="14199" y="2334"/>
                </a:lnTo>
                <a:lnTo>
                  <a:pt x="14214" y="2305"/>
                </a:lnTo>
                <a:lnTo>
                  <a:pt x="14231" y="2278"/>
                </a:lnTo>
                <a:lnTo>
                  <a:pt x="14251" y="2251"/>
                </a:lnTo>
                <a:lnTo>
                  <a:pt x="14271" y="2225"/>
                </a:lnTo>
                <a:lnTo>
                  <a:pt x="14293" y="2198"/>
                </a:lnTo>
                <a:lnTo>
                  <a:pt x="14317" y="2173"/>
                </a:lnTo>
                <a:lnTo>
                  <a:pt x="14341" y="2150"/>
                </a:lnTo>
                <a:lnTo>
                  <a:pt x="14367" y="2127"/>
                </a:lnTo>
                <a:lnTo>
                  <a:pt x="14393" y="2106"/>
                </a:lnTo>
                <a:lnTo>
                  <a:pt x="14420" y="2087"/>
                </a:lnTo>
                <a:lnTo>
                  <a:pt x="14447" y="2069"/>
                </a:lnTo>
                <a:lnTo>
                  <a:pt x="14475" y="2053"/>
                </a:lnTo>
                <a:lnTo>
                  <a:pt x="14503" y="2038"/>
                </a:lnTo>
                <a:lnTo>
                  <a:pt x="14533" y="2025"/>
                </a:lnTo>
                <a:lnTo>
                  <a:pt x="14562" y="2014"/>
                </a:lnTo>
                <a:lnTo>
                  <a:pt x="14593" y="2004"/>
                </a:lnTo>
                <a:lnTo>
                  <a:pt x="14623" y="1994"/>
                </a:lnTo>
                <a:lnTo>
                  <a:pt x="14655" y="1988"/>
                </a:lnTo>
                <a:lnTo>
                  <a:pt x="14688" y="1982"/>
                </a:lnTo>
                <a:lnTo>
                  <a:pt x="14720" y="1978"/>
                </a:lnTo>
                <a:lnTo>
                  <a:pt x="14754" y="1976"/>
                </a:lnTo>
                <a:lnTo>
                  <a:pt x="14787" y="1975"/>
                </a:lnTo>
                <a:lnTo>
                  <a:pt x="14822" y="1976"/>
                </a:lnTo>
                <a:lnTo>
                  <a:pt x="14856" y="1978"/>
                </a:lnTo>
                <a:lnTo>
                  <a:pt x="14888" y="1982"/>
                </a:lnTo>
                <a:lnTo>
                  <a:pt x="14921" y="1988"/>
                </a:lnTo>
                <a:lnTo>
                  <a:pt x="14952" y="1994"/>
                </a:lnTo>
                <a:lnTo>
                  <a:pt x="14983" y="2004"/>
                </a:lnTo>
                <a:lnTo>
                  <a:pt x="15014" y="2014"/>
                </a:lnTo>
                <a:lnTo>
                  <a:pt x="15043" y="2025"/>
                </a:lnTo>
                <a:lnTo>
                  <a:pt x="15073" y="2038"/>
                </a:lnTo>
                <a:lnTo>
                  <a:pt x="15101" y="2053"/>
                </a:lnTo>
                <a:lnTo>
                  <a:pt x="15129" y="2069"/>
                </a:lnTo>
                <a:lnTo>
                  <a:pt x="15156" y="2087"/>
                </a:lnTo>
                <a:lnTo>
                  <a:pt x="15183" y="2106"/>
                </a:lnTo>
                <a:lnTo>
                  <a:pt x="15208" y="2127"/>
                </a:lnTo>
                <a:lnTo>
                  <a:pt x="15234" y="2150"/>
                </a:lnTo>
                <a:lnTo>
                  <a:pt x="15258" y="2173"/>
                </a:lnTo>
                <a:lnTo>
                  <a:pt x="15282" y="2198"/>
                </a:lnTo>
                <a:lnTo>
                  <a:pt x="15304" y="2225"/>
                </a:lnTo>
                <a:lnTo>
                  <a:pt x="15324" y="2251"/>
                </a:lnTo>
                <a:lnTo>
                  <a:pt x="15344" y="2278"/>
                </a:lnTo>
                <a:lnTo>
                  <a:pt x="15361" y="2305"/>
                </a:lnTo>
                <a:lnTo>
                  <a:pt x="15377" y="2334"/>
                </a:lnTo>
                <a:lnTo>
                  <a:pt x="15391" y="2363"/>
                </a:lnTo>
                <a:lnTo>
                  <a:pt x="15405" y="2392"/>
                </a:lnTo>
                <a:lnTo>
                  <a:pt x="15416" y="2422"/>
                </a:lnTo>
                <a:lnTo>
                  <a:pt x="15426" y="2454"/>
                </a:lnTo>
                <a:lnTo>
                  <a:pt x="15434" y="2485"/>
                </a:lnTo>
                <a:lnTo>
                  <a:pt x="15441" y="2517"/>
                </a:lnTo>
                <a:lnTo>
                  <a:pt x="15446" y="2550"/>
                </a:lnTo>
                <a:lnTo>
                  <a:pt x="15451" y="2583"/>
                </a:lnTo>
                <a:lnTo>
                  <a:pt x="15453" y="2617"/>
                </a:lnTo>
                <a:lnTo>
                  <a:pt x="15454" y="2652"/>
                </a:lnTo>
                <a:lnTo>
                  <a:pt x="15453" y="2687"/>
                </a:lnTo>
                <a:lnTo>
                  <a:pt x="15451" y="2720"/>
                </a:lnTo>
                <a:lnTo>
                  <a:pt x="15446" y="2753"/>
                </a:lnTo>
                <a:lnTo>
                  <a:pt x="15441" y="2787"/>
                </a:lnTo>
                <a:lnTo>
                  <a:pt x="15434" y="2819"/>
                </a:lnTo>
                <a:lnTo>
                  <a:pt x="15426" y="2850"/>
                </a:lnTo>
                <a:lnTo>
                  <a:pt x="15416" y="2881"/>
                </a:lnTo>
                <a:lnTo>
                  <a:pt x="15405" y="2911"/>
                </a:lnTo>
                <a:lnTo>
                  <a:pt x="15391" y="2941"/>
                </a:lnTo>
                <a:lnTo>
                  <a:pt x="15377" y="2969"/>
                </a:lnTo>
                <a:lnTo>
                  <a:pt x="15361" y="2998"/>
                </a:lnTo>
                <a:lnTo>
                  <a:pt x="15344" y="3026"/>
                </a:lnTo>
                <a:lnTo>
                  <a:pt x="15324" y="3053"/>
                </a:lnTo>
                <a:lnTo>
                  <a:pt x="15304" y="3079"/>
                </a:lnTo>
                <a:lnTo>
                  <a:pt x="15282" y="3105"/>
                </a:lnTo>
                <a:lnTo>
                  <a:pt x="15258" y="3130"/>
                </a:lnTo>
                <a:lnTo>
                  <a:pt x="15234" y="3154"/>
                </a:lnTo>
                <a:lnTo>
                  <a:pt x="15208" y="3176"/>
                </a:lnTo>
                <a:lnTo>
                  <a:pt x="15183" y="3198"/>
                </a:lnTo>
                <a:lnTo>
                  <a:pt x="15156" y="3217"/>
                </a:lnTo>
                <a:lnTo>
                  <a:pt x="15129" y="3235"/>
                </a:lnTo>
                <a:lnTo>
                  <a:pt x="15101" y="3251"/>
                </a:lnTo>
                <a:lnTo>
                  <a:pt x="15073" y="3265"/>
                </a:lnTo>
                <a:lnTo>
                  <a:pt x="15043" y="3278"/>
                </a:lnTo>
                <a:lnTo>
                  <a:pt x="15014" y="3290"/>
                </a:lnTo>
                <a:lnTo>
                  <a:pt x="14983" y="3301"/>
                </a:lnTo>
                <a:lnTo>
                  <a:pt x="14952" y="3309"/>
                </a:lnTo>
                <a:lnTo>
                  <a:pt x="14921" y="3316"/>
                </a:lnTo>
                <a:lnTo>
                  <a:pt x="14888" y="3321"/>
                </a:lnTo>
                <a:lnTo>
                  <a:pt x="14856" y="3325"/>
                </a:lnTo>
                <a:lnTo>
                  <a:pt x="14822" y="3328"/>
                </a:lnTo>
                <a:lnTo>
                  <a:pt x="14787" y="3328"/>
                </a:lnTo>
                <a:lnTo>
                  <a:pt x="14754" y="3328"/>
                </a:lnTo>
                <a:lnTo>
                  <a:pt x="14720" y="3325"/>
                </a:lnTo>
                <a:lnTo>
                  <a:pt x="14688" y="3321"/>
                </a:lnTo>
                <a:lnTo>
                  <a:pt x="14655" y="3316"/>
                </a:lnTo>
                <a:lnTo>
                  <a:pt x="14623" y="3309"/>
                </a:lnTo>
                <a:lnTo>
                  <a:pt x="14593" y="3301"/>
                </a:lnTo>
                <a:lnTo>
                  <a:pt x="14562" y="3290"/>
                </a:lnTo>
                <a:lnTo>
                  <a:pt x="14533" y="3278"/>
                </a:lnTo>
                <a:lnTo>
                  <a:pt x="14503" y="3265"/>
                </a:lnTo>
                <a:lnTo>
                  <a:pt x="14475" y="3251"/>
                </a:lnTo>
                <a:lnTo>
                  <a:pt x="14447" y="3235"/>
                </a:lnTo>
                <a:lnTo>
                  <a:pt x="14420" y="3217"/>
                </a:lnTo>
                <a:lnTo>
                  <a:pt x="14393" y="3198"/>
                </a:lnTo>
                <a:lnTo>
                  <a:pt x="14367" y="3176"/>
                </a:lnTo>
                <a:lnTo>
                  <a:pt x="14341" y="3154"/>
                </a:lnTo>
                <a:lnTo>
                  <a:pt x="14317" y="3130"/>
                </a:lnTo>
                <a:close/>
                <a:moveTo>
                  <a:pt x="13514" y="3897"/>
                </a:moveTo>
                <a:lnTo>
                  <a:pt x="15254" y="3897"/>
                </a:lnTo>
                <a:lnTo>
                  <a:pt x="15275" y="3897"/>
                </a:lnTo>
                <a:lnTo>
                  <a:pt x="15296" y="3899"/>
                </a:lnTo>
                <a:lnTo>
                  <a:pt x="15316" y="3903"/>
                </a:lnTo>
                <a:lnTo>
                  <a:pt x="15335" y="3907"/>
                </a:lnTo>
                <a:lnTo>
                  <a:pt x="15354" y="3913"/>
                </a:lnTo>
                <a:lnTo>
                  <a:pt x="15372" y="3920"/>
                </a:lnTo>
                <a:lnTo>
                  <a:pt x="15389" y="3929"/>
                </a:lnTo>
                <a:lnTo>
                  <a:pt x="15406" y="3939"/>
                </a:lnTo>
                <a:lnTo>
                  <a:pt x="15422" y="3951"/>
                </a:lnTo>
                <a:lnTo>
                  <a:pt x="15437" y="3963"/>
                </a:lnTo>
                <a:lnTo>
                  <a:pt x="15453" y="3977"/>
                </a:lnTo>
                <a:lnTo>
                  <a:pt x="15466" y="3992"/>
                </a:lnTo>
                <a:lnTo>
                  <a:pt x="15479" y="4009"/>
                </a:lnTo>
                <a:lnTo>
                  <a:pt x="15492" y="4027"/>
                </a:lnTo>
                <a:lnTo>
                  <a:pt x="15503" y="4046"/>
                </a:lnTo>
                <a:lnTo>
                  <a:pt x="15515" y="4067"/>
                </a:lnTo>
                <a:lnTo>
                  <a:pt x="15526" y="4089"/>
                </a:lnTo>
                <a:lnTo>
                  <a:pt x="15535" y="4112"/>
                </a:lnTo>
                <a:lnTo>
                  <a:pt x="15544" y="4136"/>
                </a:lnTo>
                <a:lnTo>
                  <a:pt x="15553" y="4162"/>
                </a:lnTo>
                <a:lnTo>
                  <a:pt x="15561" y="4190"/>
                </a:lnTo>
                <a:lnTo>
                  <a:pt x="15568" y="4218"/>
                </a:lnTo>
                <a:lnTo>
                  <a:pt x="15575" y="4247"/>
                </a:lnTo>
                <a:lnTo>
                  <a:pt x="15580" y="4279"/>
                </a:lnTo>
                <a:lnTo>
                  <a:pt x="15585" y="4311"/>
                </a:lnTo>
                <a:lnTo>
                  <a:pt x="15590" y="4345"/>
                </a:lnTo>
                <a:lnTo>
                  <a:pt x="15593" y="4381"/>
                </a:lnTo>
                <a:lnTo>
                  <a:pt x="15596" y="4417"/>
                </a:lnTo>
                <a:lnTo>
                  <a:pt x="15599" y="4454"/>
                </a:lnTo>
                <a:lnTo>
                  <a:pt x="15600" y="4494"/>
                </a:lnTo>
                <a:lnTo>
                  <a:pt x="15601" y="4534"/>
                </a:lnTo>
                <a:lnTo>
                  <a:pt x="15602" y="4575"/>
                </a:lnTo>
                <a:lnTo>
                  <a:pt x="15602" y="7621"/>
                </a:lnTo>
                <a:lnTo>
                  <a:pt x="15602" y="7659"/>
                </a:lnTo>
                <a:lnTo>
                  <a:pt x="15604" y="7693"/>
                </a:lnTo>
                <a:lnTo>
                  <a:pt x="15608" y="7727"/>
                </a:lnTo>
                <a:lnTo>
                  <a:pt x="15612" y="7761"/>
                </a:lnTo>
                <a:lnTo>
                  <a:pt x="15619" y="7792"/>
                </a:lnTo>
                <a:lnTo>
                  <a:pt x="15627" y="7823"/>
                </a:lnTo>
                <a:lnTo>
                  <a:pt x="15635" y="7853"/>
                </a:lnTo>
                <a:lnTo>
                  <a:pt x="15645" y="7881"/>
                </a:lnTo>
                <a:lnTo>
                  <a:pt x="15657" y="7908"/>
                </a:lnTo>
                <a:lnTo>
                  <a:pt x="15670" y="7934"/>
                </a:lnTo>
                <a:lnTo>
                  <a:pt x="15684" y="7959"/>
                </a:lnTo>
                <a:lnTo>
                  <a:pt x="15700" y="7983"/>
                </a:lnTo>
                <a:lnTo>
                  <a:pt x="15716" y="8005"/>
                </a:lnTo>
                <a:lnTo>
                  <a:pt x="15736" y="8026"/>
                </a:lnTo>
                <a:lnTo>
                  <a:pt x="15755" y="8046"/>
                </a:lnTo>
                <a:lnTo>
                  <a:pt x="15775" y="8066"/>
                </a:lnTo>
                <a:lnTo>
                  <a:pt x="15798" y="8084"/>
                </a:lnTo>
                <a:lnTo>
                  <a:pt x="15822" y="8101"/>
                </a:lnTo>
                <a:lnTo>
                  <a:pt x="15848" y="8116"/>
                </a:lnTo>
                <a:lnTo>
                  <a:pt x="15874" y="8131"/>
                </a:lnTo>
                <a:lnTo>
                  <a:pt x="15902" y="8144"/>
                </a:lnTo>
                <a:lnTo>
                  <a:pt x="15931" y="8156"/>
                </a:lnTo>
                <a:lnTo>
                  <a:pt x="15962" y="8168"/>
                </a:lnTo>
                <a:lnTo>
                  <a:pt x="15993" y="8178"/>
                </a:lnTo>
                <a:lnTo>
                  <a:pt x="16027" y="8186"/>
                </a:lnTo>
                <a:lnTo>
                  <a:pt x="16062" y="8194"/>
                </a:lnTo>
                <a:lnTo>
                  <a:pt x="16097" y="8200"/>
                </a:lnTo>
                <a:lnTo>
                  <a:pt x="16135" y="8205"/>
                </a:lnTo>
                <a:lnTo>
                  <a:pt x="16174" y="8209"/>
                </a:lnTo>
                <a:lnTo>
                  <a:pt x="16213" y="8212"/>
                </a:lnTo>
                <a:lnTo>
                  <a:pt x="16255" y="8214"/>
                </a:lnTo>
                <a:lnTo>
                  <a:pt x="16298" y="8214"/>
                </a:lnTo>
                <a:lnTo>
                  <a:pt x="16298" y="8301"/>
                </a:lnTo>
                <a:lnTo>
                  <a:pt x="13514" y="8301"/>
                </a:lnTo>
                <a:lnTo>
                  <a:pt x="13514" y="8214"/>
                </a:lnTo>
                <a:lnTo>
                  <a:pt x="13557" y="8214"/>
                </a:lnTo>
                <a:lnTo>
                  <a:pt x="13598" y="8212"/>
                </a:lnTo>
                <a:lnTo>
                  <a:pt x="13638" y="8209"/>
                </a:lnTo>
                <a:lnTo>
                  <a:pt x="13677" y="8205"/>
                </a:lnTo>
                <a:lnTo>
                  <a:pt x="13714" y="8200"/>
                </a:lnTo>
                <a:lnTo>
                  <a:pt x="13750" y="8194"/>
                </a:lnTo>
                <a:lnTo>
                  <a:pt x="13785" y="8186"/>
                </a:lnTo>
                <a:lnTo>
                  <a:pt x="13819" y="8178"/>
                </a:lnTo>
                <a:lnTo>
                  <a:pt x="13850" y="8168"/>
                </a:lnTo>
                <a:lnTo>
                  <a:pt x="13881" y="8156"/>
                </a:lnTo>
                <a:lnTo>
                  <a:pt x="13910" y="8144"/>
                </a:lnTo>
                <a:lnTo>
                  <a:pt x="13938" y="8131"/>
                </a:lnTo>
                <a:lnTo>
                  <a:pt x="13964" y="8116"/>
                </a:lnTo>
                <a:lnTo>
                  <a:pt x="13990" y="8101"/>
                </a:lnTo>
                <a:lnTo>
                  <a:pt x="14013" y="8084"/>
                </a:lnTo>
                <a:lnTo>
                  <a:pt x="14036" y="8066"/>
                </a:lnTo>
                <a:lnTo>
                  <a:pt x="14057" y="8046"/>
                </a:lnTo>
                <a:lnTo>
                  <a:pt x="14076" y="8026"/>
                </a:lnTo>
                <a:lnTo>
                  <a:pt x="14095" y="8005"/>
                </a:lnTo>
                <a:lnTo>
                  <a:pt x="14112" y="7983"/>
                </a:lnTo>
                <a:lnTo>
                  <a:pt x="14127" y="7959"/>
                </a:lnTo>
                <a:lnTo>
                  <a:pt x="14142" y="7934"/>
                </a:lnTo>
                <a:lnTo>
                  <a:pt x="14155" y="7908"/>
                </a:lnTo>
                <a:lnTo>
                  <a:pt x="14166" y="7881"/>
                </a:lnTo>
                <a:lnTo>
                  <a:pt x="14176" y="7853"/>
                </a:lnTo>
                <a:lnTo>
                  <a:pt x="14185" y="7823"/>
                </a:lnTo>
                <a:lnTo>
                  <a:pt x="14193" y="7792"/>
                </a:lnTo>
                <a:lnTo>
                  <a:pt x="14199" y="7761"/>
                </a:lnTo>
                <a:lnTo>
                  <a:pt x="14204" y="7727"/>
                </a:lnTo>
                <a:lnTo>
                  <a:pt x="14207" y="7693"/>
                </a:lnTo>
                <a:lnTo>
                  <a:pt x="14209" y="7659"/>
                </a:lnTo>
                <a:lnTo>
                  <a:pt x="14210" y="7621"/>
                </a:lnTo>
                <a:lnTo>
                  <a:pt x="14210" y="4575"/>
                </a:lnTo>
                <a:lnTo>
                  <a:pt x="14209" y="4539"/>
                </a:lnTo>
                <a:lnTo>
                  <a:pt x="14207" y="4504"/>
                </a:lnTo>
                <a:lnTo>
                  <a:pt x="14204" y="4470"/>
                </a:lnTo>
                <a:lnTo>
                  <a:pt x="14199" y="4437"/>
                </a:lnTo>
                <a:lnTo>
                  <a:pt x="14193" y="4406"/>
                </a:lnTo>
                <a:lnTo>
                  <a:pt x="14185" y="4374"/>
                </a:lnTo>
                <a:lnTo>
                  <a:pt x="14176" y="4345"/>
                </a:lnTo>
                <a:lnTo>
                  <a:pt x="14166" y="4317"/>
                </a:lnTo>
                <a:lnTo>
                  <a:pt x="14155" y="4290"/>
                </a:lnTo>
                <a:lnTo>
                  <a:pt x="14142" y="4263"/>
                </a:lnTo>
                <a:lnTo>
                  <a:pt x="14127" y="4238"/>
                </a:lnTo>
                <a:lnTo>
                  <a:pt x="14112" y="4215"/>
                </a:lnTo>
                <a:lnTo>
                  <a:pt x="14095" y="4193"/>
                </a:lnTo>
                <a:lnTo>
                  <a:pt x="14076" y="4171"/>
                </a:lnTo>
                <a:lnTo>
                  <a:pt x="14057" y="4150"/>
                </a:lnTo>
                <a:lnTo>
                  <a:pt x="14036" y="4131"/>
                </a:lnTo>
                <a:lnTo>
                  <a:pt x="14013" y="4114"/>
                </a:lnTo>
                <a:lnTo>
                  <a:pt x="13990" y="4097"/>
                </a:lnTo>
                <a:lnTo>
                  <a:pt x="13964" y="4082"/>
                </a:lnTo>
                <a:lnTo>
                  <a:pt x="13938" y="4067"/>
                </a:lnTo>
                <a:lnTo>
                  <a:pt x="13910" y="4053"/>
                </a:lnTo>
                <a:lnTo>
                  <a:pt x="13881" y="4041"/>
                </a:lnTo>
                <a:lnTo>
                  <a:pt x="13850" y="4030"/>
                </a:lnTo>
                <a:lnTo>
                  <a:pt x="13819" y="4020"/>
                </a:lnTo>
                <a:lnTo>
                  <a:pt x="13785" y="4012"/>
                </a:lnTo>
                <a:lnTo>
                  <a:pt x="13750" y="4004"/>
                </a:lnTo>
                <a:lnTo>
                  <a:pt x="13714" y="3998"/>
                </a:lnTo>
                <a:lnTo>
                  <a:pt x="13677" y="3993"/>
                </a:lnTo>
                <a:lnTo>
                  <a:pt x="13638" y="3989"/>
                </a:lnTo>
                <a:lnTo>
                  <a:pt x="13598" y="3986"/>
                </a:lnTo>
                <a:lnTo>
                  <a:pt x="13557" y="3984"/>
                </a:lnTo>
                <a:lnTo>
                  <a:pt x="13514" y="3984"/>
                </a:lnTo>
                <a:lnTo>
                  <a:pt x="13514" y="38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78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7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yberskoly.cz/" TargetMode="External"/><Relationship Id="rId13" Type="http://schemas.openxmlformats.org/officeDocument/2006/relationships/hyperlink" Target="http://www.nuv.cz/p-kap/oblast-intervenci" TargetMode="External"/><Relationship Id="rId3" Type="http://schemas.openxmlformats.org/officeDocument/2006/relationships/hyperlink" Target="https://www.infoabsolvent.cz/" TargetMode="External"/><Relationship Id="rId7" Type="http://schemas.openxmlformats.org/officeDocument/2006/relationships/hyperlink" Target="https://www.jcmm.cz/images/project/84/edit/KP_kvalitne.pdf" TargetMode="External"/><Relationship Id="rId12" Type="http://schemas.openxmlformats.org/officeDocument/2006/relationships/hyperlink" Target="https://vedemeskolu.npicr.cz/" TargetMode="External"/><Relationship Id="rId2" Type="http://schemas.openxmlformats.org/officeDocument/2006/relationships/hyperlink" Target="https://www.coumim.cz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jcmm.cz/" TargetMode="External"/><Relationship Id="rId11" Type="http://schemas.openxmlformats.org/officeDocument/2006/relationships/hyperlink" Target="http://www.podnikavaskola.cz/skills-builder/" TargetMode="External"/><Relationship Id="rId5" Type="http://schemas.openxmlformats.org/officeDocument/2006/relationships/hyperlink" Target="https://www.mapvzdelavani.cz/dobra-praxe/ze-skoly-na-trh-prace/" TargetMode="External"/><Relationship Id="rId10" Type="http://schemas.openxmlformats.org/officeDocument/2006/relationships/hyperlink" Target="https://www.euroguidance.cz/index.html" TargetMode="External"/><Relationship Id="rId4" Type="http://schemas.openxmlformats.org/officeDocument/2006/relationships/hyperlink" Target="https://www.mujzivotposkole.cz/" TargetMode="External"/><Relationship Id="rId9" Type="http://schemas.openxmlformats.org/officeDocument/2006/relationships/hyperlink" Target="https://www.infokariera.cz/nove-pracovni-listy-pro-karierove-poradce-do-sko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uidancequality.eu/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Katerina.lichtenberkova@npicr.cz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aterina.lichtenberkova@npicr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uv.cz/p-kap/rozvoj-karieroveho-poradenstvi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clanky.rvp.cz/clanek/c/Z/22676/clovek-svet-prace-a-digitalni-technologie.html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mujzivotposkole.cz/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www.infoabsolvent.cz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9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347967"/>
          </a:xfrm>
        </p:spPr>
        <p:txBody>
          <a:bodyPr/>
          <a:lstStyle/>
          <a:p>
            <a:r>
              <a:rPr lang="cs-CZ" dirty="0" smtClean="0"/>
              <a:t>Nástroje kariérového vzdělávání, metodiky, pracovní listy… 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568996"/>
          </a:xfrm>
        </p:spPr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6" name="Zástupný text 6">
            <a:extLst>
              <a:ext uri="{FF2B5EF4-FFF2-40B4-BE49-F238E27FC236}">
                <a16:creationId xmlns:a16="http://schemas.microsoft.com/office/drawing/2014/main" id="{5A05A00C-E3E4-4B0B-95E7-8867DD04C203}"/>
              </a:ext>
            </a:extLst>
          </p:cNvPr>
          <p:cNvSpPr txBox="1">
            <a:spLocks/>
          </p:cNvSpPr>
          <p:nvPr/>
        </p:nvSpPr>
        <p:spPr bwMode="auto">
          <a:xfrm>
            <a:off x="1355836" y="2100943"/>
            <a:ext cx="8997584" cy="405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2"/>
              </a:rPr>
              <a:t>CO UMÍM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– webová aplikace sloužící pro tvorbu kariérového portfolia žáků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3"/>
              </a:rPr>
              <a:t>Infoabsolvent.cz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– komplexní portál pro kariérové vzdělávání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4"/>
              </a:rPr>
              <a:t>Můj život po škole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– webová aplikace, která propojuje kariérové vzdělávání a finanční gramotnost (jeden z výstupů projektu „OKAP“ v  Moravskoslezském kraji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5"/>
              </a:rPr>
              <a:t>Ze školy na trh práce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– projekt MAP </a:t>
            </a:r>
            <a:endParaRPr lang="cs-CZ" sz="1600" dirty="0">
              <a:latin typeface="+mj-lt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6"/>
              </a:rPr>
              <a:t>JCMM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 – metodické materiály (</a:t>
            </a:r>
            <a:r>
              <a:rPr lang="cs-CZ" sz="1600" dirty="0">
                <a:latin typeface="+mj-lt"/>
                <a:cs typeface="Calibri Light" panose="020F0302020204030204" pitchFamily="34" charset="0"/>
                <a:hlinkClick r:id="rId7"/>
              </a:rPr>
              <a:t>publikace Kariérové poradenství kvalitně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), </a:t>
            </a:r>
            <a:r>
              <a:rPr lang="cs-CZ" sz="1600" dirty="0">
                <a:latin typeface="+mj-lt"/>
                <a:cs typeface="Calibri Light" panose="020F0302020204030204" pitchFamily="34" charset="0"/>
                <a:hlinkClick r:id="rId8"/>
              </a:rPr>
              <a:t>vyberskoly.cz</a:t>
            </a:r>
            <a:endParaRPr lang="cs-CZ" sz="1600" dirty="0">
              <a:latin typeface="+mj-lt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9"/>
              </a:rPr>
              <a:t>InfoKariéra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 – pracovní listy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10"/>
              </a:rPr>
              <a:t>Euroguidance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– evropská síť pro podporu poradenství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11"/>
              </a:rPr>
              <a:t>Podnikavá škola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(projekt od </a:t>
            </a:r>
            <a:r>
              <a:rPr lang="cs-CZ" sz="1600" dirty="0" err="1">
                <a:latin typeface="+mj-lt"/>
                <a:cs typeface="Calibri Light" panose="020F0302020204030204" pitchFamily="34" charset="0"/>
              </a:rPr>
              <a:t>Schola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cs-CZ" sz="1600" dirty="0" err="1">
                <a:latin typeface="+mj-lt"/>
                <a:cs typeface="Calibri Light" panose="020F0302020204030204" pitchFamily="34" charset="0"/>
              </a:rPr>
              <a:t>Empirica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) – „</a:t>
            </a:r>
            <a:r>
              <a:rPr lang="cs-CZ" sz="1600" dirty="0" err="1">
                <a:latin typeface="+mj-lt"/>
                <a:cs typeface="Calibri Light" panose="020F0302020204030204" pitchFamily="34" charset="0"/>
              </a:rPr>
              <a:t>Skills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cs-CZ" sz="1600" dirty="0" err="1">
                <a:latin typeface="+mj-lt"/>
                <a:cs typeface="Calibri Light" panose="020F0302020204030204" pitchFamily="34" charset="0"/>
              </a:rPr>
              <a:t>builder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“ – Rámcový program rozvoje dovedností</a:t>
            </a:r>
            <a:endParaRPr lang="cs-CZ" sz="1100" dirty="0">
              <a:latin typeface="+mj-lt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Projekt SRP (NPI ČR) – nový web </a:t>
            </a:r>
            <a:r>
              <a:rPr lang="cs-CZ" sz="1600" dirty="0">
                <a:latin typeface="+mj-lt"/>
                <a:cs typeface="Calibri Light" panose="020F0302020204030204" pitchFamily="34" charset="0"/>
                <a:hlinkClick r:id="rId12"/>
              </a:rPr>
              <a:t>vedemeskolu.npicr.cz</a:t>
            </a:r>
            <a:endParaRPr lang="cs-CZ" sz="1600" dirty="0">
              <a:latin typeface="+mj-lt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  <a:cs typeface="Calibri Light" panose="020F0302020204030204" pitchFamily="34" charset="0"/>
                <a:hlinkClick r:id="rId13"/>
              </a:rPr>
              <a:t>Projekt P-KAP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(NPI ČR) – metodická podpora pro Krajské akční plány a Školní akční plány SŠ (metodické materiály k oblastem intervence Podpora kariérového poradenství a Podpora kompetencí k podnikavosti, iniciativě a kreativitě)  </a:t>
            </a:r>
          </a:p>
        </p:txBody>
      </p:sp>
    </p:spTree>
    <p:extLst>
      <p:ext uri="{BB962C8B-B14F-4D97-AF65-F5344CB8AC3E}">
        <p14:creationId xmlns:p14="http://schemas.microsoft.com/office/powerpoint/2010/main" val="3411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117967"/>
            <a:ext cx="10044607" cy="859496"/>
          </a:xfrm>
        </p:spPr>
        <p:txBody>
          <a:bodyPr/>
          <a:lstStyle/>
          <a:p>
            <a:pPr>
              <a:tabLst>
                <a:tab pos="6900863" algn="l"/>
              </a:tabLst>
            </a:pPr>
            <a:r>
              <a:rPr lang="cs-CZ" dirty="0" smtClean="0">
                <a:latin typeface="+mj-lt"/>
              </a:rPr>
              <a:t>Nástroje kariérového </a:t>
            </a:r>
            <a:r>
              <a:rPr lang="cs-CZ" dirty="0" smtClean="0">
                <a:latin typeface="+mj-lt"/>
              </a:rPr>
              <a:t>vzdělávání</a:t>
            </a:r>
            <a:br>
              <a:rPr lang="cs-CZ" dirty="0" smtClean="0">
                <a:latin typeface="+mj-lt"/>
              </a:rPr>
            </a:br>
            <a:r>
              <a:rPr lang="cs-CZ" sz="2800" b="0" dirty="0" smtClean="0">
                <a:latin typeface="+mj-lt"/>
              </a:rPr>
              <a:t>(online) kariérové portfolio</a:t>
            </a:r>
            <a:endParaRPr lang="cs-CZ" b="0" dirty="0">
              <a:latin typeface="+mj-lt"/>
            </a:endParaRPr>
          </a:p>
        </p:txBody>
      </p:sp>
      <p:sp>
        <p:nvSpPr>
          <p:cNvPr id="10" name="Zástupný text 6">
            <a:extLst>
              <a:ext uri="{FF2B5EF4-FFF2-40B4-BE49-F238E27FC236}">
                <a16:creationId xmlns:a16="http://schemas.microsoft.com/office/drawing/2014/main" id="{5A05A00C-E3E4-4B0B-95E7-8867DD04C203}"/>
              </a:ext>
            </a:extLst>
          </p:cNvPr>
          <p:cNvSpPr txBox="1">
            <a:spLocks/>
          </p:cNvSpPr>
          <p:nvPr/>
        </p:nvSpPr>
        <p:spPr bwMode="auto">
          <a:xfrm>
            <a:off x="701749" y="1722462"/>
            <a:ext cx="7123814" cy="429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Obsahuje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např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.: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krátký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životopis a kontaktní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informace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prohlášení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o své vizi, inspiraci a profesních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cílech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detailní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popis profesních (popř. jiných)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zkušeností, kompetencí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,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úspěchů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seznam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referencí, hodnocení kvality na základě nástrojů na měření profesionálního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výkonu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diplomy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a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certifikáty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seznam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aktivit směřujících k profesnímu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rozvoji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+mj-lt"/>
                <a:cs typeface="Calibri Light" panose="020F0302020204030204" pitchFamily="34" charset="0"/>
              </a:rPr>
              <a:t>příklady </a:t>
            </a:r>
            <a:r>
              <a:rPr lang="cs-CZ" sz="1600" dirty="0">
                <a:latin typeface="+mj-lt"/>
                <a:cs typeface="Calibri Light" panose="020F0302020204030204" pitchFamily="34" charset="0"/>
              </a:rPr>
              <a:t>hmatatelných důkazů z profesní oblasti. </a:t>
            </a:r>
            <a:endParaRPr lang="cs-CZ" sz="1600" dirty="0">
              <a:latin typeface="+mj-lt"/>
              <a:cs typeface="Calibri Light" panose="020F0302020204030204" pitchFamily="34" charset="0"/>
            </a:endParaRPr>
          </a:p>
          <a:p>
            <a:pPr marL="0" indent="0" algn="r">
              <a:buNone/>
            </a:pPr>
            <a:endParaRPr lang="cs-CZ" sz="1400" i="1" dirty="0">
              <a:latin typeface="+mj-lt"/>
              <a:cs typeface="Calibri Light" panose="020F0302020204030204" pitchFamily="34" charset="0"/>
            </a:endParaRPr>
          </a:p>
          <a:p>
            <a:pPr marL="0" indent="0" algn="r">
              <a:buNone/>
            </a:pPr>
            <a:r>
              <a:rPr lang="cs-CZ" sz="1400" i="1" dirty="0">
                <a:latin typeface="+mj-lt"/>
                <a:cs typeface="Calibri Light" panose="020F0302020204030204" pitchFamily="34" charset="0"/>
              </a:rPr>
              <a:t>Zdroj</a:t>
            </a:r>
            <a:r>
              <a:rPr lang="cs-CZ" sz="1400" i="1" dirty="0">
                <a:latin typeface="+mj-lt"/>
                <a:cs typeface="Calibri Light" panose="020F0302020204030204" pitchFamily="34" charset="0"/>
              </a:rPr>
              <a:t>: projekt Erasmus+, </a:t>
            </a:r>
            <a:r>
              <a:rPr lang="cs-CZ" sz="1400" i="1" dirty="0">
                <a:latin typeface="+mj-lt"/>
                <a:cs typeface="Calibri Light" panose="020F0302020204030204" pitchFamily="34" charset="0"/>
              </a:rPr>
              <a:t>výstupy</a:t>
            </a:r>
            <a:r>
              <a:rPr lang="cs-CZ" sz="1400" i="1" dirty="0">
                <a:latin typeface="+mj-lt"/>
                <a:cs typeface="Calibri Light" panose="020F0302020204030204" pitchFamily="34" charset="0"/>
              </a:rPr>
              <a:t> </a:t>
            </a:r>
            <a:r>
              <a:rPr lang="cs-CZ" sz="1400" i="1" dirty="0">
                <a:latin typeface="+mj-lt"/>
                <a:cs typeface="Calibri Light" panose="020F0302020204030204" pitchFamily="34" charset="0"/>
                <a:hlinkClick r:id="rId2"/>
              </a:rPr>
              <a:t>http://guidancequality.eu/</a:t>
            </a:r>
            <a:r>
              <a:rPr lang="cs-CZ" sz="1400" i="1" dirty="0">
                <a:latin typeface="+mj-lt"/>
                <a:cs typeface="Calibri Light" panose="020F0302020204030204" pitchFamily="34" charset="0"/>
              </a:rPr>
              <a:t>, </a:t>
            </a:r>
            <a:endParaRPr lang="cs-CZ" sz="1400" i="1" dirty="0" smtClean="0">
              <a:latin typeface="+mj-lt"/>
              <a:cs typeface="Calibri Light" panose="020F0302020204030204" pitchFamily="34" charset="0"/>
            </a:endParaRPr>
          </a:p>
          <a:p>
            <a:pPr marL="0" indent="0" algn="r">
              <a:buNone/>
            </a:pPr>
            <a:r>
              <a:rPr lang="cs-CZ" sz="1400" i="1" dirty="0" smtClean="0">
                <a:latin typeface="+mj-lt"/>
                <a:cs typeface="Calibri Light" panose="020F0302020204030204" pitchFamily="34" charset="0"/>
              </a:rPr>
              <a:t>Sdružení </a:t>
            </a:r>
            <a:r>
              <a:rPr lang="cs-CZ" sz="1400" i="1" dirty="0">
                <a:latin typeface="+mj-lt"/>
                <a:cs typeface="Calibri Light" panose="020F0302020204030204" pitchFamily="34" charset="0"/>
              </a:rPr>
              <a:t>pro kariérové poradenství a kariérový rozvoj</a:t>
            </a:r>
            <a:r>
              <a:rPr lang="cs-CZ" sz="1400" i="1" dirty="0">
                <a:latin typeface="+mj-lt"/>
                <a:cs typeface="Calibri Light" panose="020F0302020204030204" pitchFamily="34" charset="0"/>
              </a:rPr>
              <a:t>.</a:t>
            </a:r>
            <a:endParaRPr lang="cs-CZ" sz="700" i="1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02" y="1807645"/>
            <a:ext cx="3096344" cy="206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bdélník 18"/>
          <p:cNvSpPr/>
          <p:nvPr/>
        </p:nvSpPr>
        <p:spPr>
          <a:xfrm>
            <a:off x="8022786" y="4277383"/>
            <a:ext cx="3270175" cy="738664"/>
          </a:xfrm>
          <a:prstGeom prst="rect">
            <a:avLst/>
          </a:prstGeom>
          <a:solidFill>
            <a:srgbClr val="FCF593"/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j-lt"/>
                <a:cs typeface="Calibri Light" panose="020F0302020204030204" pitchFamily="34" charset="0"/>
              </a:rPr>
              <a:t>Článek Petra </a:t>
            </a:r>
            <a:r>
              <a:rPr lang="cs-CZ" dirty="0" err="1">
                <a:latin typeface="+mj-lt"/>
                <a:cs typeface="Calibri Light" panose="020F0302020204030204" pitchFamily="34" charset="0"/>
              </a:rPr>
              <a:t>Chaluše</a:t>
            </a:r>
            <a:r>
              <a:rPr lang="cs-CZ" dirty="0">
                <a:latin typeface="+mj-lt"/>
                <a:cs typeface="Calibri Light" panose="020F0302020204030204" pitchFamily="34" charset="0"/>
              </a:rPr>
              <a:t>: </a:t>
            </a:r>
            <a:endParaRPr lang="cs-CZ" dirty="0">
              <a:latin typeface="+mj-lt"/>
              <a:cs typeface="Calibri Light" panose="020F0302020204030204" pitchFamily="34" charset="0"/>
              <a:hlinkClick r:id=""/>
            </a:endParaRPr>
          </a:p>
          <a:p>
            <a:pPr algn="ctr"/>
            <a:r>
              <a:rPr lang="cs-CZ" dirty="0">
                <a:latin typeface="+mj-lt"/>
                <a:cs typeface="Calibri Light" panose="020F0302020204030204" pitchFamily="34" charset="0"/>
                <a:hlinkClick r:id=""/>
              </a:rPr>
              <a:t>Online kariérové portfolio jako součást školního kurikula</a:t>
            </a:r>
            <a:endParaRPr lang="cs-CZ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422">
            <a:off x="2871625" y="5479520"/>
            <a:ext cx="1790985" cy="84962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5"/>
          <a:srcRect t="17801" r="63387" b="63999"/>
          <a:stretch/>
        </p:blipFill>
        <p:spPr>
          <a:xfrm rot="761039">
            <a:off x="5988610" y="5661616"/>
            <a:ext cx="2572636" cy="7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1802266"/>
          </a:xfrm>
        </p:spPr>
        <p:txBody>
          <a:bodyPr/>
          <a:lstStyle/>
          <a:p>
            <a:r>
              <a:rPr lang="cs-CZ" sz="2000" b="1" dirty="0" smtClean="0"/>
              <a:t>Kateřina Lichtenberková</a:t>
            </a:r>
            <a:endParaRPr lang="cs-CZ" sz="2000" b="1" dirty="0"/>
          </a:p>
          <a:p>
            <a:r>
              <a:rPr lang="cs-CZ" dirty="0" smtClean="0"/>
              <a:t>odborný garant</a:t>
            </a:r>
            <a:endParaRPr lang="cs-CZ" dirty="0"/>
          </a:p>
          <a:p>
            <a:endParaRPr lang="cs-CZ" dirty="0"/>
          </a:p>
          <a:p>
            <a:r>
              <a:rPr lang="cs-CZ" dirty="0"/>
              <a:t>+420 </a:t>
            </a:r>
            <a:r>
              <a:rPr lang="cs-CZ" dirty="0" smtClean="0"/>
              <a:t>603 284 505</a:t>
            </a:r>
            <a:endParaRPr lang="cs-CZ" dirty="0"/>
          </a:p>
          <a:p>
            <a:r>
              <a:rPr lang="cs-CZ" dirty="0" smtClean="0">
                <a:hlinkClick r:id="rId2"/>
              </a:rPr>
              <a:t>katerina.lichtenberkova@npi.cz</a:t>
            </a:r>
            <a:endParaRPr lang="cs-CZ" dirty="0"/>
          </a:p>
          <a:p>
            <a:endParaRPr lang="cs-CZ" dirty="0"/>
          </a:p>
          <a:p>
            <a:r>
              <a:rPr lang="cs-CZ" dirty="0"/>
              <a:t>Národní pedagogický institut</a:t>
            </a:r>
          </a:p>
          <a:p>
            <a:r>
              <a:rPr lang="cs-CZ" dirty="0"/>
              <a:t>České </a:t>
            </a:r>
            <a:r>
              <a:rPr lang="cs-CZ" dirty="0" smtClean="0"/>
              <a:t>republiky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0286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2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14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5915891" y="18143"/>
            <a:ext cx="6276110" cy="6839857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44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 pro rozvoj základních </a:t>
              </a:r>
              <a:r>
                <a:rPr lang="cs-CZ" sz="3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</a:t>
              </a: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/gramotností </a:t>
              </a:r>
              <a:b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2572" y="18143"/>
            <a:ext cx="6070260" cy="683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78" y="1740321"/>
            <a:ext cx="3000916" cy="1869801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000" b="1" dirty="0" smtClean="0"/>
              <a:t>Kateřina Lichtenberková</a:t>
            </a:r>
          </a:p>
          <a:p>
            <a:r>
              <a:rPr lang="cs-CZ" dirty="0" smtClean="0"/>
              <a:t>odborný garant</a:t>
            </a:r>
          </a:p>
          <a:p>
            <a:endParaRPr lang="cs-CZ" dirty="0" smtClean="0"/>
          </a:p>
          <a:p>
            <a:r>
              <a:rPr lang="cs-CZ" dirty="0" smtClean="0"/>
              <a:t>+420 603 284 505</a:t>
            </a:r>
          </a:p>
          <a:p>
            <a:r>
              <a:rPr lang="cs-CZ" dirty="0" smtClean="0">
                <a:hlinkClick r:id="rId3"/>
              </a:rPr>
              <a:t>katerina.lichtenberkova@npi.cz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Národní pedagogický institut</a:t>
            </a:r>
          </a:p>
          <a:p>
            <a:r>
              <a:rPr lang="cs-CZ" dirty="0" smtClean="0"/>
              <a:t>České republiky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0"/>
          </p:nvPr>
        </p:nvSpPr>
        <p:spPr>
          <a:xfrm>
            <a:off x="1166648" y="4109884"/>
            <a:ext cx="6335688" cy="1844602"/>
          </a:xfrm>
        </p:spPr>
        <p:txBody>
          <a:bodyPr/>
          <a:lstStyle/>
          <a:p>
            <a:r>
              <a:rPr lang="cs-CZ" dirty="0"/>
              <a:t>„Jsou tři druhy hodnot, které potřebujete v jakékoli práci na světě: kapitál, vědomosti a svoboda.“</a:t>
            </a:r>
            <a:br>
              <a:rPr lang="cs-CZ" dirty="0"/>
            </a:br>
            <a:r>
              <a:rPr lang="cs-CZ" dirty="0"/>
              <a:t>„Když všichni mluví o nemožnostech, hledej možnosti.“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Tomáš Baťa</a:t>
            </a:r>
            <a:endParaRPr lang="cs-CZ" dirty="0"/>
          </a:p>
        </p:txBody>
      </p:sp>
      <p:sp>
        <p:nvSpPr>
          <p:cNvPr id="15" name="Nadpis 14"/>
          <p:cNvSpPr>
            <a:spLocks noGrp="1"/>
          </p:cNvSpPr>
          <p:nvPr>
            <p:ph type="ctrTitle"/>
          </p:nvPr>
        </p:nvSpPr>
        <p:spPr>
          <a:xfrm>
            <a:off x="2133600" y="450507"/>
            <a:ext cx="5379123" cy="1022430"/>
          </a:xfrm>
        </p:spPr>
        <p:txBody>
          <a:bodyPr/>
          <a:lstStyle/>
          <a:p>
            <a:r>
              <a:rPr lang="cs-CZ" dirty="0" smtClean="0"/>
              <a:t>Kariérové </a:t>
            </a:r>
            <a:r>
              <a:rPr lang="cs-CZ" dirty="0" smtClean="0"/>
              <a:t>vzdělávání </a:t>
            </a:r>
            <a:br>
              <a:rPr lang="cs-CZ" dirty="0" smtClean="0"/>
            </a:br>
            <a:r>
              <a:rPr lang="cs-CZ" dirty="0" smtClean="0"/>
              <a:t>(na dálku)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48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619432" y="1682516"/>
            <a:ext cx="6893291" cy="4259680"/>
          </a:xfrm>
        </p:spPr>
        <p:txBody>
          <a:bodyPr/>
          <a:lstStyle/>
          <a:p>
            <a:pPr algn="just"/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Společnost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</a:rPr>
              <a:t>se mění a s ní i trh práce. Předávání řemesla z otce na syna je dnes spíše výjimkou. Když se náš dědeček vyučil kovářem, byl jím po celý svůj život –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dnes se dospělý v průběhu své profesní dráhy rekvalifikuje hned několikrát.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</a:rPr>
              <a:t>Být dobrý v jednom povolání už mnohdy nestačí, pro úspěch v práci i v životě je třeba především </a:t>
            </a:r>
            <a:r>
              <a:rPr lang="cs-CZ" sz="1800" b="1" dirty="0" err="1">
                <a:solidFill>
                  <a:schemeClr val="tx2">
                    <a:lumMod val="75000"/>
                  </a:schemeClr>
                </a:solidFill>
              </a:rPr>
              <a:t>proaktivita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 a umění adaptovat se na změny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Manažerské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shrnutí pro oblast Rozvoj kariérového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poradenství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projekt P-KAP 2020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http://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www.nuv.cz/p-kap/rozvoj-karieroveho-poradenstvi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Kariérové poradenství PROČ?</a:t>
            </a:r>
            <a:endParaRPr lang="cs-CZ" dirty="0">
              <a:latin typeface="+mj-lt"/>
            </a:endParaRP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5" r="28105"/>
          <a:stretch>
            <a:fillRect/>
          </a:stretch>
        </p:blipFill>
        <p:spPr>
          <a:xfrm>
            <a:off x="7722726" y="-31531"/>
            <a:ext cx="4469274" cy="6813755"/>
          </a:xfrm>
        </p:spPr>
      </p:pic>
    </p:spTree>
    <p:extLst>
      <p:ext uri="{BB962C8B-B14F-4D97-AF65-F5344CB8AC3E}">
        <p14:creationId xmlns:p14="http://schemas.microsoft.com/office/powerpoint/2010/main" val="3134307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1853322" y="1034656"/>
          <a:ext cx="9655505" cy="582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adpis 5"/>
          <p:cNvSpPr>
            <a:spLocks noGrp="1"/>
          </p:cNvSpPr>
          <p:nvPr>
            <p:ph type="ctrTitle"/>
          </p:nvPr>
        </p:nvSpPr>
        <p:spPr>
          <a:xfrm>
            <a:off x="1187669" y="303362"/>
            <a:ext cx="10752083" cy="1022430"/>
          </a:xfrm>
        </p:spPr>
        <p:txBody>
          <a:bodyPr/>
          <a:lstStyle/>
          <a:p>
            <a:pPr algn="ctr"/>
            <a:r>
              <a:rPr lang="cs-CZ" dirty="0" smtClean="0">
                <a:latin typeface="+mj-lt"/>
              </a:rPr>
              <a:t>Široké </a:t>
            </a:r>
            <a:r>
              <a:rPr lang="cs-CZ" dirty="0">
                <a:latin typeface="+mj-lt"/>
              </a:rPr>
              <a:t>možnosti kariérového poradenství ve škole</a:t>
            </a:r>
          </a:p>
        </p:txBody>
      </p:sp>
    </p:spTree>
    <p:extLst>
      <p:ext uri="{BB962C8B-B14F-4D97-AF65-F5344CB8AC3E}">
        <p14:creationId xmlns:p14="http://schemas.microsoft.com/office/powerpoint/2010/main" val="26858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dirty="0" smtClean="0"/>
              <a:t>Kariérové kompetence</a:t>
            </a:r>
            <a:endParaRPr lang="cs-CZ" dirty="0"/>
          </a:p>
        </p:txBody>
      </p:sp>
      <p:sp>
        <p:nvSpPr>
          <p:cNvPr id="6" name="TextBox 23"/>
          <p:cNvSpPr txBox="1"/>
          <p:nvPr/>
        </p:nvSpPr>
        <p:spPr>
          <a:xfrm>
            <a:off x="923974" y="1397000"/>
            <a:ext cx="1041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Komparativní studie (K. Hašková a M. Vaculík – 2016):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03044" y="1735554"/>
            <a:ext cx="7792370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Sebepoznání a pozitivní sebepojetí </a:t>
            </a:r>
            <a:r>
              <a:rPr lang="cs-CZ" sz="1400" dirty="0"/>
              <a:t>zahrnuje povědomí o vlastních znalostech, dovednostech a kompetencích, hodnotách, dosavadních úspěších i představu ideálního budoucího života a současně vytvoření, udržení a komunikaci pozitivního sebepojetí, které umožňuje rozvoj vlastního potenciálu a využívání kariérních příležitostí.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Pozitivní interakce s ostatními a </a:t>
            </a:r>
            <a:r>
              <a:rPr lang="cs-CZ" sz="1400" b="1" dirty="0" err="1"/>
              <a:t>networking</a:t>
            </a:r>
            <a:r>
              <a:rPr lang="cs-CZ" sz="1400" b="1" dirty="0"/>
              <a:t> </a:t>
            </a:r>
            <a:r>
              <a:rPr lang="cs-CZ" sz="1400" dirty="0"/>
              <a:t>odkazuje k sebevědomému a efektivnímu jednání s druhými a k vytváření pozitivních vztahů, které jsou důležité pro vlastní kariérní dráhu, včetně zaměstnavatelů, širších sítí i online prostoru.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Reagování na změny a růst v průběhu života </a:t>
            </a:r>
            <a:r>
              <a:rPr lang="cs-CZ" sz="1400" dirty="0"/>
              <a:t>včetně udržování rovnováhy mezi osobními, vzdělávacími a pracovními rolemi s cílem dosáhnout </a:t>
            </a:r>
            <a:r>
              <a:rPr lang="cs-CZ" sz="1400" dirty="0" err="1"/>
              <a:t>well-being</a:t>
            </a:r>
            <a:r>
              <a:rPr lang="cs-CZ" sz="1400" dirty="0"/>
              <a:t> (</a:t>
            </a:r>
            <a:r>
              <a:rPr lang="cs-CZ" sz="1400" dirty="0" err="1"/>
              <a:t>work-life</a:t>
            </a:r>
            <a:r>
              <a:rPr lang="cs-CZ" sz="1400" dirty="0"/>
              <a:t> balance).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Zapojení a pozitivní přístup k celoživotnímu učení </a:t>
            </a:r>
            <a:r>
              <a:rPr lang="cs-CZ" sz="1400" dirty="0"/>
              <a:t>včetně porozumění jeho přínosům.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Efektivní zpracovávání kariérních informací</a:t>
            </a:r>
            <a:r>
              <a:rPr lang="cs-CZ" sz="1400" dirty="0"/>
              <a:t>, tedy kompetence najít, vyhodnotit a využít informace pro nalezení, vytvoření a/nebo udržení práce.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Kariérní rozhodování </a:t>
            </a:r>
            <a:r>
              <a:rPr lang="cs-CZ" sz="1400" dirty="0"/>
              <a:t>zahrnuje kompetenci realizovat konstruktivní, optimistická a sebevědomá kariérní rozhodnutí s využitím vlastních předchozích zkušeností.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Aktivní řízení vlastní kariéry</a:t>
            </a:r>
            <a:r>
              <a:rPr lang="cs-CZ" sz="1400" dirty="0"/>
              <a:t>, včetně převzetí zodpovědnosti za proces řízení kariéry, uplatňování kompetencí pro nalezení, vytvoření a/nebo udržení pracovního místa, kreativita a inovativnost v přístupu k vlastní kariéře, vědomí vlastních stereotypů ohledně budován </a:t>
            </a:r>
            <a:r>
              <a:rPr lang="pl-PL" sz="1400" dirty="0"/>
              <a:t>kariéry a snaha o jejich eliminaci.</a:t>
            </a:r>
          </a:p>
          <a:p>
            <a:pPr marL="228611" indent="-22861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Porozumění roli jednotlivce ve společnosti</a:t>
            </a:r>
            <a:r>
              <a:rPr lang="cs-CZ" sz="1400" dirty="0"/>
              <a:t> a širším souvislostem mezi prací jedince, komunitou, národní a globální společností a jejich vzájemnými vlivy.</a:t>
            </a:r>
            <a:endParaRPr lang="cs-CZ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824900" y="227449"/>
            <a:ext cx="311310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Současná </a:t>
            </a:r>
            <a:r>
              <a:rPr lang="cs-CZ" b="1" dirty="0"/>
              <a:t>Osobnostní a sociální výchova </a:t>
            </a:r>
            <a:r>
              <a:rPr lang="cs-CZ" dirty="0"/>
              <a:t>je zčásti kariérovým vzděláváním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Sebepoznání </a:t>
            </a:r>
            <a:r>
              <a:rPr lang="cs-CZ" dirty="0"/>
              <a:t>a sebepojetí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Seberegulace </a:t>
            </a:r>
            <a:r>
              <a:rPr lang="cs-CZ" dirty="0"/>
              <a:t>a </a:t>
            </a:r>
            <a:r>
              <a:rPr lang="cs-CZ" dirty="0" err="1"/>
              <a:t>sebeorganizace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Kreativita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Mezilidské </a:t>
            </a:r>
            <a:r>
              <a:rPr lang="cs-CZ" dirty="0"/>
              <a:t>vztahy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Komunikace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Kooperace </a:t>
            </a:r>
            <a:r>
              <a:rPr lang="cs-CZ" dirty="0"/>
              <a:t>a </a:t>
            </a:r>
            <a:r>
              <a:rPr lang="cs-CZ" dirty="0" err="1"/>
              <a:t>kompetice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Řešení </a:t>
            </a:r>
            <a:r>
              <a:rPr lang="cs-CZ" dirty="0"/>
              <a:t>problémů a rozhodovací dovednosti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9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1363402" y="1462025"/>
            <a:ext cx="2104103" cy="1022430"/>
          </a:xfrm>
        </p:spPr>
        <p:txBody>
          <a:bodyPr anchor="ctr"/>
          <a:lstStyle/>
          <a:p>
            <a:r>
              <a:rPr lang="cs-CZ" sz="2000" dirty="0" smtClean="0">
                <a:latin typeface="+mj-lt"/>
              </a:rPr>
              <a:t>Svět práce </a:t>
            </a:r>
            <a:r>
              <a:rPr lang="cs-CZ" sz="1400" b="0" dirty="0" smtClean="0">
                <a:latin typeface="+mj-lt"/>
              </a:rPr>
              <a:t>(závazné pro 8. – 9. ročník</a:t>
            </a:r>
            <a:endParaRPr lang="cs-CZ" sz="1400" b="0" dirty="0">
              <a:latin typeface="+mj-lt"/>
            </a:endParaRPr>
          </a:p>
        </p:txBody>
      </p:sp>
      <p:sp>
        <p:nvSpPr>
          <p:cNvPr id="4" name="Nadpis 8"/>
          <p:cNvSpPr txBox="1">
            <a:spLocks/>
          </p:cNvSpPr>
          <p:nvPr/>
        </p:nvSpPr>
        <p:spPr>
          <a:xfrm>
            <a:off x="1363402" y="3517149"/>
            <a:ext cx="2403988" cy="10224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 smtClean="0"/>
              <a:t>Využití DT ve světě práce</a:t>
            </a:r>
          </a:p>
          <a:p>
            <a:r>
              <a:rPr lang="cs-CZ" sz="1400" b="0" dirty="0" smtClean="0"/>
              <a:t>(volitelný)</a:t>
            </a:r>
            <a:endParaRPr lang="cs-CZ" sz="1400" b="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795518"/>
              </p:ext>
            </p:extLst>
          </p:nvPr>
        </p:nvGraphicFramePr>
        <p:xfrm>
          <a:off x="3552146" y="1298571"/>
          <a:ext cx="8524240" cy="404960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24240">
                  <a:extLst>
                    <a:ext uri="{9D8B030D-6E8A-4147-A177-3AD203B41FA5}">
                      <a16:colId xmlns:a16="http://schemas.microsoft.com/office/drawing/2014/main" val="4107934504"/>
                    </a:ext>
                  </a:extLst>
                </a:gridCol>
              </a:tblGrid>
              <a:tr h="2172061">
                <a:tc>
                  <a:txBody>
                    <a:bodyPr/>
                    <a:lstStyle/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i="1" dirty="0" smtClean="0"/>
                        <a:t>ČSP-9-8-01 orientuje se v pracovních činnostech vybraných profesí, využívá k tomu digitální vzdělávací zdroje</a:t>
                      </a:r>
                      <a:r>
                        <a:rPr lang="cs-CZ" sz="1400" dirty="0" smtClean="0"/>
                        <a:t>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i="1" dirty="0" smtClean="0"/>
                        <a:t>ČSP-9-8-02 posoudí i s využitím digitálních zdrojů své možnosti při rozhodování o volbě vhodného povolání, využije profesní informace a poradenské služby pro výběr vhodného vzdělávání a profesní přípravy</a:t>
                      </a:r>
                      <a:r>
                        <a:rPr lang="cs-CZ" sz="1400" dirty="0" smtClean="0"/>
                        <a:t>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i="1" dirty="0" smtClean="0"/>
                        <a:t>ČSP-9-8-03 sestaví své osobní kariérové portfolio v digitální podobě a prokáže v modelových situacích schopnost prezentace své osoby při vstupu na trh práce</a:t>
                      </a:r>
                      <a:r>
                        <a:rPr lang="cs-CZ" sz="1600" dirty="0" smtClean="0"/>
                        <a:t> </a:t>
                      </a:r>
                      <a:endParaRPr lang="cs-CZ" sz="1600" dirty="0"/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4206575783"/>
                  </a:ext>
                </a:extLst>
              </a:tr>
              <a:tr h="1877545">
                <a:tc>
                  <a:txBody>
                    <a:bodyPr/>
                    <a:lstStyle/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ČSP-9-7-01 vybere a využije vhodné digitální technologie při realizaci týmových pracovních úkolů a projektů, k organizaci své nebo týmové práce a k prezentaci výsledků pracovních činností</a:t>
                      </a:r>
                      <a:r>
                        <a:rPr lang="cs-CZ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ČSP-9-7-02 ošetřuje digitální techniku a chrání ji před poškozením; běžné technické problémy vyřeší sám nebo si najde návod na jejich řešení</a:t>
                      </a:r>
                      <a:r>
                        <a:rPr lang="cs-CZ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ČSP-9-7-03 dodržuje základní hygienická a bezpečnostní pravidla a předpisy při práci s digitální technikou a poskytne první pomoc při úrazu</a:t>
                      </a:r>
                      <a:r>
                        <a:rPr lang="cs-CZ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290672003"/>
                  </a:ext>
                </a:extLst>
              </a:tr>
            </a:tbl>
          </a:graphicData>
        </a:graphic>
      </p:graphicFrame>
      <p:sp>
        <p:nvSpPr>
          <p:cNvPr id="6" name="Nadpis 5"/>
          <p:cNvSpPr txBox="1">
            <a:spLocks/>
          </p:cNvSpPr>
          <p:nvPr/>
        </p:nvSpPr>
        <p:spPr>
          <a:xfrm>
            <a:off x="1363402" y="299040"/>
            <a:ext cx="10752083" cy="5795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Očekávané výstupy – RVP ZV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0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526955"/>
          </a:xfrm>
        </p:spPr>
        <p:txBody>
          <a:bodyPr/>
          <a:lstStyle/>
          <a:p>
            <a:r>
              <a:rPr lang="cs-CZ" dirty="0" smtClean="0">
                <a:latin typeface="+mj-lt"/>
              </a:rPr>
              <a:t>Nástroje kariérového vzdělávání</a:t>
            </a:r>
            <a:endParaRPr lang="cs-CZ" dirty="0"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7447597"/>
              </p:ext>
            </p:extLst>
          </p:nvPr>
        </p:nvGraphicFramePr>
        <p:xfrm>
          <a:off x="2578539" y="1912883"/>
          <a:ext cx="7280166" cy="338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578539" y="5832525"/>
            <a:ext cx="7280166" cy="400110"/>
          </a:xfrm>
          <a:prstGeom prst="rect">
            <a:avLst/>
          </a:prstGeom>
          <a:solidFill>
            <a:srgbClr val="FCF5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+mj-lt"/>
                <a:cs typeface="Calibri Light" panose="020F0302020204030204" pitchFamily="34" charset="0"/>
                <a:hlinkClick r:id="rId7"/>
              </a:rPr>
              <a:t>Článek na rvp.cz: Člověk, svět práce a digitální technologie</a:t>
            </a:r>
            <a:endParaRPr lang="cs-CZ" sz="2000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0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117967"/>
            <a:ext cx="10044607" cy="859496"/>
          </a:xfrm>
        </p:spPr>
        <p:txBody>
          <a:bodyPr/>
          <a:lstStyle/>
          <a:p>
            <a:pPr>
              <a:tabLst>
                <a:tab pos="6900863" algn="l"/>
              </a:tabLst>
            </a:pPr>
            <a:r>
              <a:rPr lang="cs-CZ" dirty="0" smtClean="0">
                <a:latin typeface="+mj-lt"/>
              </a:rPr>
              <a:t>Nástroje kariérového </a:t>
            </a:r>
            <a:r>
              <a:rPr lang="cs-CZ" dirty="0" smtClean="0">
                <a:latin typeface="+mj-lt"/>
              </a:rPr>
              <a:t>vzdělávání</a:t>
            </a:r>
            <a:br>
              <a:rPr lang="cs-CZ" dirty="0" smtClean="0">
                <a:latin typeface="+mj-lt"/>
              </a:rPr>
            </a:br>
            <a:r>
              <a:rPr lang="cs-CZ" b="0" dirty="0" smtClean="0">
                <a:latin typeface="+mj-lt"/>
              </a:rPr>
              <a:t>portály a aplikace	organizace</a:t>
            </a:r>
            <a:endParaRPr lang="cs-CZ" b="0" dirty="0">
              <a:latin typeface="+mj-lt"/>
            </a:endParaRPr>
          </a:p>
        </p:txBody>
      </p:sp>
      <p:sp>
        <p:nvSpPr>
          <p:cNvPr id="9" name="Obdélník 8">
            <a:hlinkClick r:id="rId2"/>
          </p:cNvPr>
          <p:cNvSpPr/>
          <p:nvPr/>
        </p:nvSpPr>
        <p:spPr>
          <a:xfrm rot="21210022">
            <a:off x="1950936" y="1891700"/>
            <a:ext cx="37803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8A2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Infoabsolvent.cz</a:t>
            </a:r>
            <a:endParaRPr lang="cs-CZ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8A2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bdélník 12">
            <a:hlinkClick r:id="rId3"/>
          </p:cNvPr>
          <p:cNvSpPr/>
          <p:nvPr/>
        </p:nvSpPr>
        <p:spPr>
          <a:xfrm rot="232499">
            <a:off x="1155237" y="2938779"/>
            <a:ext cx="40209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dirty="0">
                <a:ln w="22225">
                  <a:solidFill>
                    <a:srgbClr val="CDE18D"/>
                  </a:solidFill>
                  <a:prstDash val="solid"/>
                </a:ln>
                <a:solidFill>
                  <a:srgbClr val="FCF5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Mujzivotposkole.cz</a:t>
            </a:r>
            <a:endParaRPr lang="cs-CZ" sz="4400" b="1" dirty="0">
              <a:ln w="22225">
                <a:solidFill>
                  <a:srgbClr val="CDE18D"/>
                </a:solidFill>
                <a:prstDash val="solid"/>
              </a:ln>
              <a:solidFill>
                <a:srgbClr val="FCF59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832" y="5017803"/>
            <a:ext cx="945750" cy="120920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4"/>
          <a:stretch/>
        </p:blipFill>
        <p:spPr>
          <a:xfrm>
            <a:off x="8069794" y="3947641"/>
            <a:ext cx="2529844" cy="103858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42" y="4148299"/>
            <a:ext cx="2952227" cy="815838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00" y="2276420"/>
            <a:ext cx="2849233" cy="1608478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07" y="1851528"/>
            <a:ext cx="1800200" cy="36214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20468628">
            <a:off x="6981698" y="5468519"/>
            <a:ext cx="1672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PRACOVNÍ LISTY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 rot="20411427">
            <a:off x="6355435" y="3925385"/>
            <a:ext cx="2319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METODICKÉ MATERIÁLY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3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1001</Words>
  <Application>Microsoft Office PowerPoint</Application>
  <PresentationFormat>Širokoúhlá obrazovka</PresentationFormat>
  <Paragraphs>117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Kariérové vzdělávání  (na dálku)</vt:lpstr>
      <vt:lpstr>Kariérové poradenství PROČ?</vt:lpstr>
      <vt:lpstr>Široké možnosti kariérového poradenství ve škole</vt:lpstr>
      <vt:lpstr>Kariérové kompetence</vt:lpstr>
      <vt:lpstr>Svět práce (závazné pro 8. – 9. ročník</vt:lpstr>
      <vt:lpstr>Nástroje kariérového vzdělávání</vt:lpstr>
      <vt:lpstr>Nástroje kariérového vzdělávání portály a aplikace organizace</vt:lpstr>
      <vt:lpstr>ODKAZY</vt:lpstr>
      <vt:lpstr>Nástroje kariérového vzdělávání (online) kariérové portfolio</vt:lpstr>
      <vt:lpstr>děkuji za pozornost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Šedá Simona</dc:creator>
  <cp:lastModifiedBy>Kateřina Lichtenberková</cp:lastModifiedBy>
  <cp:revision>15</cp:revision>
  <dcterms:modified xsi:type="dcterms:W3CDTF">2020-12-14T00:36:39Z</dcterms:modified>
</cp:coreProperties>
</file>