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54524-E74C-419F-842A-38EDB0696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D59B17-06FB-451A-AB31-4EE093BC6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446C74-67BB-4840-8BF6-31C01A13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A593D6-11C6-45C3-9522-B244CE17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532AA6-C80E-4B7A-BC78-0D4D3870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10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7CF14-924D-46EA-A317-9F6C2089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0D2BD8-6EE2-4A3D-9F0C-9E5CFD2A7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96D038-73A9-4EBE-8ED1-D195A042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BD0B5A-9A76-41AC-B404-33691984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886B18-32A0-452F-8933-D10D4CE3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41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08CC06-45AC-4A4C-933C-93046B3DD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52790B-1C44-468F-93C0-936D2F62A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8A3727-11B7-4764-AEBD-18AEE4CE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82E12D-C440-4D66-94FE-44929B42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1F6B95-C56C-4B95-AEBA-6829E8E8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8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96D5A-5086-4089-8139-01B4BA4D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79CB21-F085-461F-87F8-4FF97FB5E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61C015-4B56-4249-A55E-C1A34BF7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C4DFBA-6B3C-4237-990C-F7A8256F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13285A-9AFA-473F-BC91-81DB85F2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28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2F7CB-F7EF-4949-9795-7F2FC1F4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183F02-7B4B-4A31-8F9A-B0913C942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181141-4F9C-45AC-A9D6-4F928BF7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FC4FFC-62A7-43BF-996F-A8C44515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C79454-A722-4F8C-8AFB-A20391D2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4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29F717-7274-45BA-8473-F5B9530B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5B08E1-59CE-4EF9-950D-3A6C634D7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C4A9CA-076F-4B5B-BF20-EE318A7E1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2349DF-A08B-4B5D-AFB8-BA22AD2E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A6E397-4CA0-4DEA-AA17-0CA2D8FF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7404DF-B370-49BB-8695-B9982707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C6502-F004-478C-BD71-C02794FD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D299B8-1937-41B6-8C71-EAB7CCE1E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10EA5E-1DA9-4FAD-828B-6AD235978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92D1B7-ED84-468F-8F93-C55FB2181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DFE302-4AA2-4B55-9999-41CAFF2D3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31262C4-D03B-4210-8071-6A86A63D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1A78F8-1222-4A39-8C22-566D5A5D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C53A47-3E26-4E61-B92E-96A9ADB6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55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7EE81-DAC2-4939-95BF-EF2C585E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1A2A1A-198D-4C93-B6AB-B102AEB1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26BE3A-01E5-4526-BA54-CFEBF94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78BE89-21F8-4A38-8974-308C80D8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3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0EA3237-A7C9-477B-87C3-7F1E0AA0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B59341-D6A4-4067-AB91-05704B61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E20968-63C3-49B6-A4D6-38CB6AC1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37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412E0-2D6A-438A-A75C-384FF228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BBC8EA-AA9A-44D2-9D56-936B146AE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8288D7-5D85-4688-8256-2D98BE0F6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78B3BC-32E3-48F9-BB7E-D4EFA6A4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C443AB-622D-476E-A203-2C78B896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621B90-B734-4509-84A4-AF3BE452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30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464F1-EA61-4F6C-A6F3-6059C1CC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CF9E8E-089E-41DF-B7D9-62E803284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677067-5CDE-4CA1-9B5E-6E8498D49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AF26E7-8C43-413D-889B-114C5F1F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0662F3-06B6-4C71-8E6E-EA38E320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3FFD9B-07CD-4F43-8EA2-EE90F4D8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82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77BDAD-9BCC-4C9D-934E-5C29E608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883B76-E381-44D1-AFC6-FE3282099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5442C2-144E-463F-8A8E-A16CA39DC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A75E-71F7-49FF-BB17-0DDEEAA2477E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1CC024-B61E-4918-9D1E-0922BF84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8CAB02-E675-49C2-B1E2-2A9F1B827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B4BA-96E3-463A-B17A-353C019EF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60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F0202-9F86-4198-A29D-EC80EE78C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816"/>
            <a:ext cx="9144000" cy="2387600"/>
          </a:xfrm>
        </p:spPr>
        <p:txBody>
          <a:bodyPr/>
          <a:lstStyle/>
          <a:p>
            <a:r>
              <a:rPr lang="cs-CZ" dirty="0"/>
              <a:t>Kdo jsem?</a:t>
            </a:r>
          </a:p>
        </p:txBody>
      </p:sp>
    </p:spTree>
    <p:extLst>
      <p:ext uri="{BB962C8B-B14F-4D97-AF65-F5344CB8AC3E}">
        <p14:creationId xmlns:p14="http://schemas.microsoft.com/office/powerpoint/2010/main" val="95132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C8341-5DC1-45E1-AEFF-4F12F348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 slávu mého kultu se dnes dělí města: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1C8A5FF-8CD4-48E4-967D-D3AAF7F95072}"/>
              </a:ext>
            </a:extLst>
          </p:cNvPr>
          <p:cNvSpPr txBox="1">
            <a:spLocks/>
          </p:cNvSpPr>
          <p:nvPr/>
        </p:nvSpPr>
        <p:spPr>
          <a:xfrm>
            <a:off x="838200" y="1796122"/>
            <a:ext cx="10515600" cy="45157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cs-CZ" sz="3200" dirty="0" err="1"/>
              <a:t>Demre</a:t>
            </a:r>
            <a:r>
              <a:rPr lang="cs-CZ" sz="3200" dirty="0"/>
              <a:t>, Turecko				Bari, Apulie, Itálie</a:t>
            </a:r>
          </a:p>
          <a:p>
            <a:r>
              <a:rPr lang="cs-CZ" sz="1800" dirty="0"/>
              <a:t>místo mého úmrtí					uchovávány moje ostatky</a:t>
            </a:r>
          </a:p>
        </p:txBody>
      </p:sp>
      <p:pic>
        <p:nvPicPr>
          <p:cNvPr id="4" name="Obrázek 3" descr="Obsah obrázku budova, exteriér, kámen, ulice&#10;&#10;Popis byl vytvořen automaticky">
            <a:extLst>
              <a:ext uri="{FF2B5EF4-FFF2-40B4-BE49-F238E27FC236}">
                <a16:creationId xmlns:a16="http://schemas.microsoft.com/office/drawing/2014/main" id="{8039BC39-795A-4E61-B223-02D4D518A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15" y="1937446"/>
            <a:ext cx="4836734" cy="3224489"/>
          </a:xfrm>
          <a:prstGeom prst="rect">
            <a:avLst/>
          </a:prstGeom>
        </p:spPr>
      </p:pic>
      <p:pic>
        <p:nvPicPr>
          <p:cNvPr id="6" name="Obrázek 5" descr="Obsah obrázku skála, kámen, hora, staré&#10;&#10;Popis byl vytvořen automaticky">
            <a:extLst>
              <a:ext uri="{FF2B5EF4-FFF2-40B4-BE49-F238E27FC236}">
                <a16:creationId xmlns:a16="http://schemas.microsoft.com/office/drawing/2014/main" id="{52FEF9C6-2E63-42BF-A9CD-F295F5C32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51" y="1385494"/>
            <a:ext cx="2716161" cy="40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2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C8341-5DC1-45E1-AEFF-4F12F348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Obyvatelé Bari v Apulii mě každý rok oslavují:</a:t>
            </a:r>
          </a:p>
        </p:txBody>
      </p:sp>
      <p:pic>
        <p:nvPicPr>
          <p:cNvPr id="5" name="Obrázek 4" descr="Obsah obrázku budova, obloha, silnice, exteriér&#10;&#10;Popis byl vytvořen automaticky">
            <a:extLst>
              <a:ext uri="{FF2B5EF4-FFF2-40B4-BE49-F238E27FC236}">
                <a16:creationId xmlns:a16="http://schemas.microsoft.com/office/drawing/2014/main" id="{1166C485-76E0-474B-9FEA-5C3BDF7C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5" y="1859972"/>
            <a:ext cx="5472546" cy="410441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9ECB7AC-D424-4C17-B898-753389C7A5FE}"/>
              </a:ext>
            </a:extLst>
          </p:cNvPr>
          <p:cNvSpPr txBox="1">
            <a:spLocks/>
          </p:cNvSpPr>
          <p:nvPr/>
        </p:nvSpPr>
        <p:spPr>
          <a:xfrm>
            <a:off x="734291" y="1690688"/>
            <a:ext cx="4731327" cy="379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3200" b="1" dirty="0"/>
              <a:t>8. května</a:t>
            </a:r>
          </a:p>
          <a:p>
            <a:pPr>
              <a:lnSpc>
                <a:spcPct val="120000"/>
              </a:lnSpc>
            </a:pPr>
            <a:r>
              <a:rPr lang="cs-CZ" sz="3200" dirty="0"/>
              <a:t>Slavnosti se odehrávají na moři, věřící plují na člunech k mé soše.</a:t>
            </a:r>
          </a:p>
        </p:txBody>
      </p:sp>
    </p:spTree>
    <p:extLst>
      <p:ext uri="{BB962C8B-B14F-4D97-AF65-F5344CB8AC3E}">
        <p14:creationId xmlns:p14="http://schemas.microsoft.com/office/powerpoint/2010/main" val="128178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C8341-5DC1-45E1-AEFF-4F12F348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Zapsal/a jsem se do paměti lidí jako člověk </a:t>
            </a:r>
            <a:br>
              <a:rPr lang="cs-CZ" sz="3200" dirty="0"/>
            </a:br>
            <a:r>
              <a:rPr lang="cs-CZ" sz="3200" dirty="0"/>
              <a:t>s vlastností, kterou vyčtete z obrázků: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BB5597-63DA-46FE-8320-86E8FFDC7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21" y="3956914"/>
            <a:ext cx="2752270" cy="275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Obsah obrázku rukavice&#10;&#10;Popis byl vytvořen automaticky">
            <a:extLst>
              <a:ext uri="{FF2B5EF4-FFF2-40B4-BE49-F238E27FC236}">
                <a16:creationId xmlns:a16="http://schemas.microsoft.com/office/drawing/2014/main" id="{72FADA91-377F-479D-9265-001DBA1DB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07" y="4105731"/>
            <a:ext cx="3669694" cy="275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 descr="Obsah obrázku rukavice, obuv&#10;&#10;Popis byl vytvořen automaticky">
            <a:extLst>
              <a:ext uri="{FF2B5EF4-FFF2-40B4-BE49-F238E27FC236}">
                <a16:creationId xmlns:a16="http://schemas.microsoft.com/office/drawing/2014/main" id="{2D9D9179-15C0-4579-815F-1B805F40E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20" y="1813012"/>
            <a:ext cx="3032368" cy="202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ázek 16" descr="Obsah obrázku text, hračka, vektorová grafika, panenka&#10;&#10;Popis byl vytvořen automaticky">
            <a:extLst>
              <a:ext uri="{FF2B5EF4-FFF2-40B4-BE49-F238E27FC236}">
                <a16:creationId xmlns:a16="http://schemas.microsoft.com/office/drawing/2014/main" id="{CDFD5FD4-3C61-47A6-899D-2781EC24C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14" y="1690688"/>
            <a:ext cx="2719932" cy="315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90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C8341-5DC1-45E1-AEFF-4F12F348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Mívám u sebe: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845087-13E3-40A4-800B-44D8E1394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26" y="1420525"/>
            <a:ext cx="720328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8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C8341-5DC1-45E1-AEFF-4F12F348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97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3200" dirty="0"/>
              <a:t>Jsem znázorňován/a někdy s kotvou, protože jsem pomohl/a lodi, která se dostala do tísně na moři a jejíž námořníci mě vzývali.</a:t>
            </a:r>
          </a:p>
        </p:txBody>
      </p:sp>
    </p:spTree>
    <p:extLst>
      <p:ext uri="{BB962C8B-B14F-4D97-AF65-F5344CB8AC3E}">
        <p14:creationId xmlns:p14="http://schemas.microsoft.com/office/powerpoint/2010/main" val="211942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C8341-5DC1-45E1-AEFF-4F12F348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839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3200" dirty="0"/>
              <a:t>V Čechách mě můžete potkat začátkem prosince.</a:t>
            </a:r>
            <a:br>
              <a:rPr lang="cs-CZ" sz="3200" dirty="0"/>
            </a:br>
            <a:r>
              <a:rPr lang="cs-CZ" sz="3200" dirty="0"/>
              <a:t>Děti pokárám za nezpůsoby a obdaruji pytlíkem se sladkostmi. </a:t>
            </a:r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9AEF9C11-25A7-452D-9D8C-56C3C822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55" y="2673093"/>
            <a:ext cx="3603015" cy="3603015"/>
          </a:xfrm>
          <a:prstGeom prst="rect">
            <a:avLst/>
          </a:prstGeom>
        </p:spPr>
      </p:pic>
      <p:pic>
        <p:nvPicPr>
          <p:cNvPr id="6" name="Obrázek 5" descr="Obsah obrázku objekt v exteriéru&#10;&#10;Popis byl vytvořen automaticky">
            <a:extLst>
              <a:ext uri="{FF2B5EF4-FFF2-40B4-BE49-F238E27FC236}">
                <a16:creationId xmlns:a16="http://schemas.microsoft.com/office/drawing/2014/main" id="{9179C8B5-08A1-477D-A88C-5256CD6A8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8" y="3578719"/>
            <a:ext cx="3121800" cy="31218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065546-EB6B-4DAE-A06C-85B44C499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75" y="3429000"/>
            <a:ext cx="3598025" cy="23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3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F0202-9F86-4198-A29D-EC80EE78C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816"/>
            <a:ext cx="9144000" cy="2387600"/>
          </a:xfrm>
        </p:spPr>
        <p:txBody>
          <a:bodyPr/>
          <a:lstStyle/>
          <a:p>
            <a:r>
              <a:rPr lang="cs-CZ" dirty="0"/>
              <a:t>Už víte, kdo jsem?</a:t>
            </a:r>
          </a:p>
        </p:txBody>
      </p:sp>
    </p:spTree>
    <p:extLst>
      <p:ext uri="{BB962C8B-B14F-4D97-AF65-F5344CB8AC3E}">
        <p14:creationId xmlns:p14="http://schemas.microsoft.com/office/powerpoint/2010/main" val="22719574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137</Words>
  <Application>Microsoft Office PowerPoint</Application>
  <PresentationFormat>Širokoúhlá obrazovka</PresentationFormat>
  <Paragraphs>12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Motiv Office</vt:lpstr>
      <vt:lpstr>Kdo jsem?</vt:lpstr>
      <vt:lpstr>O slávu mého kultu se dnes dělí města:</vt:lpstr>
      <vt:lpstr>Obyvatelé Bari v Apulii mě každý rok oslavují:</vt:lpstr>
      <vt:lpstr>Zapsal/a jsem se do paměti lidí jako člověk  s vlastností, kterou vyčtete z obrázků:</vt:lpstr>
      <vt:lpstr>Mívám u sebe:</vt:lpstr>
      <vt:lpstr>Jsem znázorňován/a někdy s kotvou, protože jsem pomohl/a lodi, která se dostala do tísně na moři a jejíž námořníci mě vzývali.</vt:lpstr>
      <vt:lpstr>V Čechách mě můžete potkat začátkem prosince. Děti pokárám za nezpůsoby a obdaruji pytlíkem se sladkostmi. </vt:lpstr>
      <vt:lpstr>Už víte, kdo jsem?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Fanfulová</dc:creator>
  <cp:lastModifiedBy>Eva Fanfulová</cp:lastModifiedBy>
  <cp:revision>19</cp:revision>
  <dcterms:created xsi:type="dcterms:W3CDTF">2020-11-29T07:46:00Z</dcterms:created>
  <dcterms:modified xsi:type="dcterms:W3CDTF">2020-12-06T11:23:39Z</dcterms:modified>
</cp:coreProperties>
</file>