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8" r:id="rId2"/>
    <p:sldId id="259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84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39E75-CB45-49B1-ABCD-D5495EF488AD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E890D-FD5F-4DB0-9A9A-B60CE08D2B53}" type="slidenum">
              <a:rPr lang="de-AT" smtClean="0"/>
              <a:pPr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13392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905000" cy="54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 userDrawn="1"/>
        </p:nvGraphicFramePr>
        <p:xfrm>
          <a:off x="683568" y="548680"/>
          <a:ext cx="9361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SMC Logo</a:t>
                      </a:r>
                      <a:endParaRPr lang="de-AT" dirty="0"/>
                    </a:p>
                  </a:txBody>
                  <a:tcPr/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de-AT" dirty="0" smtClean="0"/>
              <a:t>Other </a:t>
            </a:r>
            <a:r>
              <a:rPr lang="de-AT" dirty="0" err="1" smtClean="0"/>
              <a:t>ideas</a:t>
            </a:r>
            <a:r>
              <a:rPr lang="de-AT" dirty="0" smtClean="0"/>
              <a:t> / </a:t>
            </a:r>
            <a:r>
              <a:rPr lang="de-AT" dirty="0" err="1" smtClean="0"/>
              <a:t>activities</a:t>
            </a:r>
            <a:r>
              <a:rPr lang="de-AT" dirty="0" smtClean="0"/>
              <a:t>– ELP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9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Objectives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Becoming aware of one’s own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plurilingualism</a:t>
            </a: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Developping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 positive attitude towards other languages and cultures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European Centre for Modern Languages and European Commission cooperation on Innovative Methodologies and Assessment In Language Learning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Swiss Language Portfolio</a:t>
            </a:r>
            <a:br>
              <a:rPr lang="de-AT" dirty="0" smtClean="0"/>
            </a:br>
            <a:r>
              <a:rPr lang="de-AT" dirty="0" smtClean="0"/>
              <a:t>7-11 </a:t>
            </a:r>
            <a:r>
              <a:rPr lang="de-AT" dirty="0" err="1" smtClean="0"/>
              <a:t>years</a:t>
            </a:r>
            <a:r>
              <a:rPr lang="de-AT" dirty="0" smtClean="0"/>
              <a:t> </a:t>
            </a:r>
            <a:r>
              <a:rPr lang="de-AT" dirty="0" err="1" smtClean="0"/>
              <a:t>old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AT" dirty="0" err="1" smtClean="0"/>
              <a:t>My</a:t>
            </a:r>
            <a:r>
              <a:rPr lang="de-AT" dirty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</a:t>
            </a:r>
            <a:r>
              <a:rPr lang="de-AT" dirty="0" err="1" smtClean="0"/>
              <a:t>portrait</a:t>
            </a:r>
            <a:r>
              <a:rPr lang="de-AT" dirty="0" smtClean="0"/>
              <a:t> (</a:t>
            </a:r>
            <a:r>
              <a:rPr lang="de-AT" dirty="0" err="1" smtClean="0"/>
              <a:t>frame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a </a:t>
            </a:r>
            <a:r>
              <a:rPr lang="de-AT" dirty="0" err="1" smtClean="0"/>
              <a:t>body</a:t>
            </a:r>
            <a:r>
              <a:rPr lang="de-AT" dirty="0" smtClean="0"/>
              <a:t> – different </a:t>
            </a:r>
            <a:r>
              <a:rPr lang="de-AT" dirty="0" err="1" smtClean="0"/>
              <a:t>colours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all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</a:t>
            </a:r>
            <a:r>
              <a:rPr lang="de-AT" dirty="0" err="1" smtClean="0"/>
              <a:t>encountered</a:t>
            </a:r>
            <a:r>
              <a:rPr lang="de-AT" dirty="0" smtClean="0"/>
              <a:t> in </a:t>
            </a:r>
            <a:r>
              <a:rPr lang="de-AT" dirty="0" err="1" smtClean="0"/>
              <a:t>one‘s</a:t>
            </a:r>
            <a:r>
              <a:rPr lang="de-AT" dirty="0" smtClean="0"/>
              <a:t> </a:t>
            </a:r>
            <a:r>
              <a:rPr lang="de-AT" dirty="0" err="1" smtClean="0"/>
              <a:t>life</a:t>
            </a:r>
            <a:r>
              <a:rPr lang="de-AT" dirty="0" smtClean="0"/>
              <a:t>)</a:t>
            </a:r>
            <a:endParaRPr lang="de-AT" dirty="0" smtClean="0"/>
          </a:p>
          <a:p>
            <a:r>
              <a:rPr lang="de-AT" dirty="0" smtClean="0"/>
              <a:t>Language </a:t>
            </a:r>
            <a:r>
              <a:rPr lang="de-AT" dirty="0" smtClean="0"/>
              <a:t>Bingo (</a:t>
            </a:r>
            <a:r>
              <a:rPr lang="de-AT" dirty="0" err="1" smtClean="0"/>
              <a:t>series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questions</a:t>
            </a:r>
            <a:r>
              <a:rPr lang="de-AT" dirty="0" smtClean="0"/>
              <a:t> </a:t>
            </a:r>
            <a:r>
              <a:rPr lang="de-AT" dirty="0" err="1" smtClean="0"/>
              <a:t>about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/ </a:t>
            </a:r>
            <a:r>
              <a:rPr lang="de-AT" dirty="0" err="1" smtClean="0"/>
              <a:t>cultures</a:t>
            </a:r>
            <a:r>
              <a:rPr lang="de-AT" dirty="0" smtClean="0"/>
              <a:t> – </a:t>
            </a:r>
            <a:r>
              <a:rPr lang="de-AT" dirty="0" err="1" smtClean="0"/>
              <a:t>collect</a:t>
            </a:r>
            <a:r>
              <a:rPr lang="de-AT" dirty="0" smtClean="0"/>
              <a:t> </a:t>
            </a:r>
            <a:r>
              <a:rPr lang="de-AT" dirty="0" err="1" smtClean="0"/>
              <a:t>names</a:t>
            </a:r>
            <a:r>
              <a:rPr lang="de-AT" dirty="0"/>
              <a:t>)</a:t>
            </a:r>
            <a:endParaRPr lang="de-AT" dirty="0" smtClean="0"/>
          </a:p>
          <a:p>
            <a:r>
              <a:rPr lang="de-AT" dirty="0" err="1" smtClean="0"/>
              <a:t>My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</a:t>
            </a:r>
            <a:r>
              <a:rPr lang="de-AT" dirty="0" err="1" smtClean="0"/>
              <a:t>path</a:t>
            </a:r>
            <a:r>
              <a:rPr lang="de-AT" dirty="0" smtClean="0"/>
              <a:t> (Draw a </a:t>
            </a:r>
            <a:r>
              <a:rPr lang="de-AT" dirty="0" err="1" smtClean="0"/>
              <a:t>long</a:t>
            </a:r>
            <a:r>
              <a:rPr lang="de-AT" dirty="0" smtClean="0"/>
              <a:t> </a:t>
            </a:r>
            <a:r>
              <a:rPr lang="de-AT" dirty="0" err="1" smtClean="0"/>
              <a:t>path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add</a:t>
            </a:r>
            <a:r>
              <a:rPr lang="de-AT" dirty="0" smtClean="0"/>
              <a:t> all </a:t>
            </a:r>
            <a:r>
              <a:rPr lang="de-AT" dirty="0" err="1" smtClean="0"/>
              <a:t>information</a:t>
            </a:r>
            <a:r>
              <a:rPr lang="de-AT" dirty="0" smtClean="0"/>
              <a:t> </a:t>
            </a:r>
            <a:r>
              <a:rPr lang="de-AT" dirty="0" err="1" smtClean="0"/>
              <a:t>about</a:t>
            </a:r>
            <a:r>
              <a:rPr lang="de-AT" dirty="0" smtClean="0"/>
              <a:t> </a:t>
            </a:r>
            <a:r>
              <a:rPr lang="de-AT" dirty="0" err="1" smtClean="0"/>
              <a:t>you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+ </a:t>
            </a:r>
            <a:r>
              <a:rPr lang="de-AT" dirty="0" err="1" smtClean="0"/>
              <a:t>drawings</a:t>
            </a:r>
            <a:r>
              <a:rPr lang="de-AT" dirty="0" smtClean="0"/>
              <a:t> / </a:t>
            </a:r>
            <a:r>
              <a:rPr lang="de-AT" dirty="0" err="1" smtClean="0"/>
              <a:t>pictures</a:t>
            </a:r>
            <a:r>
              <a:rPr lang="de-AT" dirty="0" smtClean="0"/>
              <a:t> – e.g. </a:t>
            </a:r>
            <a:r>
              <a:rPr lang="de-AT" dirty="0" err="1" smtClean="0"/>
              <a:t>first</a:t>
            </a:r>
            <a:r>
              <a:rPr lang="de-AT" dirty="0" smtClean="0"/>
              <a:t> </a:t>
            </a:r>
            <a:r>
              <a:rPr lang="de-AT" dirty="0" err="1" smtClean="0"/>
              <a:t>words</a:t>
            </a:r>
            <a:r>
              <a:rPr lang="de-AT" dirty="0" smtClean="0"/>
              <a:t> / </a:t>
            </a:r>
            <a:r>
              <a:rPr lang="de-AT" dirty="0" err="1" smtClean="0"/>
              <a:t>first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</a:t>
            </a:r>
            <a:r>
              <a:rPr lang="de-AT" dirty="0" err="1" smtClean="0"/>
              <a:t>learn</a:t>
            </a:r>
            <a:r>
              <a:rPr lang="de-AT" dirty="0" err="1" smtClean="0"/>
              <a:t>t</a:t>
            </a:r>
            <a:r>
              <a:rPr lang="de-AT" dirty="0" smtClean="0"/>
              <a:t> at </a:t>
            </a:r>
            <a:r>
              <a:rPr lang="de-AT" dirty="0" err="1" smtClean="0"/>
              <a:t>school</a:t>
            </a:r>
            <a:r>
              <a:rPr lang="de-AT" dirty="0" smtClean="0"/>
              <a:t> / </a:t>
            </a:r>
            <a:r>
              <a:rPr lang="de-AT" dirty="0" err="1" smtClean="0"/>
              <a:t>first</a:t>
            </a:r>
            <a:r>
              <a:rPr lang="de-AT" dirty="0" smtClean="0"/>
              <a:t> </a:t>
            </a:r>
            <a:r>
              <a:rPr lang="de-AT" dirty="0" err="1" smtClean="0"/>
              <a:t>encounter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another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/ </a:t>
            </a:r>
            <a:r>
              <a:rPr lang="de-AT" dirty="0" err="1" smtClean="0"/>
              <a:t>first</a:t>
            </a:r>
            <a:r>
              <a:rPr lang="de-AT" dirty="0" smtClean="0"/>
              <a:t> </a:t>
            </a:r>
            <a:r>
              <a:rPr lang="de-AT" dirty="0" err="1" smtClean="0"/>
              <a:t>song</a:t>
            </a:r>
            <a:r>
              <a:rPr lang="de-AT" dirty="0" smtClean="0"/>
              <a:t> </a:t>
            </a:r>
            <a:r>
              <a:rPr lang="de-AT" dirty="0" err="1" smtClean="0"/>
              <a:t>learnt</a:t>
            </a:r>
            <a:r>
              <a:rPr lang="de-AT" dirty="0" smtClean="0"/>
              <a:t> in </a:t>
            </a:r>
            <a:r>
              <a:rPr lang="de-AT" dirty="0" err="1" smtClean="0"/>
              <a:t>another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/ </a:t>
            </a:r>
            <a:r>
              <a:rPr lang="de-AT" dirty="0" err="1" smtClean="0"/>
              <a:t>first</a:t>
            </a:r>
            <a:r>
              <a:rPr lang="de-AT" dirty="0" smtClean="0"/>
              <a:t> </a:t>
            </a:r>
            <a:r>
              <a:rPr lang="de-AT" dirty="0" err="1" smtClean="0"/>
              <a:t>story</a:t>
            </a:r>
            <a:r>
              <a:rPr lang="de-AT" dirty="0" smtClean="0"/>
              <a:t> in </a:t>
            </a:r>
            <a:r>
              <a:rPr lang="de-AT" dirty="0" err="1" smtClean="0"/>
              <a:t>another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…)</a:t>
            </a:r>
            <a:endParaRPr lang="de-AT" dirty="0" smtClean="0"/>
          </a:p>
          <a:p>
            <a:r>
              <a:rPr lang="de-AT" dirty="0" smtClean="0"/>
              <a:t>Interviews (</a:t>
            </a:r>
            <a:r>
              <a:rPr lang="de-AT" dirty="0" err="1" smtClean="0"/>
              <a:t>Ask</a:t>
            </a:r>
            <a:r>
              <a:rPr lang="de-AT" dirty="0" smtClean="0"/>
              <a:t> </a:t>
            </a:r>
            <a:r>
              <a:rPr lang="de-AT" dirty="0" err="1" smtClean="0"/>
              <a:t>three</a:t>
            </a:r>
            <a:r>
              <a:rPr lang="de-AT" dirty="0" smtClean="0"/>
              <a:t> </a:t>
            </a:r>
            <a:r>
              <a:rPr lang="de-AT" dirty="0" err="1" smtClean="0"/>
              <a:t>people</a:t>
            </a:r>
            <a:r>
              <a:rPr lang="de-AT" dirty="0" smtClean="0"/>
              <a:t> in </a:t>
            </a:r>
            <a:r>
              <a:rPr lang="de-AT" dirty="0" err="1" smtClean="0"/>
              <a:t>your</a:t>
            </a:r>
            <a:r>
              <a:rPr lang="de-AT" dirty="0" smtClean="0"/>
              <a:t> </a:t>
            </a:r>
            <a:r>
              <a:rPr lang="de-AT" dirty="0" err="1" smtClean="0"/>
              <a:t>building</a:t>
            </a:r>
            <a:r>
              <a:rPr lang="de-AT" dirty="0" smtClean="0"/>
              <a:t> / </a:t>
            </a:r>
            <a:r>
              <a:rPr lang="de-AT" dirty="0" err="1" smtClean="0"/>
              <a:t>street</a:t>
            </a:r>
            <a:r>
              <a:rPr lang="de-AT" dirty="0" smtClean="0"/>
              <a:t> , not </a:t>
            </a:r>
            <a:r>
              <a:rPr lang="de-AT" dirty="0" err="1" smtClean="0"/>
              <a:t>family</a:t>
            </a:r>
            <a:r>
              <a:rPr lang="de-AT" dirty="0" smtClean="0"/>
              <a:t>, </a:t>
            </a:r>
            <a:r>
              <a:rPr lang="de-AT" dirty="0" err="1" smtClean="0"/>
              <a:t>what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</a:t>
            </a:r>
            <a:r>
              <a:rPr lang="de-AT" dirty="0" err="1" smtClean="0"/>
              <a:t>they</a:t>
            </a:r>
            <a:r>
              <a:rPr lang="de-AT" dirty="0" smtClean="0"/>
              <a:t> </a:t>
            </a:r>
            <a:r>
              <a:rPr lang="de-AT" dirty="0" err="1" smtClean="0"/>
              <a:t>can</a:t>
            </a:r>
            <a:r>
              <a:rPr lang="de-AT" dirty="0" smtClean="0"/>
              <a:t> </a:t>
            </a:r>
            <a:r>
              <a:rPr lang="de-AT" dirty="0" err="1" smtClean="0"/>
              <a:t>speak</a:t>
            </a:r>
            <a:r>
              <a:rPr lang="de-AT" dirty="0" smtClean="0"/>
              <a:t> </a:t>
            </a:r>
            <a:r>
              <a:rPr lang="de-AT" dirty="0" err="1" smtClean="0"/>
              <a:t>well</a:t>
            </a:r>
            <a:r>
              <a:rPr lang="de-AT" dirty="0" smtClean="0"/>
              <a:t> </a:t>
            </a:r>
            <a:r>
              <a:rPr lang="de-AT" dirty="0" err="1" smtClean="0"/>
              <a:t>or</a:t>
            </a:r>
            <a:r>
              <a:rPr lang="de-AT" dirty="0" smtClean="0"/>
              <a:t> just a </a:t>
            </a:r>
            <a:r>
              <a:rPr lang="de-AT" dirty="0" err="1" smtClean="0"/>
              <a:t>little</a:t>
            </a:r>
            <a:r>
              <a:rPr lang="de-AT" dirty="0" smtClean="0"/>
              <a:t> </a:t>
            </a:r>
            <a:r>
              <a:rPr lang="de-AT" dirty="0" err="1" smtClean="0"/>
              <a:t>bit</a:t>
            </a:r>
            <a:r>
              <a:rPr lang="de-AT" dirty="0" smtClean="0"/>
              <a:t>, </a:t>
            </a:r>
            <a:r>
              <a:rPr lang="de-AT" dirty="0" err="1" smtClean="0"/>
              <a:t>what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– </a:t>
            </a:r>
            <a:r>
              <a:rPr lang="de-AT" dirty="0" err="1" smtClean="0"/>
              <a:t>Collect</a:t>
            </a:r>
            <a:r>
              <a:rPr lang="de-AT" dirty="0" smtClean="0"/>
              <a:t> all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them</a:t>
            </a:r>
            <a:r>
              <a:rPr lang="de-AT" dirty="0" smtClean="0"/>
              <a:t> – Analyse </a:t>
            </a:r>
            <a:r>
              <a:rPr lang="de-AT" dirty="0" err="1" smtClean="0"/>
              <a:t>results</a:t>
            </a:r>
            <a:r>
              <a:rPr lang="de-AT" dirty="0" smtClean="0"/>
              <a:t> : </a:t>
            </a:r>
            <a:r>
              <a:rPr lang="de-AT" dirty="0" err="1" smtClean="0"/>
              <a:t>what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…</a:t>
            </a:r>
            <a:endParaRPr lang="de-AT" dirty="0" smtClean="0"/>
          </a:p>
          <a:p>
            <a:r>
              <a:rPr lang="de-AT" dirty="0" err="1" smtClean="0"/>
              <a:t>Collecting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(</a:t>
            </a:r>
            <a:r>
              <a:rPr lang="de-AT" dirty="0" err="1" smtClean="0"/>
              <a:t>Looking</a:t>
            </a:r>
            <a:r>
              <a:rPr lang="de-AT" dirty="0" smtClean="0"/>
              <a:t> </a:t>
            </a:r>
            <a:r>
              <a:rPr lang="de-AT" dirty="0" err="1" smtClean="0"/>
              <a:t>around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collect</a:t>
            </a:r>
            <a:r>
              <a:rPr lang="de-AT" dirty="0" smtClean="0"/>
              <a:t> </a:t>
            </a:r>
            <a:r>
              <a:rPr lang="de-AT" dirty="0" err="1" smtClean="0"/>
              <a:t>every</a:t>
            </a:r>
            <a:r>
              <a:rPr lang="de-AT" dirty="0" smtClean="0"/>
              <a:t> </a:t>
            </a:r>
            <a:r>
              <a:rPr lang="de-AT" dirty="0" err="1" smtClean="0"/>
              <a:t>word</a:t>
            </a:r>
            <a:r>
              <a:rPr lang="de-AT" dirty="0" smtClean="0"/>
              <a:t> / </a:t>
            </a:r>
            <a:r>
              <a:rPr lang="de-AT" dirty="0" err="1" smtClean="0"/>
              <a:t>phrase</a:t>
            </a:r>
            <a:r>
              <a:rPr lang="de-AT" dirty="0" smtClean="0"/>
              <a:t> in </a:t>
            </a:r>
            <a:r>
              <a:rPr lang="de-AT" dirty="0" err="1" smtClean="0"/>
              <a:t>another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in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city</a:t>
            </a:r>
            <a:r>
              <a:rPr lang="de-AT" dirty="0" smtClean="0"/>
              <a:t> e.g. / </a:t>
            </a:r>
            <a:r>
              <a:rPr lang="de-AT" dirty="0" err="1" smtClean="0"/>
              <a:t>analyse</a:t>
            </a:r>
            <a:r>
              <a:rPr lang="de-AT" smtClean="0"/>
              <a:t>)</a:t>
            </a:r>
            <a:endParaRPr lang="de-A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190</Words>
  <Application>Microsoft Office PowerPoint</Application>
  <PresentationFormat>Affichage à l'écran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Other ideas / activities– ELP</vt:lpstr>
      <vt:lpstr>Swiss Language Portfolio 7-11 years old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ICT IN SUPPORT OF LANGUAGE TEACHING AND LEARNING</dc:title>
  <dc:creator>niamh</dc:creator>
  <cp:lastModifiedBy>Chantal</cp:lastModifiedBy>
  <cp:revision>8</cp:revision>
  <dcterms:created xsi:type="dcterms:W3CDTF">2014-10-29T11:38:19Z</dcterms:created>
  <dcterms:modified xsi:type="dcterms:W3CDTF">2016-04-15T09:10:33Z</dcterms:modified>
</cp:coreProperties>
</file>