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4CA60DE-34F6-4C6E-B73C-B2DD6B283CFE}" type="datetimeFigureOut">
              <a:rPr lang="cs-CZ" smtClean="0"/>
              <a:pPr/>
              <a:t>14.12.2010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5782CD-6158-4677-B9A7-F84FEA4B2E8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6400800" cy="1752600"/>
          </a:xfrm>
        </p:spPr>
        <p:txBody>
          <a:bodyPr>
            <a:normAutofit lnSpcReduction="10000"/>
          </a:bodyPr>
          <a:lstStyle/>
          <a:p>
            <a:endParaRPr lang="cs-CZ" sz="2800" b="1" dirty="0" smtClean="0"/>
          </a:p>
          <a:p>
            <a:r>
              <a:rPr lang="cs-CZ" sz="2800" b="1" dirty="0" smtClean="0"/>
              <a:t>Jazykové </a:t>
            </a:r>
            <a:r>
              <a:rPr lang="cs-CZ" sz="2800" b="1" dirty="0" smtClean="0"/>
              <a:t>prostředky výstavby uměleckých textů</a:t>
            </a:r>
          </a:p>
          <a:p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/>
              <a:t>Umělecký styl</a:t>
            </a:r>
            <a:endParaRPr lang="cs-CZ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Téma hodiny-Umělecký styl-jazykové prostředky útvarů uměleckého stylu</a:t>
            </a:r>
            <a:endParaRPr lang="cs-CZ" dirty="0"/>
          </a:p>
          <a:p>
            <a:r>
              <a:rPr lang="cs-CZ" dirty="0"/>
              <a:t>Základní jazykové prostředky výstavby uměleckých textů-jazykové prostředky užívané v próze i poezii-uč. str. 115n. /Český jazyk pro 4. ročník gymnázií-J. Kostečka/</a:t>
            </a:r>
          </a:p>
          <a:p>
            <a:endParaRPr lang="cs-CZ" dirty="0"/>
          </a:p>
          <a:p>
            <a:r>
              <a:rPr lang="cs-CZ" b="1" dirty="0"/>
              <a:t>Cíl </a:t>
            </a:r>
            <a:r>
              <a:rPr lang="cs-CZ" b="1" dirty="0" smtClean="0"/>
              <a:t>hodiny</a:t>
            </a:r>
          </a:p>
          <a:p>
            <a:r>
              <a:rPr lang="cs-CZ" dirty="0" smtClean="0"/>
              <a:t>na </a:t>
            </a:r>
            <a:r>
              <a:rPr lang="cs-CZ" dirty="0"/>
              <a:t>konkrétních příkladech popíše specifické prostředky básnického jazyka a posoudí jejich uplatnění v textu</a:t>
            </a:r>
          </a:p>
          <a:p>
            <a:r>
              <a:rPr lang="cs-CZ" dirty="0" smtClean="0"/>
              <a:t>posoudí </a:t>
            </a:r>
            <a:r>
              <a:rPr lang="cs-CZ" dirty="0"/>
              <a:t>a interpretuje možné účinky textu na adresáta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/>
          </a:bodyPr>
          <a:lstStyle/>
          <a:p>
            <a:r>
              <a:rPr lang="cs-CZ" b="1" dirty="0" smtClean="0"/>
              <a:t>Struktura hodiny</a:t>
            </a:r>
          </a:p>
          <a:p>
            <a:endParaRPr lang="cs-CZ" dirty="0" smtClean="0"/>
          </a:p>
          <a:p>
            <a:r>
              <a:rPr lang="cs-CZ" dirty="0" smtClean="0"/>
              <a:t>Prezentace</a:t>
            </a:r>
          </a:p>
          <a:p>
            <a:r>
              <a:rPr lang="cs-CZ" dirty="0" smtClean="0"/>
              <a:t>V. Nezval-Edison-poslech-specifické jazykové prostředky</a:t>
            </a:r>
          </a:p>
          <a:p>
            <a:r>
              <a:rPr lang="cs-CZ" dirty="0" smtClean="0"/>
              <a:t>Cvičení- </a:t>
            </a:r>
            <a:r>
              <a:rPr lang="cs-CZ" dirty="0" smtClean="0"/>
              <a:t>učebnice str. 116-118</a:t>
            </a:r>
          </a:p>
          <a:p>
            <a:r>
              <a:rPr lang="cs-CZ" dirty="0" smtClean="0"/>
              <a:t>Práce s uměleckými texty/prozaický, básnický/</a:t>
            </a:r>
          </a:p>
          <a:p>
            <a:r>
              <a:rPr lang="cs-CZ" dirty="0" smtClean="0"/>
              <a:t>Shrnutí</a:t>
            </a:r>
          </a:p>
          <a:p>
            <a:r>
              <a:rPr lang="cs-CZ" dirty="0" smtClean="0"/>
              <a:t>DU 115-116teorie, 119/B-C-zpracovat</a:t>
            </a:r>
          </a:p>
          <a:p>
            <a:r>
              <a:rPr lang="cs-CZ" dirty="0" smtClean="0"/>
              <a:t>Evaluace hodiny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</TotalTime>
  <Words>50</Words>
  <Application>Microsoft Office PowerPoint</Application>
  <PresentationFormat>Předvádění na obrazovce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Administrativní</vt:lpstr>
      <vt:lpstr>Umělecký styl</vt:lpstr>
      <vt:lpstr>Snímek 2</vt:lpstr>
      <vt:lpstr>Snímek 3</vt:lpstr>
    </vt:vector>
  </TitlesOfParts>
  <Company>GJKT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Umělecký styl</dc:title>
  <dc:creator>krejsova</dc:creator>
  <cp:lastModifiedBy>krejsova</cp:lastModifiedBy>
  <cp:revision>3</cp:revision>
  <dcterms:created xsi:type="dcterms:W3CDTF">2010-12-13T10:05:23Z</dcterms:created>
  <dcterms:modified xsi:type="dcterms:W3CDTF">2010-12-14T11:07:21Z</dcterms:modified>
</cp:coreProperties>
</file>