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88" r:id="rId5"/>
    <p:sldId id="271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270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491"/>
    <a:srgbClr val="8397B0"/>
    <a:srgbClr val="57BFE3"/>
    <a:srgbClr val="00C996"/>
    <a:srgbClr val="FA9E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42" autoAdjust="0"/>
    <p:restoredTop sz="96265" autoAdjust="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5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5303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97135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0" name="Google Shape;38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08406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4392463"/>
            <a:ext cx="5988723" cy="2106704"/>
          </a:xfrm>
        </p:spPr>
        <p:txBody>
          <a:bodyPr anchor="t" anchorCtr="0">
            <a:norm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97972" y="4392463"/>
            <a:ext cx="3838354" cy="2106703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7605347" y="4040365"/>
            <a:ext cx="0" cy="252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8" name="Skupina 157"/>
          <p:cNvGrpSpPr/>
          <p:nvPr userDrawn="1"/>
        </p:nvGrpSpPr>
        <p:grpSpPr>
          <a:xfrm>
            <a:off x="1017588" y="590550"/>
            <a:ext cx="4454525" cy="550862"/>
            <a:chOff x="1017588" y="590550"/>
            <a:chExt cx="4454525" cy="550862"/>
          </a:xfrm>
        </p:grpSpPr>
        <p:sp>
          <p:nvSpPr>
            <p:cNvPr id="13" name="Freeform 6"/>
            <p:cNvSpPr>
              <a:spLocks noEditPoints="1"/>
            </p:cNvSpPr>
            <p:nvPr userDrawn="1"/>
          </p:nvSpPr>
          <p:spPr bwMode="auto">
            <a:xfrm>
              <a:off x="4679950" y="598488"/>
              <a:ext cx="522288" cy="350837"/>
            </a:xfrm>
            <a:custGeom>
              <a:avLst/>
              <a:gdLst>
                <a:gd name="T0" fmla="*/ 612 w 986"/>
                <a:gd name="T1" fmla="*/ 295 h 663"/>
                <a:gd name="T2" fmla="*/ 519 w 986"/>
                <a:gd name="T3" fmla="*/ 358 h 663"/>
                <a:gd name="T4" fmla="*/ 461 w 986"/>
                <a:gd name="T5" fmla="*/ 348 h 663"/>
                <a:gd name="T6" fmla="*/ 487 w 986"/>
                <a:gd name="T7" fmla="*/ 367 h 663"/>
                <a:gd name="T8" fmla="*/ 542 w 986"/>
                <a:gd name="T9" fmla="*/ 385 h 663"/>
                <a:gd name="T10" fmla="*/ 243 w 986"/>
                <a:gd name="T11" fmla="*/ 298 h 663"/>
                <a:gd name="T12" fmla="*/ 513 w 986"/>
                <a:gd name="T13" fmla="*/ 290 h 663"/>
                <a:gd name="T14" fmla="*/ 569 w 986"/>
                <a:gd name="T15" fmla="*/ 236 h 663"/>
                <a:gd name="T16" fmla="*/ 659 w 986"/>
                <a:gd name="T17" fmla="*/ 257 h 663"/>
                <a:gd name="T18" fmla="*/ 703 w 986"/>
                <a:gd name="T19" fmla="*/ 279 h 663"/>
                <a:gd name="T20" fmla="*/ 721 w 986"/>
                <a:gd name="T21" fmla="*/ 306 h 663"/>
                <a:gd name="T22" fmla="*/ 719 w 986"/>
                <a:gd name="T23" fmla="*/ 329 h 663"/>
                <a:gd name="T24" fmla="*/ 706 w 986"/>
                <a:gd name="T25" fmla="*/ 347 h 663"/>
                <a:gd name="T26" fmla="*/ 685 w 986"/>
                <a:gd name="T27" fmla="*/ 362 h 663"/>
                <a:gd name="T28" fmla="*/ 738 w 986"/>
                <a:gd name="T29" fmla="*/ 367 h 663"/>
                <a:gd name="T30" fmla="*/ 772 w 986"/>
                <a:gd name="T31" fmla="*/ 341 h 663"/>
                <a:gd name="T32" fmla="*/ 788 w 986"/>
                <a:gd name="T33" fmla="*/ 306 h 663"/>
                <a:gd name="T34" fmla="*/ 783 w 986"/>
                <a:gd name="T35" fmla="*/ 282 h 663"/>
                <a:gd name="T36" fmla="*/ 768 w 986"/>
                <a:gd name="T37" fmla="*/ 263 h 663"/>
                <a:gd name="T38" fmla="*/ 736 w 986"/>
                <a:gd name="T39" fmla="*/ 244 h 663"/>
                <a:gd name="T40" fmla="*/ 676 w 986"/>
                <a:gd name="T41" fmla="*/ 227 h 663"/>
                <a:gd name="T42" fmla="*/ 595 w 986"/>
                <a:gd name="T43" fmla="*/ 208 h 663"/>
                <a:gd name="T44" fmla="*/ 543 w 986"/>
                <a:gd name="T45" fmla="*/ 184 h 663"/>
                <a:gd name="T46" fmla="*/ 530 w 986"/>
                <a:gd name="T47" fmla="*/ 168 h 663"/>
                <a:gd name="T48" fmla="*/ 526 w 986"/>
                <a:gd name="T49" fmla="*/ 151 h 663"/>
                <a:gd name="T50" fmla="*/ 532 w 986"/>
                <a:gd name="T51" fmla="*/ 131 h 663"/>
                <a:gd name="T52" fmla="*/ 546 w 986"/>
                <a:gd name="T53" fmla="*/ 115 h 663"/>
                <a:gd name="T54" fmla="*/ 576 w 986"/>
                <a:gd name="T55" fmla="*/ 99 h 663"/>
                <a:gd name="T56" fmla="*/ 630 w 986"/>
                <a:gd name="T57" fmla="*/ 89 h 663"/>
                <a:gd name="T58" fmla="*/ 679 w 986"/>
                <a:gd name="T59" fmla="*/ 93 h 663"/>
                <a:gd name="T60" fmla="*/ 719 w 986"/>
                <a:gd name="T61" fmla="*/ 108 h 663"/>
                <a:gd name="T62" fmla="*/ 770 w 986"/>
                <a:gd name="T63" fmla="*/ 116 h 663"/>
                <a:gd name="T64" fmla="*/ 725 w 986"/>
                <a:gd name="T65" fmla="*/ 90 h 663"/>
                <a:gd name="T66" fmla="*/ 670 w 986"/>
                <a:gd name="T67" fmla="*/ 79 h 663"/>
                <a:gd name="T68" fmla="*/ 612 w 986"/>
                <a:gd name="T69" fmla="*/ 77 h 663"/>
                <a:gd name="T70" fmla="*/ 565 w 986"/>
                <a:gd name="T71" fmla="*/ 83 h 663"/>
                <a:gd name="T72" fmla="*/ 525 w 986"/>
                <a:gd name="T73" fmla="*/ 95 h 663"/>
                <a:gd name="T74" fmla="*/ 441 w 986"/>
                <a:gd name="T75" fmla="*/ 0 h 663"/>
                <a:gd name="T76" fmla="*/ 69 w 986"/>
                <a:gd name="T77" fmla="*/ 0 h 663"/>
                <a:gd name="T78" fmla="*/ 34 w 986"/>
                <a:gd name="T79" fmla="*/ 290 h 663"/>
                <a:gd name="T80" fmla="*/ 176 w 986"/>
                <a:gd name="T81" fmla="*/ 295 h 663"/>
                <a:gd name="T82" fmla="*/ 204 w 986"/>
                <a:gd name="T83" fmla="*/ 332 h 663"/>
                <a:gd name="T84" fmla="*/ 623 w 986"/>
                <a:gd name="T85" fmla="*/ 328 h 663"/>
                <a:gd name="T86" fmla="*/ 685 w 986"/>
                <a:gd name="T87" fmla="*/ 393 h 663"/>
                <a:gd name="T88" fmla="*/ 856 w 986"/>
                <a:gd name="T89" fmla="*/ 663 h 663"/>
                <a:gd name="T90" fmla="*/ 986 w 986"/>
                <a:gd name="T91" fmla="*/ 378 h 663"/>
                <a:gd name="T92" fmla="*/ 760 w 986"/>
                <a:gd name="T93" fmla="*/ 0 h 663"/>
                <a:gd name="T94" fmla="*/ 543 w 986"/>
                <a:gd name="T95" fmla="*/ 0 h 663"/>
                <a:gd name="T96" fmla="*/ 660 w 986"/>
                <a:gd name="T97" fmla="*/ 59 h 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86" h="663">
                  <a:moveTo>
                    <a:pt x="685" y="362"/>
                  </a:moveTo>
                  <a:lnTo>
                    <a:pt x="685" y="295"/>
                  </a:lnTo>
                  <a:lnTo>
                    <a:pt x="612" y="295"/>
                  </a:lnTo>
                  <a:lnTo>
                    <a:pt x="553" y="371"/>
                  </a:lnTo>
                  <a:lnTo>
                    <a:pt x="536" y="365"/>
                  </a:lnTo>
                  <a:lnTo>
                    <a:pt x="519" y="358"/>
                  </a:lnTo>
                  <a:lnTo>
                    <a:pt x="504" y="348"/>
                  </a:lnTo>
                  <a:lnTo>
                    <a:pt x="491" y="336"/>
                  </a:lnTo>
                  <a:lnTo>
                    <a:pt x="461" y="348"/>
                  </a:lnTo>
                  <a:lnTo>
                    <a:pt x="468" y="355"/>
                  </a:lnTo>
                  <a:lnTo>
                    <a:pt x="477" y="361"/>
                  </a:lnTo>
                  <a:lnTo>
                    <a:pt x="487" y="367"/>
                  </a:lnTo>
                  <a:lnTo>
                    <a:pt x="496" y="371"/>
                  </a:lnTo>
                  <a:lnTo>
                    <a:pt x="519" y="380"/>
                  </a:lnTo>
                  <a:lnTo>
                    <a:pt x="542" y="385"/>
                  </a:lnTo>
                  <a:lnTo>
                    <a:pt x="429" y="532"/>
                  </a:lnTo>
                  <a:lnTo>
                    <a:pt x="428" y="532"/>
                  </a:lnTo>
                  <a:lnTo>
                    <a:pt x="243" y="298"/>
                  </a:lnTo>
                  <a:lnTo>
                    <a:pt x="452" y="33"/>
                  </a:lnTo>
                  <a:lnTo>
                    <a:pt x="452" y="290"/>
                  </a:lnTo>
                  <a:lnTo>
                    <a:pt x="513" y="290"/>
                  </a:lnTo>
                  <a:lnTo>
                    <a:pt x="513" y="220"/>
                  </a:lnTo>
                  <a:lnTo>
                    <a:pt x="539" y="228"/>
                  </a:lnTo>
                  <a:lnTo>
                    <a:pt x="569" y="236"/>
                  </a:lnTo>
                  <a:lnTo>
                    <a:pt x="601" y="243"/>
                  </a:lnTo>
                  <a:lnTo>
                    <a:pt x="636" y="251"/>
                  </a:lnTo>
                  <a:lnTo>
                    <a:pt x="659" y="257"/>
                  </a:lnTo>
                  <a:lnTo>
                    <a:pt x="677" y="263"/>
                  </a:lnTo>
                  <a:lnTo>
                    <a:pt x="692" y="272"/>
                  </a:lnTo>
                  <a:lnTo>
                    <a:pt x="703" y="279"/>
                  </a:lnTo>
                  <a:lnTo>
                    <a:pt x="712" y="287"/>
                  </a:lnTo>
                  <a:lnTo>
                    <a:pt x="718" y="296"/>
                  </a:lnTo>
                  <a:lnTo>
                    <a:pt x="721" y="306"/>
                  </a:lnTo>
                  <a:lnTo>
                    <a:pt x="722" y="315"/>
                  </a:lnTo>
                  <a:lnTo>
                    <a:pt x="721" y="322"/>
                  </a:lnTo>
                  <a:lnTo>
                    <a:pt x="719" y="329"/>
                  </a:lnTo>
                  <a:lnTo>
                    <a:pt x="716" y="335"/>
                  </a:lnTo>
                  <a:lnTo>
                    <a:pt x="712" y="341"/>
                  </a:lnTo>
                  <a:lnTo>
                    <a:pt x="706" y="347"/>
                  </a:lnTo>
                  <a:lnTo>
                    <a:pt x="700" y="352"/>
                  </a:lnTo>
                  <a:lnTo>
                    <a:pt x="693" y="357"/>
                  </a:lnTo>
                  <a:lnTo>
                    <a:pt x="685" y="362"/>
                  </a:lnTo>
                  <a:close/>
                  <a:moveTo>
                    <a:pt x="708" y="378"/>
                  </a:moveTo>
                  <a:lnTo>
                    <a:pt x="723" y="372"/>
                  </a:lnTo>
                  <a:lnTo>
                    <a:pt x="738" y="367"/>
                  </a:lnTo>
                  <a:lnTo>
                    <a:pt x="751" y="358"/>
                  </a:lnTo>
                  <a:lnTo>
                    <a:pt x="762" y="349"/>
                  </a:lnTo>
                  <a:lnTo>
                    <a:pt x="772" y="341"/>
                  </a:lnTo>
                  <a:lnTo>
                    <a:pt x="780" y="329"/>
                  </a:lnTo>
                  <a:lnTo>
                    <a:pt x="785" y="318"/>
                  </a:lnTo>
                  <a:lnTo>
                    <a:pt x="788" y="306"/>
                  </a:lnTo>
                  <a:lnTo>
                    <a:pt x="788" y="298"/>
                  </a:lnTo>
                  <a:lnTo>
                    <a:pt x="785" y="289"/>
                  </a:lnTo>
                  <a:lnTo>
                    <a:pt x="783" y="282"/>
                  </a:lnTo>
                  <a:lnTo>
                    <a:pt x="778" y="275"/>
                  </a:lnTo>
                  <a:lnTo>
                    <a:pt x="774" y="269"/>
                  </a:lnTo>
                  <a:lnTo>
                    <a:pt x="768" y="263"/>
                  </a:lnTo>
                  <a:lnTo>
                    <a:pt x="761" y="257"/>
                  </a:lnTo>
                  <a:lnTo>
                    <a:pt x="752" y="251"/>
                  </a:lnTo>
                  <a:lnTo>
                    <a:pt x="736" y="244"/>
                  </a:lnTo>
                  <a:lnTo>
                    <a:pt x="716" y="237"/>
                  </a:lnTo>
                  <a:lnTo>
                    <a:pt x="696" y="231"/>
                  </a:lnTo>
                  <a:lnTo>
                    <a:pt x="676" y="227"/>
                  </a:lnTo>
                  <a:lnTo>
                    <a:pt x="647" y="220"/>
                  </a:lnTo>
                  <a:lnTo>
                    <a:pt x="620" y="214"/>
                  </a:lnTo>
                  <a:lnTo>
                    <a:pt x="595" y="208"/>
                  </a:lnTo>
                  <a:lnTo>
                    <a:pt x="575" y="201"/>
                  </a:lnTo>
                  <a:lnTo>
                    <a:pt x="558" y="194"/>
                  </a:lnTo>
                  <a:lnTo>
                    <a:pt x="543" y="184"/>
                  </a:lnTo>
                  <a:lnTo>
                    <a:pt x="538" y="180"/>
                  </a:lnTo>
                  <a:lnTo>
                    <a:pt x="533" y="174"/>
                  </a:lnTo>
                  <a:lnTo>
                    <a:pt x="530" y="168"/>
                  </a:lnTo>
                  <a:lnTo>
                    <a:pt x="527" y="162"/>
                  </a:lnTo>
                  <a:lnTo>
                    <a:pt x="526" y="156"/>
                  </a:lnTo>
                  <a:lnTo>
                    <a:pt x="526" y="151"/>
                  </a:lnTo>
                  <a:lnTo>
                    <a:pt x="527" y="144"/>
                  </a:lnTo>
                  <a:lnTo>
                    <a:pt x="529" y="138"/>
                  </a:lnTo>
                  <a:lnTo>
                    <a:pt x="532" y="131"/>
                  </a:lnTo>
                  <a:lnTo>
                    <a:pt x="536" y="125"/>
                  </a:lnTo>
                  <a:lnTo>
                    <a:pt x="542" y="119"/>
                  </a:lnTo>
                  <a:lnTo>
                    <a:pt x="546" y="115"/>
                  </a:lnTo>
                  <a:lnTo>
                    <a:pt x="553" y="110"/>
                  </a:lnTo>
                  <a:lnTo>
                    <a:pt x="561" y="106"/>
                  </a:lnTo>
                  <a:lnTo>
                    <a:pt x="576" y="99"/>
                  </a:lnTo>
                  <a:lnTo>
                    <a:pt x="594" y="93"/>
                  </a:lnTo>
                  <a:lnTo>
                    <a:pt x="611" y="90"/>
                  </a:lnTo>
                  <a:lnTo>
                    <a:pt x="630" y="89"/>
                  </a:lnTo>
                  <a:lnTo>
                    <a:pt x="647" y="90"/>
                  </a:lnTo>
                  <a:lnTo>
                    <a:pt x="664" y="90"/>
                  </a:lnTo>
                  <a:lnTo>
                    <a:pt x="679" y="93"/>
                  </a:lnTo>
                  <a:lnTo>
                    <a:pt x="693" y="96"/>
                  </a:lnTo>
                  <a:lnTo>
                    <a:pt x="706" y="100"/>
                  </a:lnTo>
                  <a:lnTo>
                    <a:pt x="719" y="108"/>
                  </a:lnTo>
                  <a:lnTo>
                    <a:pt x="731" y="115"/>
                  </a:lnTo>
                  <a:lnTo>
                    <a:pt x="742" y="125"/>
                  </a:lnTo>
                  <a:lnTo>
                    <a:pt x="770" y="116"/>
                  </a:lnTo>
                  <a:lnTo>
                    <a:pt x="755" y="106"/>
                  </a:lnTo>
                  <a:lnTo>
                    <a:pt x="741" y="97"/>
                  </a:lnTo>
                  <a:lnTo>
                    <a:pt x="725" y="90"/>
                  </a:lnTo>
                  <a:lnTo>
                    <a:pt x="708" y="84"/>
                  </a:lnTo>
                  <a:lnTo>
                    <a:pt x="690" y="82"/>
                  </a:lnTo>
                  <a:lnTo>
                    <a:pt x="670" y="79"/>
                  </a:lnTo>
                  <a:lnTo>
                    <a:pt x="650" y="77"/>
                  </a:lnTo>
                  <a:lnTo>
                    <a:pt x="630" y="77"/>
                  </a:lnTo>
                  <a:lnTo>
                    <a:pt x="612" y="77"/>
                  </a:lnTo>
                  <a:lnTo>
                    <a:pt x="595" y="79"/>
                  </a:lnTo>
                  <a:lnTo>
                    <a:pt x="579" y="80"/>
                  </a:lnTo>
                  <a:lnTo>
                    <a:pt x="565" y="83"/>
                  </a:lnTo>
                  <a:lnTo>
                    <a:pt x="550" y="86"/>
                  </a:lnTo>
                  <a:lnTo>
                    <a:pt x="538" y="89"/>
                  </a:lnTo>
                  <a:lnTo>
                    <a:pt x="525" y="95"/>
                  </a:lnTo>
                  <a:lnTo>
                    <a:pt x="513" y="99"/>
                  </a:lnTo>
                  <a:lnTo>
                    <a:pt x="513" y="0"/>
                  </a:lnTo>
                  <a:lnTo>
                    <a:pt x="441" y="0"/>
                  </a:lnTo>
                  <a:lnTo>
                    <a:pt x="258" y="237"/>
                  </a:lnTo>
                  <a:lnTo>
                    <a:pt x="256" y="237"/>
                  </a:lnTo>
                  <a:lnTo>
                    <a:pt x="69" y="0"/>
                  </a:lnTo>
                  <a:lnTo>
                    <a:pt x="0" y="0"/>
                  </a:lnTo>
                  <a:lnTo>
                    <a:pt x="0" y="290"/>
                  </a:lnTo>
                  <a:lnTo>
                    <a:pt x="34" y="290"/>
                  </a:lnTo>
                  <a:lnTo>
                    <a:pt x="34" y="36"/>
                  </a:lnTo>
                  <a:lnTo>
                    <a:pt x="239" y="295"/>
                  </a:lnTo>
                  <a:lnTo>
                    <a:pt x="176" y="295"/>
                  </a:lnTo>
                  <a:lnTo>
                    <a:pt x="176" y="586"/>
                  </a:lnTo>
                  <a:lnTo>
                    <a:pt x="204" y="586"/>
                  </a:lnTo>
                  <a:lnTo>
                    <a:pt x="204" y="332"/>
                  </a:lnTo>
                  <a:lnTo>
                    <a:pt x="412" y="594"/>
                  </a:lnTo>
                  <a:lnTo>
                    <a:pt x="414" y="594"/>
                  </a:lnTo>
                  <a:lnTo>
                    <a:pt x="623" y="328"/>
                  </a:lnTo>
                  <a:lnTo>
                    <a:pt x="623" y="586"/>
                  </a:lnTo>
                  <a:lnTo>
                    <a:pt x="685" y="586"/>
                  </a:lnTo>
                  <a:lnTo>
                    <a:pt x="685" y="393"/>
                  </a:lnTo>
                  <a:lnTo>
                    <a:pt x="793" y="393"/>
                  </a:lnTo>
                  <a:lnTo>
                    <a:pt x="793" y="663"/>
                  </a:lnTo>
                  <a:lnTo>
                    <a:pt x="856" y="663"/>
                  </a:lnTo>
                  <a:lnTo>
                    <a:pt x="856" y="393"/>
                  </a:lnTo>
                  <a:lnTo>
                    <a:pt x="986" y="393"/>
                  </a:lnTo>
                  <a:lnTo>
                    <a:pt x="986" y="378"/>
                  </a:lnTo>
                  <a:lnTo>
                    <a:pt x="708" y="378"/>
                  </a:lnTo>
                  <a:close/>
                  <a:moveTo>
                    <a:pt x="660" y="59"/>
                  </a:moveTo>
                  <a:lnTo>
                    <a:pt x="760" y="0"/>
                  </a:lnTo>
                  <a:lnTo>
                    <a:pt x="728" y="0"/>
                  </a:lnTo>
                  <a:lnTo>
                    <a:pt x="636" y="40"/>
                  </a:lnTo>
                  <a:lnTo>
                    <a:pt x="543" y="0"/>
                  </a:lnTo>
                  <a:lnTo>
                    <a:pt x="513" y="0"/>
                  </a:lnTo>
                  <a:lnTo>
                    <a:pt x="614" y="59"/>
                  </a:lnTo>
                  <a:lnTo>
                    <a:pt x="660" y="59"/>
                  </a:lnTo>
                  <a:close/>
                </a:path>
              </a:pathLst>
            </a:custGeom>
            <a:solidFill>
              <a:srgbClr val="4A96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" name="Freeform 7"/>
            <p:cNvSpPr>
              <a:spLocks/>
            </p:cNvSpPr>
            <p:nvPr userDrawn="1"/>
          </p:nvSpPr>
          <p:spPr bwMode="auto">
            <a:xfrm>
              <a:off x="4402138" y="987425"/>
              <a:ext cx="55563" cy="49212"/>
            </a:xfrm>
            <a:custGeom>
              <a:avLst/>
              <a:gdLst>
                <a:gd name="T0" fmla="*/ 0 w 106"/>
                <a:gd name="T1" fmla="*/ 0 h 92"/>
                <a:gd name="T2" fmla="*/ 14 w 106"/>
                <a:gd name="T3" fmla="*/ 0 h 92"/>
                <a:gd name="T4" fmla="*/ 53 w 106"/>
                <a:gd name="T5" fmla="*/ 83 h 92"/>
                <a:gd name="T6" fmla="*/ 92 w 106"/>
                <a:gd name="T7" fmla="*/ 0 h 92"/>
                <a:gd name="T8" fmla="*/ 106 w 106"/>
                <a:gd name="T9" fmla="*/ 0 h 92"/>
                <a:gd name="T10" fmla="*/ 106 w 106"/>
                <a:gd name="T11" fmla="*/ 92 h 92"/>
                <a:gd name="T12" fmla="*/ 98 w 106"/>
                <a:gd name="T13" fmla="*/ 92 h 92"/>
                <a:gd name="T14" fmla="*/ 98 w 106"/>
                <a:gd name="T15" fmla="*/ 8 h 92"/>
                <a:gd name="T16" fmla="*/ 59 w 106"/>
                <a:gd name="T17" fmla="*/ 92 h 92"/>
                <a:gd name="T18" fmla="*/ 47 w 106"/>
                <a:gd name="T19" fmla="*/ 92 h 92"/>
                <a:gd name="T20" fmla="*/ 8 w 106"/>
                <a:gd name="T21" fmla="*/ 8 h 92"/>
                <a:gd name="T22" fmla="*/ 8 w 106"/>
                <a:gd name="T23" fmla="*/ 92 h 92"/>
                <a:gd name="T24" fmla="*/ 0 w 106"/>
                <a:gd name="T25" fmla="*/ 92 h 92"/>
                <a:gd name="T26" fmla="*/ 0 w 106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6" h="92">
                  <a:moveTo>
                    <a:pt x="0" y="0"/>
                  </a:moveTo>
                  <a:lnTo>
                    <a:pt x="14" y="0"/>
                  </a:lnTo>
                  <a:lnTo>
                    <a:pt x="53" y="83"/>
                  </a:lnTo>
                  <a:lnTo>
                    <a:pt x="92" y="0"/>
                  </a:lnTo>
                  <a:lnTo>
                    <a:pt x="106" y="0"/>
                  </a:lnTo>
                  <a:lnTo>
                    <a:pt x="106" y="92"/>
                  </a:lnTo>
                  <a:lnTo>
                    <a:pt x="98" y="92"/>
                  </a:lnTo>
                  <a:lnTo>
                    <a:pt x="98" y="8"/>
                  </a:lnTo>
                  <a:lnTo>
                    <a:pt x="59" y="92"/>
                  </a:lnTo>
                  <a:lnTo>
                    <a:pt x="47" y="92"/>
                  </a:lnTo>
                  <a:lnTo>
                    <a:pt x="8" y="8"/>
                  </a:lnTo>
                  <a:lnTo>
                    <a:pt x="8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" name="Rectangle 8"/>
            <p:cNvSpPr>
              <a:spLocks noChangeArrowheads="1"/>
            </p:cNvSpPr>
            <p:nvPr userDrawn="1"/>
          </p:nvSpPr>
          <p:spPr bwMode="auto">
            <a:xfrm>
              <a:off x="4476750" y="987425"/>
              <a:ext cx="4763" cy="49212"/>
            </a:xfrm>
            <a:prstGeom prst="rect">
              <a:avLst/>
            </a:pr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500563" y="987425"/>
              <a:ext cx="44450" cy="49212"/>
            </a:xfrm>
            <a:custGeom>
              <a:avLst/>
              <a:gdLst>
                <a:gd name="T0" fmla="*/ 0 w 85"/>
                <a:gd name="T1" fmla="*/ 0 h 92"/>
                <a:gd name="T2" fmla="*/ 11 w 85"/>
                <a:gd name="T3" fmla="*/ 0 h 92"/>
                <a:gd name="T4" fmla="*/ 76 w 85"/>
                <a:gd name="T5" fmla="*/ 82 h 92"/>
                <a:gd name="T6" fmla="*/ 76 w 85"/>
                <a:gd name="T7" fmla="*/ 0 h 92"/>
                <a:gd name="T8" fmla="*/ 85 w 85"/>
                <a:gd name="T9" fmla="*/ 0 h 92"/>
                <a:gd name="T10" fmla="*/ 85 w 85"/>
                <a:gd name="T11" fmla="*/ 92 h 92"/>
                <a:gd name="T12" fmla="*/ 72 w 85"/>
                <a:gd name="T13" fmla="*/ 92 h 92"/>
                <a:gd name="T14" fmla="*/ 8 w 85"/>
                <a:gd name="T15" fmla="*/ 10 h 92"/>
                <a:gd name="T16" fmla="*/ 8 w 85"/>
                <a:gd name="T17" fmla="*/ 92 h 92"/>
                <a:gd name="T18" fmla="*/ 0 w 85"/>
                <a:gd name="T19" fmla="*/ 92 h 92"/>
                <a:gd name="T20" fmla="*/ 0 w 85"/>
                <a:gd name="T21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" h="92">
                  <a:moveTo>
                    <a:pt x="0" y="0"/>
                  </a:moveTo>
                  <a:lnTo>
                    <a:pt x="11" y="0"/>
                  </a:lnTo>
                  <a:lnTo>
                    <a:pt x="76" y="82"/>
                  </a:lnTo>
                  <a:lnTo>
                    <a:pt x="76" y="0"/>
                  </a:lnTo>
                  <a:lnTo>
                    <a:pt x="85" y="0"/>
                  </a:lnTo>
                  <a:lnTo>
                    <a:pt x="85" y="92"/>
                  </a:lnTo>
                  <a:lnTo>
                    <a:pt x="72" y="92"/>
                  </a:lnTo>
                  <a:lnTo>
                    <a:pt x="8" y="10"/>
                  </a:lnTo>
                  <a:lnTo>
                    <a:pt x="8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9" name="Rectangle 10"/>
            <p:cNvSpPr>
              <a:spLocks noChangeArrowheads="1"/>
            </p:cNvSpPr>
            <p:nvPr userDrawn="1"/>
          </p:nvSpPr>
          <p:spPr bwMode="auto">
            <a:xfrm>
              <a:off x="4564063" y="987425"/>
              <a:ext cx="4763" cy="49212"/>
            </a:xfrm>
            <a:prstGeom prst="rect">
              <a:avLst/>
            </a:pr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4584700" y="985838"/>
              <a:ext cx="41275" cy="50800"/>
            </a:xfrm>
            <a:custGeom>
              <a:avLst/>
              <a:gdLst>
                <a:gd name="T0" fmla="*/ 10 w 77"/>
                <a:gd name="T1" fmla="*/ 65 h 96"/>
                <a:gd name="T2" fmla="*/ 11 w 77"/>
                <a:gd name="T3" fmla="*/ 75 h 96"/>
                <a:gd name="T4" fmla="*/ 17 w 77"/>
                <a:gd name="T5" fmla="*/ 82 h 96"/>
                <a:gd name="T6" fmla="*/ 27 w 77"/>
                <a:gd name="T7" fmla="*/ 86 h 96"/>
                <a:gd name="T8" fmla="*/ 38 w 77"/>
                <a:gd name="T9" fmla="*/ 88 h 96"/>
                <a:gd name="T10" fmla="*/ 50 w 77"/>
                <a:gd name="T11" fmla="*/ 86 h 96"/>
                <a:gd name="T12" fmla="*/ 60 w 77"/>
                <a:gd name="T13" fmla="*/ 83 h 96"/>
                <a:gd name="T14" fmla="*/ 66 w 77"/>
                <a:gd name="T15" fmla="*/ 76 h 96"/>
                <a:gd name="T16" fmla="*/ 67 w 77"/>
                <a:gd name="T17" fmla="*/ 69 h 96"/>
                <a:gd name="T18" fmla="*/ 66 w 77"/>
                <a:gd name="T19" fmla="*/ 63 h 96"/>
                <a:gd name="T20" fmla="*/ 62 w 77"/>
                <a:gd name="T21" fmla="*/ 59 h 96"/>
                <a:gd name="T22" fmla="*/ 44 w 77"/>
                <a:gd name="T23" fmla="*/ 53 h 96"/>
                <a:gd name="T24" fmla="*/ 20 w 77"/>
                <a:gd name="T25" fmla="*/ 49 h 96"/>
                <a:gd name="T26" fmla="*/ 11 w 77"/>
                <a:gd name="T27" fmla="*/ 45 h 96"/>
                <a:gd name="T28" fmla="*/ 5 w 77"/>
                <a:gd name="T29" fmla="*/ 39 h 96"/>
                <a:gd name="T30" fmla="*/ 2 w 77"/>
                <a:gd name="T31" fmla="*/ 32 h 96"/>
                <a:gd name="T32" fmla="*/ 4 w 77"/>
                <a:gd name="T33" fmla="*/ 21 h 96"/>
                <a:gd name="T34" fmla="*/ 8 w 77"/>
                <a:gd name="T35" fmla="*/ 11 h 96"/>
                <a:gd name="T36" fmla="*/ 17 w 77"/>
                <a:gd name="T37" fmla="*/ 4 h 96"/>
                <a:gd name="T38" fmla="*/ 30 w 77"/>
                <a:gd name="T39" fmla="*/ 1 h 96"/>
                <a:gd name="T40" fmla="*/ 46 w 77"/>
                <a:gd name="T41" fmla="*/ 1 h 96"/>
                <a:gd name="T42" fmla="*/ 59 w 77"/>
                <a:gd name="T43" fmla="*/ 4 h 96"/>
                <a:gd name="T44" fmla="*/ 69 w 77"/>
                <a:gd name="T45" fmla="*/ 11 h 96"/>
                <a:gd name="T46" fmla="*/ 73 w 77"/>
                <a:gd name="T47" fmla="*/ 23 h 96"/>
                <a:gd name="T48" fmla="*/ 64 w 77"/>
                <a:gd name="T49" fmla="*/ 29 h 96"/>
                <a:gd name="T50" fmla="*/ 63 w 77"/>
                <a:gd name="T51" fmla="*/ 20 h 96"/>
                <a:gd name="T52" fmla="*/ 57 w 77"/>
                <a:gd name="T53" fmla="*/ 14 h 96"/>
                <a:gd name="T54" fmla="*/ 49 w 77"/>
                <a:gd name="T55" fmla="*/ 10 h 96"/>
                <a:gd name="T56" fmla="*/ 38 w 77"/>
                <a:gd name="T57" fmla="*/ 9 h 96"/>
                <a:gd name="T58" fmla="*/ 27 w 77"/>
                <a:gd name="T59" fmla="*/ 10 h 96"/>
                <a:gd name="T60" fmla="*/ 20 w 77"/>
                <a:gd name="T61" fmla="*/ 14 h 96"/>
                <a:gd name="T62" fmla="*/ 14 w 77"/>
                <a:gd name="T63" fmla="*/ 19 h 96"/>
                <a:gd name="T64" fmla="*/ 13 w 77"/>
                <a:gd name="T65" fmla="*/ 26 h 96"/>
                <a:gd name="T66" fmla="*/ 14 w 77"/>
                <a:gd name="T67" fmla="*/ 33 h 96"/>
                <a:gd name="T68" fmla="*/ 18 w 77"/>
                <a:gd name="T69" fmla="*/ 37 h 96"/>
                <a:gd name="T70" fmla="*/ 36 w 77"/>
                <a:gd name="T71" fmla="*/ 42 h 96"/>
                <a:gd name="T72" fmla="*/ 59 w 77"/>
                <a:gd name="T73" fmla="*/ 46 h 96"/>
                <a:gd name="T74" fmla="*/ 67 w 77"/>
                <a:gd name="T75" fmla="*/ 50 h 96"/>
                <a:gd name="T76" fmla="*/ 73 w 77"/>
                <a:gd name="T77" fmla="*/ 56 h 96"/>
                <a:gd name="T78" fmla="*/ 76 w 77"/>
                <a:gd name="T79" fmla="*/ 65 h 96"/>
                <a:gd name="T80" fmla="*/ 76 w 77"/>
                <a:gd name="T81" fmla="*/ 75 h 96"/>
                <a:gd name="T82" fmla="*/ 72 w 77"/>
                <a:gd name="T83" fmla="*/ 85 h 96"/>
                <a:gd name="T84" fmla="*/ 62 w 77"/>
                <a:gd name="T85" fmla="*/ 93 h 96"/>
                <a:gd name="T86" fmla="*/ 49 w 77"/>
                <a:gd name="T87" fmla="*/ 96 h 96"/>
                <a:gd name="T88" fmla="*/ 31 w 77"/>
                <a:gd name="T89" fmla="*/ 96 h 96"/>
                <a:gd name="T90" fmla="*/ 17 w 77"/>
                <a:gd name="T91" fmla="*/ 92 h 96"/>
                <a:gd name="T92" fmla="*/ 7 w 77"/>
                <a:gd name="T93" fmla="*/ 83 h 96"/>
                <a:gd name="T94" fmla="*/ 1 w 77"/>
                <a:gd name="T95" fmla="*/ 73 h 96"/>
                <a:gd name="T96" fmla="*/ 0 w 77"/>
                <a:gd name="T97" fmla="*/ 65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7" h="96">
                  <a:moveTo>
                    <a:pt x="10" y="65"/>
                  </a:moveTo>
                  <a:lnTo>
                    <a:pt x="10" y="65"/>
                  </a:lnTo>
                  <a:lnTo>
                    <a:pt x="10" y="70"/>
                  </a:lnTo>
                  <a:lnTo>
                    <a:pt x="11" y="75"/>
                  </a:lnTo>
                  <a:lnTo>
                    <a:pt x="14" y="78"/>
                  </a:lnTo>
                  <a:lnTo>
                    <a:pt x="17" y="82"/>
                  </a:lnTo>
                  <a:lnTo>
                    <a:pt x="21" y="85"/>
                  </a:lnTo>
                  <a:lnTo>
                    <a:pt x="27" y="86"/>
                  </a:lnTo>
                  <a:lnTo>
                    <a:pt x="33" y="88"/>
                  </a:lnTo>
                  <a:lnTo>
                    <a:pt x="38" y="88"/>
                  </a:lnTo>
                  <a:lnTo>
                    <a:pt x="44" y="88"/>
                  </a:lnTo>
                  <a:lnTo>
                    <a:pt x="50" y="86"/>
                  </a:lnTo>
                  <a:lnTo>
                    <a:pt x="56" y="85"/>
                  </a:lnTo>
                  <a:lnTo>
                    <a:pt x="60" y="83"/>
                  </a:lnTo>
                  <a:lnTo>
                    <a:pt x="63" y="81"/>
                  </a:lnTo>
                  <a:lnTo>
                    <a:pt x="66" y="76"/>
                  </a:lnTo>
                  <a:lnTo>
                    <a:pt x="67" y="73"/>
                  </a:lnTo>
                  <a:lnTo>
                    <a:pt x="67" y="69"/>
                  </a:lnTo>
                  <a:lnTo>
                    <a:pt x="67" y="66"/>
                  </a:lnTo>
                  <a:lnTo>
                    <a:pt x="66" y="63"/>
                  </a:lnTo>
                  <a:lnTo>
                    <a:pt x="64" y="60"/>
                  </a:lnTo>
                  <a:lnTo>
                    <a:pt x="62" y="59"/>
                  </a:lnTo>
                  <a:lnTo>
                    <a:pt x="54" y="56"/>
                  </a:lnTo>
                  <a:lnTo>
                    <a:pt x="44" y="53"/>
                  </a:lnTo>
                  <a:lnTo>
                    <a:pt x="24" y="50"/>
                  </a:lnTo>
                  <a:lnTo>
                    <a:pt x="20" y="49"/>
                  </a:lnTo>
                  <a:lnTo>
                    <a:pt x="15" y="47"/>
                  </a:lnTo>
                  <a:lnTo>
                    <a:pt x="11" y="45"/>
                  </a:lnTo>
                  <a:lnTo>
                    <a:pt x="8" y="42"/>
                  </a:lnTo>
                  <a:lnTo>
                    <a:pt x="5" y="39"/>
                  </a:lnTo>
                  <a:lnTo>
                    <a:pt x="4" y="36"/>
                  </a:lnTo>
                  <a:lnTo>
                    <a:pt x="2" y="32"/>
                  </a:lnTo>
                  <a:lnTo>
                    <a:pt x="2" y="27"/>
                  </a:lnTo>
                  <a:lnTo>
                    <a:pt x="4" y="21"/>
                  </a:lnTo>
                  <a:lnTo>
                    <a:pt x="5" y="16"/>
                  </a:lnTo>
                  <a:lnTo>
                    <a:pt x="8" y="11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3" y="3"/>
                  </a:lnTo>
                  <a:lnTo>
                    <a:pt x="30" y="1"/>
                  </a:lnTo>
                  <a:lnTo>
                    <a:pt x="38" y="0"/>
                  </a:lnTo>
                  <a:lnTo>
                    <a:pt x="46" y="1"/>
                  </a:lnTo>
                  <a:lnTo>
                    <a:pt x="53" y="3"/>
                  </a:lnTo>
                  <a:lnTo>
                    <a:pt x="59" y="4"/>
                  </a:lnTo>
                  <a:lnTo>
                    <a:pt x="64" y="9"/>
                  </a:lnTo>
                  <a:lnTo>
                    <a:pt x="69" y="11"/>
                  </a:lnTo>
                  <a:lnTo>
                    <a:pt x="72" y="17"/>
                  </a:lnTo>
                  <a:lnTo>
                    <a:pt x="73" y="23"/>
                  </a:lnTo>
                  <a:lnTo>
                    <a:pt x="75" y="29"/>
                  </a:lnTo>
                  <a:lnTo>
                    <a:pt x="64" y="29"/>
                  </a:lnTo>
                  <a:lnTo>
                    <a:pt x="64" y="24"/>
                  </a:lnTo>
                  <a:lnTo>
                    <a:pt x="63" y="20"/>
                  </a:lnTo>
                  <a:lnTo>
                    <a:pt x="60" y="17"/>
                  </a:lnTo>
                  <a:lnTo>
                    <a:pt x="57" y="14"/>
                  </a:lnTo>
                  <a:lnTo>
                    <a:pt x="53" y="11"/>
                  </a:lnTo>
                  <a:lnTo>
                    <a:pt x="49" y="10"/>
                  </a:lnTo>
                  <a:lnTo>
                    <a:pt x="44" y="9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7" y="10"/>
                  </a:lnTo>
                  <a:lnTo>
                    <a:pt x="23" y="11"/>
                  </a:lnTo>
                  <a:lnTo>
                    <a:pt x="20" y="14"/>
                  </a:lnTo>
                  <a:lnTo>
                    <a:pt x="15" y="16"/>
                  </a:lnTo>
                  <a:lnTo>
                    <a:pt x="14" y="19"/>
                  </a:lnTo>
                  <a:lnTo>
                    <a:pt x="13" y="23"/>
                  </a:lnTo>
                  <a:lnTo>
                    <a:pt x="13" y="26"/>
                  </a:lnTo>
                  <a:lnTo>
                    <a:pt x="13" y="30"/>
                  </a:lnTo>
                  <a:lnTo>
                    <a:pt x="14" y="33"/>
                  </a:lnTo>
                  <a:lnTo>
                    <a:pt x="15" y="34"/>
                  </a:lnTo>
                  <a:lnTo>
                    <a:pt x="18" y="37"/>
                  </a:lnTo>
                  <a:lnTo>
                    <a:pt x="25" y="40"/>
                  </a:lnTo>
                  <a:lnTo>
                    <a:pt x="36" y="42"/>
                  </a:lnTo>
                  <a:lnTo>
                    <a:pt x="53" y="45"/>
                  </a:lnTo>
                  <a:lnTo>
                    <a:pt x="59" y="46"/>
                  </a:lnTo>
                  <a:lnTo>
                    <a:pt x="63" y="49"/>
                  </a:lnTo>
                  <a:lnTo>
                    <a:pt x="67" y="50"/>
                  </a:lnTo>
                  <a:lnTo>
                    <a:pt x="72" y="53"/>
                  </a:lnTo>
                  <a:lnTo>
                    <a:pt x="73" y="56"/>
                  </a:lnTo>
                  <a:lnTo>
                    <a:pt x="76" y="60"/>
                  </a:lnTo>
                  <a:lnTo>
                    <a:pt x="76" y="65"/>
                  </a:lnTo>
                  <a:lnTo>
                    <a:pt x="77" y="69"/>
                  </a:lnTo>
                  <a:lnTo>
                    <a:pt x="76" y="75"/>
                  </a:lnTo>
                  <a:lnTo>
                    <a:pt x="75" y="81"/>
                  </a:lnTo>
                  <a:lnTo>
                    <a:pt x="72" y="85"/>
                  </a:lnTo>
                  <a:lnTo>
                    <a:pt x="67" y="89"/>
                  </a:lnTo>
                  <a:lnTo>
                    <a:pt x="62" y="93"/>
                  </a:lnTo>
                  <a:lnTo>
                    <a:pt x="56" y="95"/>
                  </a:lnTo>
                  <a:lnTo>
                    <a:pt x="49" y="96"/>
                  </a:lnTo>
                  <a:lnTo>
                    <a:pt x="40" y="96"/>
                  </a:lnTo>
                  <a:lnTo>
                    <a:pt x="31" y="96"/>
                  </a:lnTo>
                  <a:lnTo>
                    <a:pt x="23" y="95"/>
                  </a:lnTo>
                  <a:lnTo>
                    <a:pt x="17" y="92"/>
                  </a:lnTo>
                  <a:lnTo>
                    <a:pt x="11" y="89"/>
                  </a:lnTo>
                  <a:lnTo>
                    <a:pt x="7" y="83"/>
                  </a:lnTo>
                  <a:lnTo>
                    <a:pt x="2" y="79"/>
                  </a:lnTo>
                  <a:lnTo>
                    <a:pt x="1" y="73"/>
                  </a:lnTo>
                  <a:lnTo>
                    <a:pt x="0" y="66"/>
                  </a:lnTo>
                  <a:lnTo>
                    <a:pt x="0" y="65"/>
                  </a:lnTo>
                  <a:lnTo>
                    <a:pt x="10" y="65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4637088" y="987425"/>
              <a:ext cx="41275" cy="49212"/>
            </a:xfrm>
            <a:custGeom>
              <a:avLst/>
              <a:gdLst>
                <a:gd name="T0" fmla="*/ 34 w 79"/>
                <a:gd name="T1" fmla="*/ 8 h 92"/>
                <a:gd name="T2" fmla="*/ 0 w 79"/>
                <a:gd name="T3" fmla="*/ 8 h 92"/>
                <a:gd name="T4" fmla="*/ 0 w 79"/>
                <a:gd name="T5" fmla="*/ 0 h 92"/>
                <a:gd name="T6" fmla="*/ 79 w 79"/>
                <a:gd name="T7" fmla="*/ 0 h 92"/>
                <a:gd name="T8" fmla="*/ 79 w 79"/>
                <a:gd name="T9" fmla="*/ 8 h 92"/>
                <a:gd name="T10" fmla="*/ 44 w 79"/>
                <a:gd name="T11" fmla="*/ 8 h 92"/>
                <a:gd name="T12" fmla="*/ 44 w 79"/>
                <a:gd name="T13" fmla="*/ 92 h 92"/>
                <a:gd name="T14" fmla="*/ 34 w 79"/>
                <a:gd name="T15" fmla="*/ 92 h 92"/>
                <a:gd name="T16" fmla="*/ 34 w 79"/>
                <a:gd name="T17" fmla="*/ 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9" h="92">
                  <a:moveTo>
                    <a:pt x="34" y="8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8"/>
                  </a:lnTo>
                  <a:lnTo>
                    <a:pt x="44" y="8"/>
                  </a:lnTo>
                  <a:lnTo>
                    <a:pt x="44" y="92"/>
                  </a:lnTo>
                  <a:lnTo>
                    <a:pt x="34" y="92"/>
                  </a:lnTo>
                  <a:lnTo>
                    <a:pt x="34" y="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2" name="Freeform 13"/>
            <p:cNvSpPr>
              <a:spLocks/>
            </p:cNvSpPr>
            <p:nvPr userDrawn="1"/>
          </p:nvSpPr>
          <p:spPr bwMode="auto">
            <a:xfrm>
              <a:off x="4691063" y="987425"/>
              <a:ext cx="38100" cy="49212"/>
            </a:xfrm>
            <a:custGeom>
              <a:avLst/>
              <a:gdLst>
                <a:gd name="T0" fmla="*/ 0 w 71"/>
                <a:gd name="T1" fmla="*/ 0 h 92"/>
                <a:gd name="T2" fmla="*/ 71 w 71"/>
                <a:gd name="T3" fmla="*/ 0 h 92"/>
                <a:gd name="T4" fmla="*/ 71 w 71"/>
                <a:gd name="T5" fmla="*/ 8 h 92"/>
                <a:gd name="T6" fmla="*/ 9 w 71"/>
                <a:gd name="T7" fmla="*/ 8 h 92"/>
                <a:gd name="T8" fmla="*/ 9 w 71"/>
                <a:gd name="T9" fmla="*/ 40 h 92"/>
                <a:gd name="T10" fmla="*/ 67 w 71"/>
                <a:gd name="T11" fmla="*/ 40 h 92"/>
                <a:gd name="T12" fmla="*/ 67 w 71"/>
                <a:gd name="T13" fmla="*/ 49 h 92"/>
                <a:gd name="T14" fmla="*/ 9 w 71"/>
                <a:gd name="T15" fmla="*/ 49 h 92"/>
                <a:gd name="T16" fmla="*/ 9 w 71"/>
                <a:gd name="T17" fmla="*/ 83 h 92"/>
                <a:gd name="T18" fmla="*/ 71 w 71"/>
                <a:gd name="T19" fmla="*/ 83 h 92"/>
                <a:gd name="T20" fmla="*/ 71 w 71"/>
                <a:gd name="T21" fmla="*/ 92 h 92"/>
                <a:gd name="T22" fmla="*/ 0 w 71"/>
                <a:gd name="T23" fmla="*/ 92 h 92"/>
                <a:gd name="T24" fmla="*/ 0 w 7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1" h="92">
                  <a:moveTo>
                    <a:pt x="0" y="0"/>
                  </a:moveTo>
                  <a:lnTo>
                    <a:pt x="71" y="0"/>
                  </a:lnTo>
                  <a:lnTo>
                    <a:pt x="71" y="8"/>
                  </a:lnTo>
                  <a:lnTo>
                    <a:pt x="9" y="8"/>
                  </a:lnTo>
                  <a:lnTo>
                    <a:pt x="9" y="40"/>
                  </a:lnTo>
                  <a:lnTo>
                    <a:pt x="67" y="40"/>
                  </a:lnTo>
                  <a:lnTo>
                    <a:pt x="67" y="49"/>
                  </a:lnTo>
                  <a:lnTo>
                    <a:pt x="9" y="49"/>
                  </a:lnTo>
                  <a:lnTo>
                    <a:pt x="9" y="83"/>
                  </a:lnTo>
                  <a:lnTo>
                    <a:pt x="71" y="83"/>
                  </a:lnTo>
                  <a:lnTo>
                    <a:pt x="71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3" name="Freeform 14"/>
            <p:cNvSpPr>
              <a:spLocks noEditPoints="1"/>
            </p:cNvSpPr>
            <p:nvPr userDrawn="1"/>
          </p:nvSpPr>
          <p:spPr bwMode="auto">
            <a:xfrm>
              <a:off x="4745038" y="987425"/>
              <a:ext cx="42863" cy="49212"/>
            </a:xfrm>
            <a:custGeom>
              <a:avLst/>
              <a:gdLst>
                <a:gd name="T0" fmla="*/ 10 w 81"/>
                <a:gd name="T1" fmla="*/ 8 h 92"/>
                <a:gd name="T2" fmla="*/ 10 w 81"/>
                <a:gd name="T3" fmla="*/ 43 h 92"/>
                <a:gd name="T4" fmla="*/ 43 w 81"/>
                <a:gd name="T5" fmla="*/ 43 h 92"/>
                <a:gd name="T6" fmla="*/ 55 w 81"/>
                <a:gd name="T7" fmla="*/ 43 h 92"/>
                <a:gd name="T8" fmla="*/ 62 w 81"/>
                <a:gd name="T9" fmla="*/ 40 h 92"/>
                <a:gd name="T10" fmla="*/ 65 w 81"/>
                <a:gd name="T11" fmla="*/ 37 h 92"/>
                <a:gd name="T12" fmla="*/ 66 w 81"/>
                <a:gd name="T13" fmla="*/ 34 h 92"/>
                <a:gd name="T14" fmla="*/ 68 w 81"/>
                <a:gd name="T15" fmla="*/ 30 h 92"/>
                <a:gd name="T16" fmla="*/ 68 w 81"/>
                <a:gd name="T17" fmla="*/ 26 h 92"/>
                <a:gd name="T18" fmla="*/ 68 w 81"/>
                <a:gd name="T19" fmla="*/ 21 h 92"/>
                <a:gd name="T20" fmla="*/ 66 w 81"/>
                <a:gd name="T21" fmla="*/ 17 h 92"/>
                <a:gd name="T22" fmla="*/ 65 w 81"/>
                <a:gd name="T23" fmla="*/ 14 h 92"/>
                <a:gd name="T24" fmla="*/ 62 w 81"/>
                <a:gd name="T25" fmla="*/ 13 h 92"/>
                <a:gd name="T26" fmla="*/ 55 w 81"/>
                <a:gd name="T27" fmla="*/ 10 h 92"/>
                <a:gd name="T28" fmla="*/ 43 w 81"/>
                <a:gd name="T29" fmla="*/ 8 h 92"/>
                <a:gd name="T30" fmla="*/ 10 w 81"/>
                <a:gd name="T31" fmla="*/ 8 h 92"/>
                <a:gd name="T32" fmla="*/ 0 w 81"/>
                <a:gd name="T33" fmla="*/ 0 h 92"/>
                <a:gd name="T34" fmla="*/ 45 w 81"/>
                <a:gd name="T35" fmla="*/ 0 h 92"/>
                <a:gd name="T36" fmla="*/ 52 w 81"/>
                <a:gd name="T37" fmla="*/ 0 h 92"/>
                <a:gd name="T38" fmla="*/ 59 w 81"/>
                <a:gd name="T39" fmla="*/ 1 h 92"/>
                <a:gd name="T40" fmla="*/ 65 w 81"/>
                <a:gd name="T41" fmla="*/ 3 h 92"/>
                <a:gd name="T42" fmla="*/ 69 w 81"/>
                <a:gd name="T43" fmla="*/ 6 h 92"/>
                <a:gd name="T44" fmla="*/ 73 w 81"/>
                <a:gd name="T45" fmla="*/ 10 h 92"/>
                <a:gd name="T46" fmla="*/ 75 w 81"/>
                <a:gd name="T47" fmla="*/ 14 h 92"/>
                <a:gd name="T48" fmla="*/ 78 w 81"/>
                <a:gd name="T49" fmla="*/ 18 h 92"/>
                <a:gd name="T50" fmla="*/ 78 w 81"/>
                <a:gd name="T51" fmla="*/ 24 h 92"/>
                <a:gd name="T52" fmla="*/ 76 w 81"/>
                <a:gd name="T53" fmla="*/ 33 h 92"/>
                <a:gd name="T54" fmla="*/ 73 w 81"/>
                <a:gd name="T55" fmla="*/ 39 h 92"/>
                <a:gd name="T56" fmla="*/ 69 w 81"/>
                <a:gd name="T57" fmla="*/ 44 h 92"/>
                <a:gd name="T58" fmla="*/ 62 w 81"/>
                <a:gd name="T59" fmla="*/ 47 h 92"/>
                <a:gd name="T60" fmla="*/ 68 w 81"/>
                <a:gd name="T61" fmla="*/ 49 h 92"/>
                <a:gd name="T62" fmla="*/ 72 w 81"/>
                <a:gd name="T63" fmla="*/ 53 h 92"/>
                <a:gd name="T64" fmla="*/ 75 w 81"/>
                <a:gd name="T65" fmla="*/ 57 h 92"/>
                <a:gd name="T66" fmla="*/ 76 w 81"/>
                <a:gd name="T67" fmla="*/ 65 h 92"/>
                <a:gd name="T68" fmla="*/ 78 w 81"/>
                <a:gd name="T69" fmla="*/ 80 h 92"/>
                <a:gd name="T70" fmla="*/ 81 w 81"/>
                <a:gd name="T71" fmla="*/ 92 h 92"/>
                <a:gd name="T72" fmla="*/ 69 w 81"/>
                <a:gd name="T73" fmla="*/ 92 h 92"/>
                <a:gd name="T74" fmla="*/ 68 w 81"/>
                <a:gd name="T75" fmla="*/ 79 h 92"/>
                <a:gd name="T76" fmla="*/ 66 w 81"/>
                <a:gd name="T77" fmla="*/ 65 h 92"/>
                <a:gd name="T78" fmla="*/ 65 w 81"/>
                <a:gd name="T79" fmla="*/ 59 h 92"/>
                <a:gd name="T80" fmla="*/ 62 w 81"/>
                <a:gd name="T81" fmla="*/ 54 h 92"/>
                <a:gd name="T82" fmla="*/ 56 w 81"/>
                <a:gd name="T83" fmla="*/ 53 h 92"/>
                <a:gd name="T84" fmla="*/ 49 w 81"/>
                <a:gd name="T85" fmla="*/ 52 h 92"/>
                <a:gd name="T86" fmla="*/ 10 w 81"/>
                <a:gd name="T87" fmla="*/ 52 h 92"/>
                <a:gd name="T88" fmla="*/ 10 w 81"/>
                <a:gd name="T89" fmla="*/ 92 h 92"/>
                <a:gd name="T90" fmla="*/ 0 w 81"/>
                <a:gd name="T91" fmla="*/ 92 h 92"/>
                <a:gd name="T92" fmla="*/ 0 w 81"/>
                <a:gd name="T93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1" h="92">
                  <a:moveTo>
                    <a:pt x="10" y="8"/>
                  </a:moveTo>
                  <a:lnTo>
                    <a:pt x="10" y="43"/>
                  </a:lnTo>
                  <a:lnTo>
                    <a:pt x="43" y="43"/>
                  </a:lnTo>
                  <a:lnTo>
                    <a:pt x="55" y="43"/>
                  </a:lnTo>
                  <a:lnTo>
                    <a:pt x="62" y="40"/>
                  </a:lnTo>
                  <a:lnTo>
                    <a:pt x="65" y="37"/>
                  </a:lnTo>
                  <a:lnTo>
                    <a:pt x="66" y="34"/>
                  </a:lnTo>
                  <a:lnTo>
                    <a:pt x="68" y="30"/>
                  </a:lnTo>
                  <a:lnTo>
                    <a:pt x="68" y="26"/>
                  </a:lnTo>
                  <a:lnTo>
                    <a:pt x="68" y="21"/>
                  </a:lnTo>
                  <a:lnTo>
                    <a:pt x="66" y="17"/>
                  </a:lnTo>
                  <a:lnTo>
                    <a:pt x="65" y="14"/>
                  </a:lnTo>
                  <a:lnTo>
                    <a:pt x="62" y="13"/>
                  </a:lnTo>
                  <a:lnTo>
                    <a:pt x="55" y="10"/>
                  </a:lnTo>
                  <a:lnTo>
                    <a:pt x="43" y="8"/>
                  </a:lnTo>
                  <a:lnTo>
                    <a:pt x="10" y="8"/>
                  </a:lnTo>
                  <a:close/>
                  <a:moveTo>
                    <a:pt x="0" y="0"/>
                  </a:moveTo>
                  <a:lnTo>
                    <a:pt x="45" y="0"/>
                  </a:lnTo>
                  <a:lnTo>
                    <a:pt x="52" y="0"/>
                  </a:lnTo>
                  <a:lnTo>
                    <a:pt x="59" y="1"/>
                  </a:lnTo>
                  <a:lnTo>
                    <a:pt x="65" y="3"/>
                  </a:lnTo>
                  <a:lnTo>
                    <a:pt x="69" y="6"/>
                  </a:lnTo>
                  <a:lnTo>
                    <a:pt x="73" y="10"/>
                  </a:lnTo>
                  <a:lnTo>
                    <a:pt x="75" y="14"/>
                  </a:lnTo>
                  <a:lnTo>
                    <a:pt x="78" y="18"/>
                  </a:lnTo>
                  <a:lnTo>
                    <a:pt x="78" y="24"/>
                  </a:lnTo>
                  <a:lnTo>
                    <a:pt x="76" y="33"/>
                  </a:lnTo>
                  <a:lnTo>
                    <a:pt x="73" y="39"/>
                  </a:lnTo>
                  <a:lnTo>
                    <a:pt x="69" y="44"/>
                  </a:lnTo>
                  <a:lnTo>
                    <a:pt x="62" y="47"/>
                  </a:lnTo>
                  <a:lnTo>
                    <a:pt x="68" y="49"/>
                  </a:lnTo>
                  <a:lnTo>
                    <a:pt x="72" y="53"/>
                  </a:lnTo>
                  <a:lnTo>
                    <a:pt x="75" y="57"/>
                  </a:lnTo>
                  <a:lnTo>
                    <a:pt x="76" y="65"/>
                  </a:lnTo>
                  <a:lnTo>
                    <a:pt x="78" y="80"/>
                  </a:lnTo>
                  <a:lnTo>
                    <a:pt x="81" y="92"/>
                  </a:lnTo>
                  <a:lnTo>
                    <a:pt x="69" y="92"/>
                  </a:lnTo>
                  <a:lnTo>
                    <a:pt x="68" y="79"/>
                  </a:lnTo>
                  <a:lnTo>
                    <a:pt x="66" y="65"/>
                  </a:lnTo>
                  <a:lnTo>
                    <a:pt x="65" y="59"/>
                  </a:lnTo>
                  <a:lnTo>
                    <a:pt x="62" y="54"/>
                  </a:lnTo>
                  <a:lnTo>
                    <a:pt x="56" y="53"/>
                  </a:lnTo>
                  <a:lnTo>
                    <a:pt x="49" y="52"/>
                  </a:lnTo>
                  <a:lnTo>
                    <a:pt x="10" y="52"/>
                  </a:lnTo>
                  <a:lnTo>
                    <a:pt x="10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" name="Freeform 15"/>
            <p:cNvSpPr>
              <a:spLocks/>
            </p:cNvSpPr>
            <p:nvPr userDrawn="1"/>
          </p:nvSpPr>
          <p:spPr bwMode="auto">
            <a:xfrm>
              <a:off x="4800600" y="985838"/>
              <a:ext cx="41275" cy="50800"/>
            </a:xfrm>
            <a:custGeom>
              <a:avLst/>
              <a:gdLst>
                <a:gd name="T0" fmla="*/ 8 w 76"/>
                <a:gd name="T1" fmla="*/ 65 h 96"/>
                <a:gd name="T2" fmla="*/ 11 w 76"/>
                <a:gd name="T3" fmla="*/ 75 h 96"/>
                <a:gd name="T4" fmla="*/ 17 w 76"/>
                <a:gd name="T5" fmla="*/ 82 h 96"/>
                <a:gd name="T6" fmla="*/ 25 w 76"/>
                <a:gd name="T7" fmla="*/ 86 h 96"/>
                <a:gd name="T8" fmla="*/ 37 w 76"/>
                <a:gd name="T9" fmla="*/ 88 h 96"/>
                <a:gd name="T10" fmla="*/ 50 w 76"/>
                <a:gd name="T11" fmla="*/ 86 h 96"/>
                <a:gd name="T12" fmla="*/ 59 w 76"/>
                <a:gd name="T13" fmla="*/ 83 h 96"/>
                <a:gd name="T14" fmla="*/ 64 w 76"/>
                <a:gd name="T15" fmla="*/ 76 h 96"/>
                <a:gd name="T16" fmla="*/ 66 w 76"/>
                <a:gd name="T17" fmla="*/ 69 h 96"/>
                <a:gd name="T18" fmla="*/ 64 w 76"/>
                <a:gd name="T19" fmla="*/ 63 h 96"/>
                <a:gd name="T20" fmla="*/ 60 w 76"/>
                <a:gd name="T21" fmla="*/ 59 h 96"/>
                <a:gd name="T22" fmla="*/ 43 w 76"/>
                <a:gd name="T23" fmla="*/ 53 h 96"/>
                <a:gd name="T24" fmla="*/ 18 w 76"/>
                <a:gd name="T25" fmla="*/ 49 h 96"/>
                <a:gd name="T26" fmla="*/ 11 w 76"/>
                <a:gd name="T27" fmla="*/ 45 h 96"/>
                <a:gd name="T28" fmla="*/ 5 w 76"/>
                <a:gd name="T29" fmla="*/ 39 h 96"/>
                <a:gd name="T30" fmla="*/ 2 w 76"/>
                <a:gd name="T31" fmla="*/ 32 h 96"/>
                <a:gd name="T32" fmla="*/ 2 w 76"/>
                <a:gd name="T33" fmla="*/ 21 h 96"/>
                <a:gd name="T34" fmla="*/ 7 w 76"/>
                <a:gd name="T35" fmla="*/ 11 h 96"/>
                <a:gd name="T36" fmla="*/ 17 w 76"/>
                <a:gd name="T37" fmla="*/ 4 h 96"/>
                <a:gd name="T38" fmla="*/ 30 w 76"/>
                <a:gd name="T39" fmla="*/ 1 h 96"/>
                <a:gd name="T40" fmla="*/ 44 w 76"/>
                <a:gd name="T41" fmla="*/ 1 h 96"/>
                <a:gd name="T42" fmla="*/ 59 w 76"/>
                <a:gd name="T43" fmla="*/ 4 h 96"/>
                <a:gd name="T44" fmla="*/ 67 w 76"/>
                <a:gd name="T45" fmla="*/ 11 h 96"/>
                <a:gd name="T46" fmla="*/ 72 w 76"/>
                <a:gd name="T47" fmla="*/ 23 h 96"/>
                <a:gd name="T48" fmla="*/ 64 w 76"/>
                <a:gd name="T49" fmla="*/ 29 h 96"/>
                <a:gd name="T50" fmla="*/ 62 w 76"/>
                <a:gd name="T51" fmla="*/ 20 h 96"/>
                <a:gd name="T52" fmla="*/ 56 w 76"/>
                <a:gd name="T53" fmla="*/ 14 h 96"/>
                <a:gd name="T54" fmla="*/ 49 w 76"/>
                <a:gd name="T55" fmla="*/ 10 h 96"/>
                <a:gd name="T56" fmla="*/ 37 w 76"/>
                <a:gd name="T57" fmla="*/ 9 h 96"/>
                <a:gd name="T58" fmla="*/ 27 w 76"/>
                <a:gd name="T59" fmla="*/ 10 h 96"/>
                <a:gd name="T60" fmla="*/ 18 w 76"/>
                <a:gd name="T61" fmla="*/ 14 h 96"/>
                <a:gd name="T62" fmla="*/ 13 w 76"/>
                <a:gd name="T63" fmla="*/ 19 h 96"/>
                <a:gd name="T64" fmla="*/ 11 w 76"/>
                <a:gd name="T65" fmla="*/ 26 h 96"/>
                <a:gd name="T66" fmla="*/ 13 w 76"/>
                <a:gd name="T67" fmla="*/ 33 h 96"/>
                <a:gd name="T68" fmla="*/ 17 w 76"/>
                <a:gd name="T69" fmla="*/ 37 h 96"/>
                <a:gd name="T70" fmla="*/ 34 w 76"/>
                <a:gd name="T71" fmla="*/ 42 h 96"/>
                <a:gd name="T72" fmla="*/ 57 w 76"/>
                <a:gd name="T73" fmla="*/ 46 h 96"/>
                <a:gd name="T74" fmla="*/ 67 w 76"/>
                <a:gd name="T75" fmla="*/ 50 h 96"/>
                <a:gd name="T76" fmla="*/ 73 w 76"/>
                <a:gd name="T77" fmla="*/ 56 h 96"/>
                <a:gd name="T78" fmla="*/ 76 w 76"/>
                <a:gd name="T79" fmla="*/ 65 h 96"/>
                <a:gd name="T80" fmla="*/ 76 w 76"/>
                <a:gd name="T81" fmla="*/ 75 h 96"/>
                <a:gd name="T82" fmla="*/ 70 w 76"/>
                <a:gd name="T83" fmla="*/ 85 h 96"/>
                <a:gd name="T84" fmla="*/ 60 w 76"/>
                <a:gd name="T85" fmla="*/ 93 h 96"/>
                <a:gd name="T86" fmla="*/ 47 w 76"/>
                <a:gd name="T87" fmla="*/ 96 h 96"/>
                <a:gd name="T88" fmla="*/ 30 w 76"/>
                <a:gd name="T89" fmla="*/ 96 h 96"/>
                <a:gd name="T90" fmla="*/ 15 w 76"/>
                <a:gd name="T91" fmla="*/ 92 h 96"/>
                <a:gd name="T92" fmla="*/ 5 w 76"/>
                <a:gd name="T93" fmla="*/ 83 h 96"/>
                <a:gd name="T94" fmla="*/ 0 w 76"/>
                <a:gd name="T95" fmla="*/ 73 h 96"/>
                <a:gd name="T96" fmla="*/ 0 w 76"/>
                <a:gd name="T97" fmla="*/ 65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6" h="96">
                  <a:moveTo>
                    <a:pt x="8" y="65"/>
                  </a:moveTo>
                  <a:lnTo>
                    <a:pt x="8" y="65"/>
                  </a:lnTo>
                  <a:lnTo>
                    <a:pt x="10" y="70"/>
                  </a:lnTo>
                  <a:lnTo>
                    <a:pt x="11" y="75"/>
                  </a:lnTo>
                  <a:lnTo>
                    <a:pt x="13" y="78"/>
                  </a:lnTo>
                  <a:lnTo>
                    <a:pt x="17" y="82"/>
                  </a:lnTo>
                  <a:lnTo>
                    <a:pt x="21" y="85"/>
                  </a:lnTo>
                  <a:lnTo>
                    <a:pt x="25" y="86"/>
                  </a:lnTo>
                  <a:lnTo>
                    <a:pt x="31" y="88"/>
                  </a:lnTo>
                  <a:lnTo>
                    <a:pt x="37" y="88"/>
                  </a:lnTo>
                  <a:lnTo>
                    <a:pt x="44" y="88"/>
                  </a:lnTo>
                  <a:lnTo>
                    <a:pt x="50" y="86"/>
                  </a:lnTo>
                  <a:lnTo>
                    <a:pt x="54" y="85"/>
                  </a:lnTo>
                  <a:lnTo>
                    <a:pt x="59" y="83"/>
                  </a:lnTo>
                  <a:lnTo>
                    <a:pt x="62" y="81"/>
                  </a:lnTo>
                  <a:lnTo>
                    <a:pt x="64" y="76"/>
                  </a:lnTo>
                  <a:lnTo>
                    <a:pt x="66" y="73"/>
                  </a:lnTo>
                  <a:lnTo>
                    <a:pt x="66" y="69"/>
                  </a:lnTo>
                  <a:lnTo>
                    <a:pt x="66" y="66"/>
                  </a:lnTo>
                  <a:lnTo>
                    <a:pt x="64" y="63"/>
                  </a:lnTo>
                  <a:lnTo>
                    <a:pt x="63" y="60"/>
                  </a:lnTo>
                  <a:lnTo>
                    <a:pt x="60" y="59"/>
                  </a:lnTo>
                  <a:lnTo>
                    <a:pt x="53" y="56"/>
                  </a:lnTo>
                  <a:lnTo>
                    <a:pt x="43" y="53"/>
                  </a:lnTo>
                  <a:lnTo>
                    <a:pt x="24" y="50"/>
                  </a:lnTo>
                  <a:lnTo>
                    <a:pt x="18" y="49"/>
                  </a:lnTo>
                  <a:lnTo>
                    <a:pt x="14" y="47"/>
                  </a:lnTo>
                  <a:lnTo>
                    <a:pt x="11" y="45"/>
                  </a:lnTo>
                  <a:lnTo>
                    <a:pt x="7" y="42"/>
                  </a:lnTo>
                  <a:lnTo>
                    <a:pt x="5" y="39"/>
                  </a:lnTo>
                  <a:lnTo>
                    <a:pt x="4" y="36"/>
                  </a:lnTo>
                  <a:lnTo>
                    <a:pt x="2" y="32"/>
                  </a:lnTo>
                  <a:lnTo>
                    <a:pt x="2" y="27"/>
                  </a:lnTo>
                  <a:lnTo>
                    <a:pt x="2" y="21"/>
                  </a:lnTo>
                  <a:lnTo>
                    <a:pt x="4" y="16"/>
                  </a:lnTo>
                  <a:lnTo>
                    <a:pt x="7" y="11"/>
                  </a:lnTo>
                  <a:lnTo>
                    <a:pt x="11" y="7"/>
                  </a:lnTo>
                  <a:lnTo>
                    <a:pt x="17" y="4"/>
                  </a:lnTo>
                  <a:lnTo>
                    <a:pt x="23" y="3"/>
                  </a:lnTo>
                  <a:lnTo>
                    <a:pt x="30" y="1"/>
                  </a:lnTo>
                  <a:lnTo>
                    <a:pt x="37" y="0"/>
                  </a:lnTo>
                  <a:lnTo>
                    <a:pt x="44" y="1"/>
                  </a:lnTo>
                  <a:lnTo>
                    <a:pt x="51" y="3"/>
                  </a:lnTo>
                  <a:lnTo>
                    <a:pt x="59" y="4"/>
                  </a:lnTo>
                  <a:lnTo>
                    <a:pt x="63" y="9"/>
                  </a:lnTo>
                  <a:lnTo>
                    <a:pt x="67" y="11"/>
                  </a:lnTo>
                  <a:lnTo>
                    <a:pt x="70" y="17"/>
                  </a:lnTo>
                  <a:lnTo>
                    <a:pt x="72" y="23"/>
                  </a:lnTo>
                  <a:lnTo>
                    <a:pt x="73" y="29"/>
                  </a:lnTo>
                  <a:lnTo>
                    <a:pt x="64" y="29"/>
                  </a:lnTo>
                  <a:lnTo>
                    <a:pt x="63" y="24"/>
                  </a:lnTo>
                  <a:lnTo>
                    <a:pt x="62" y="20"/>
                  </a:lnTo>
                  <a:lnTo>
                    <a:pt x="59" y="17"/>
                  </a:lnTo>
                  <a:lnTo>
                    <a:pt x="56" y="14"/>
                  </a:lnTo>
                  <a:lnTo>
                    <a:pt x="53" y="11"/>
                  </a:lnTo>
                  <a:lnTo>
                    <a:pt x="49" y="10"/>
                  </a:lnTo>
                  <a:lnTo>
                    <a:pt x="43" y="9"/>
                  </a:lnTo>
                  <a:lnTo>
                    <a:pt x="37" y="9"/>
                  </a:lnTo>
                  <a:lnTo>
                    <a:pt x="31" y="9"/>
                  </a:lnTo>
                  <a:lnTo>
                    <a:pt x="27" y="10"/>
                  </a:lnTo>
                  <a:lnTo>
                    <a:pt x="21" y="11"/>
                  </a:lnTo>
                  <a:lnTo>
                    <a:pt x="18" y="14"/>
                  </a:lnTo>
                  <a:lnTo>
                    <a:pt x="15" y="16"/>
                  </a:lnTo>
                  <a:lnTo>
                    <a:pt x="13" y="19"/>
                  </a:lnTo>
                  <a:lnTo>
                    <a:pt x="11" y="23"/>
                  </a:lnTo>
                  <a:lnTo>
                    <a:pt x="11" y="26"/>
                  </a:lnTo>
                  <a:lnTo>
                    <a:pt x="11" y="30"/>
                  </a:lnTo>
                  <a:lnTo>
                    <a:pt x="13" y="33"/>
                  </a:lnTo>
                  <a:lnTo>
                    <a:pt x="14" y="34"/>
                  </a:lnTo>
                  <a:lnTo>
                    <a:pt x="17" y="37"/>
                  </a:lnTo>
                  <a:lnTo>
                    <a:pt x="24" y="40"/>
                  </a:lnTo>
                  <a:lnTo>
                    <a:pt x="34" y="42"/>
                  </a:lnTo>
                  <a:lnTo>
                    <a:pt x="51" y="45"/>
                  </a:lnTo>
                  <a:lnTo>
                    <a:pt x="57" y="46"/>
                  </a:lnTo>
                  <a:lnTo>
                    <a:pt x="63" y="49"/>
                  </a:lnTo>
                  <a:lnTo>
                    <a:pt x="67" y="50"/>
                  </a:lnTo>
                  <a:lnTo>
                    <a:pt x="70" y="53"/>
                  </a:lnTo>
                  <a:lnTo>
                    <a:pt x="73" y="56"/>
                  </a:lnTo>
                  <a:lnTo>
                    <a:pt x="75" y="60"/>
                  </a:lnTo>
                  <a:lnTo>
                    <a:pt x="76" y="65"/>
                  </a:lnTo>
                  <a:lnTo>
                    <a:pt x="76" y="69"/>
                  </a:lnTo>
                  <a:lnTo>
                    <a:pt x="76" y="75"/>
                  </a:lnTo>
                  <a:lnTo>
                    <a:pt x="73" y="81"/>
                  </a:lnTo>
                  <a:lnTo>
                    <a:pt x="70" y="85"/>
                  </a:lnTo>
                  <a:lnTo>
                    <a:pt x="66" y="89"/>
                  </a:lnTo>
                  <a:lnTo>
                    <a:pt x="60" y="93"/>
                  </a:lnTo>
                  <a:lnTo>
                    <a:pt x="54" y="95"/>
                  </a:lnTo>
                  <a:lnTo>
                    <a:pt x="47" y="96"/>
                  </a:lnTo>
                  <a:lnTo>
                    <a:pt x="38" y="96"/>
                  </a:lnTo>
                  <a:lnTo>
                    <a:pt x="30" y="96"/>
                  </a:lnTo>
                  <a:lnTo>
                    <a:pt x="23" y="95"/>
                  </a:lnTo>
                  <a:lnTo>
                    <a:pt x="15" y="92"/>
                  </a:lnTo>
                  <a:lnTo>
                    <a:pt x="10" y="89"/>
                  </a:lnTo>
                  <a:lnTo>
                    <a:pt x="5" y="83"/>
                  </a:lnTo>
                  <a:lnTo>
                    <a:pt x="2" y="79"/>
                  </a:lnTo>
                  <a:lnTo>
                    <a:pt x="0" y="73"/>
                  </a:lnTo>
                  <a:lnTo>
                    <a:pt x="0" y="66"/>
                  </a:lnTo>
                  <a:lnTo>
                    <a:pt x="0" y="65"/>
                  </a:lnTo>
                  <a:lnTo>
                    <a:pt x="8" y="65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5" name="Freeform 16"/>
            <p:cNvSpPr>
              <a:spLocks/>
            </p:cNvSpPr>
            <p:nvPr userDrawn="1"/>
          </p:nvSpPr>
          <p:spPr bwMode="auto">
            <a:xfrm>
              <a:off x="4851400" y="987425"/>
              <a:ext cx="42863" cy="49212"/>
            </a:xfrm>
            <a:custGeom>
              <a:avLst/>
              <a:gdLst>
                <a:gd name="T0" fmla="*/ 36 w 81"/>
                <a:gd name="T1" fmla="*/ 8 h 92"/>
                <a:gd name="T2" fmla="*/ 0 w 81"/>
                <a:gd name="T3" fmla="*/ 8 h 92"/>
                <a:gd name="T4" fmla="*/ 0 w 81"/>
                <a:gd name="T5" fmla="*/ 0 h 92"/>
                <a:gd name="T6" fmla="*/ 81 w 81"/>
                <a:gd name="T7" fmla="*/ 0 h 92"/>
                <a:gd name="T8" fmla="*/ 81 w 81"/>
                <a:gd name="T9" fmla="*/ 8 h 92"/>
                <a:gd name="T10" fmla="*/ 45 w 81"/>
                <a:gd name="T11" fmla="*/ 8 h 92"/>
                <a:gd name="T12" fmla="*/ 45 w 81"/>
                <a:gd name="T13" fmla="*/ 92 h 92"/>
                <a:gd name="T14" fmla="*/ 36 w 81"/>
                <a:gd name="T15" fmla="*/ 92 h 92"/>
                <a:gd name="T16" fmla="*/ 36 w 81"/>
                <a:gd name="T17" fmla="*/ 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" h="92">
                  <a:moveTo>
                    <a:pt x="36" y="8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81" y="0"/>
                  </a:lnTo>
                  <a:lnTo>
                    <a:pt x="81" y="8"/>
                  </a:lnTo>
                  <a:lnTo>
                    <a:pt x="45" y="8"/>
                  </a:lnTo>
                  <a:lnTo>
                    <a:pt x="45" y="92"/>
                  </a:lnTo>
                  <a:lnTo>
                    <a:pt x="36" y="92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6" name="Freeform 17"/>
            <p:cNvSpPr>
              <a:spLocks/>
            </p:cNvSpPr>
            <p:nvPr userDrawn="1"/>
          </p:nvSpPr>
          <p:spPr bwMode="auto">
            <a:xfrm>
              <a:off x="4902200" y="987425"/>
              <a:ext cx="49213" cy="49212"/>
            </a:xfrm>
            <a:custGeom>
              <a:avLst/>
              <a:gdLst>
                <a:gd name="T0" fmla="*/ 0 w 94"/>
                <a:gd name="T1" fmla="*/ 0 h 92"/>
                <a:gd name="T2" fmla="*/ 10 w 94"/>
                <a:gd name="T3" fmla="*/ 0 h 92"/>
                <a:gd name="T4" fmla="*/ 47 w 94"/>
                <a:gd name="T5" fmla="*/ 83 h 92"/>
                <a:gd name="T6" fmla="*/ 83 w 94"/>
                <a:gd name="T7" fmla="*/ 0 h 92"/>
                <a:gd name="T8" fmla="*/ 94 w 94"/>
                <a:gd name="T9" fmla="*/ 0 h 92"/>
                <a:gd name="T10" fmla="*/ 53 w 94"/>
                <a:gd name="T11" fmla="*/ 92 h 92"/>
                <a:gd name="T12" fmla="*/ 42 w 94"/>
                <a:gd name="T13" fmla="*/ 92 h 92"/>
                <a:gd name="T14" fmla="*/ 0 w 94"/>
                <a:gd name="T1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4" h="92">
                  <a:moveTo>
                    <a:pt x="0" y="0"/>
                  </a:moveTo>
                  <a:lnTo>
                    <a:pt x="10" y="0"/>
                  </a:lnTo>
                  <a:lnTo>
                    <a:pt x="47" y="83"/>
                  </a:lnTo>
                  <a:lnTo>
                    <a:pt x="83" y="0"/>
                  </a:lnTo>
                  <a:lnTo>
                    <a:pt x="94" y="0"/>
                  </a:lnTo>
                  <a:lnTo>
                    <a:pt x="53" y="92"/>
                  </a:lnTo>
                  <a:lnTo>
                    <a:pt x="42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18"/>
            <p:cNvSpPr>
              <a:spLocks noEditPoints="1"/>
            </p:cNvSpPr>
            <p:nvPr userDrawn="1"/>
          </p:nvSpPr>
          <p:spPr bwMode="auto">
            <a:xfrm>
              <a:off x="4960938" y="985838"/>
              <a:ext cx="50800" cy="50800"/>
            </a:xfrm>
            <a:custGeom>
              <a:avLst/>
              <a:gdLst>
                <a:gd name="T0" fmla="*/ 88 w 98"/>
                <a:gd name="T1" fmla="*/ 40 h 96"/>
                <a:gd name="T2" fmla="*/ 82 w 98"/>
                <a:gd name="T3" fmla="*/ 26 h 96"/>
                <a:gd name="T4" fmla="*/ 72 w 98"/>
                <a:gd name="T5" fmla="*/ 16 h 96"/>
                <a:gd name="T6" fmla="*/ 58 w 98"/>
                <a:gd name="T7" fmla="*/ 10 h 96"/>
                <a:gd name="T8" fmla="*/ 40 w 98"/>
                <a:gd name="T9" fmla="*/ 10 h 96"/>
                <a:gd name="T10" fmla="*/ 26 w 98"/>
                <a:gd name="T11" fmla="*/ 16 h 96"/>
                <a:gd name="T12" fmla="*/ 16 w 98"/>
                <a:gd name="T13" fmla="*/ 26 h 96"/>
                <a:gd name="T14" fmla="*/ 10 w 98"/>
                <a:gd name="T15" fmla="*/ 40 h 96"/>
                <a:gd name="T16" fmla="*/ 10 w 98"/>
                <a:gd name="T17" fmla="*/ 57 h 96"/>
                <a:gd name="T18" fmla="*/ 16 w 98"/>
                <a:gd name="T19" fmla="*/ 72 h 96"/>
                <a:gd name="T20" fmla="*/ 26 w 98"/>
                <a:gd name="T21" fmla="*/ 82 h 96"/>
                <a:gd name="T22" fmla="*/ 40 w 98"/>
                <a:gd name="T23" fmla="*/ 88 h 96"/>
                <a:gd name="T24" fmla="*/ 58 w 98"/>
                <a:gd name="T25" fmla="*/ 88 h 96"/>
                <a:gd name="T26" fmla="*/ 72 w 98"/>
                <a:gd name="T27" fmla="*/ 82 h 96"/>
                <a:gd name="T28" fmla="*/ 82 w 98"/>
                <a:gd name="T29" fmla="*/ 72 h 96"/>
                <a:gd name="T30" fmla="*/ 88 w 98"/>
                <a:gd name="T31" fmla="*/ 57 h 96"/>
                <a:gd name="T32" fmla="*/ 49 w 98"/>
                <a:gd name="T33" fmla="*/ 96 h 96"/>
                <a:gd name="T34" fmla="*/ 29 w 98"/>
                <a:gd name="T35" fmla="*/ 93 h 96"/>
                <a:gd name="T36" fmla="*/ 13 w 98"/>
                <a:gd name="T37" fmla="*/ 83 h 96"/>
                <a:gd name="T38" fmla="*/ 4 w 98"/>
                <a:gd name="T39" fmla="*/ 69 h 96"/>
                <a:gd name="T40" fmla="*/ 0 w 98"/>
                <a:gd name="T41" fmla="*/ 49 h 96"/>
                <a:gd name="T42" fmla="*/ 4 w 98"/>
                <a:gd name="T43" fmla="*/ 29 h 96"/>
                <a:gd name="T44" fmla="*/ 13 w 98"/>
                <a:gd name="T45" fmla="*/ 13 h 96"/>
                <a:gd name="T46" fmla="*/ 29 w 98"/>
                <a:gd name="T47" fmla="*/ 4 h 96"/>
                <a:gd name="T48" fmla="*/ 49 w 98"/>
                <a:gd name="T49" fmla="*/ 0 h 96"/>
                <a:gd name="T50" fmla="*/ 69 w 98"/>
                <a:gd name="T51" fmla="*/ 4 h 96"/>
                <a:gd name="T52" fmla="*/ 85 w 98"/>
                <a:gd name="T53" fmla="*/ 13 h 96"/>
                <a:gd name="T54" fmla="*/ 94 w 98"/>
                <a:gd name="T55" fmla="*/ 29 h 96"/>
                <a:gd name="T56" fmla="*/ 98 w 98"/>
                <a:gd name="T57" fmla="*/ 49 h 96"/>
                <a:gd name="T58" fmla="*/ 94 w 98"/>
                <a:gd name="T59" fmla="*/ 69 h 96"/>
                <a:gd name="T60" fmla="*/ 85 w 98"/>
                <a:gd name="T61" fmla="*/ 83 h 96"/>
                <a:gd name="T62" fmla="*/ 69 w 98"/>
                <a:gd name="T63" fmla="*/ 93 h 96"/>
                <a:gd name="T64" fmla="*/ 49 w 98"/>
                <a:gd name="T6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96">
                  <a:moveTo>
                    <a:pt x="88" y="49"/>
                  </a:moveTo>
                  <a:lnTo>
                    <a:pt x="88" y="40"/>
                  </a:lnTo>
                  <a:lnTo>
                    <a:pt x="85" y="32"/>
                  </a:lnTo>
                  <a:lnTo>
                    <a:pt x="82" y="26"/>
                  </a:lnTo>
                  <a:lnTo>
                    <a:pt x="78" y="20"/>
                  </a:lnTo>
                  <a:lnTo>
                    <a:pt x="72" y="16"/>
                  </a:lnTo>
                  <a:lnTo>
                    <a:pt x="65" y="11"/>
                  </a:lnTo>
                  <a:lnTo>
                    <a:pt x="58" y="10"/>
                  </a:lnTo>
                  <a:lnTo>
                    <a:pt x="49" y="10"/>
                  </a:lnTo>
                  <a:lnTo>
                    <a:pt x="40" y="10"/>
                  </a:lnTo>
                  <a:lnTo>
                    <a:pt x="33" y="11"/>
                  </a:lnTo>
                  <a:lnTo>
                    <a:pt x="26" y="16"/>
                  </a:lnTo>
                  <a:lnTo>
                    <a:pt x="20" y="20"/>
                  </a:lnTo>
                  <a:lnTo>
                    <a:pt x="16" y="26"/>
                  </a:lnTo>
                  <a:lnTo>
                    <a:pt x="13" y="32"/>
                  </a:lnTo>
                  <a:lnTo>
                    <a:pt x="10" y="40"/>
                  </a:lnTo>
                  <a:lnTo>
                    <a:pt x="10" y="49"/>
                  </a:lnTo>
                  <a:lnTo>
                    <a:pt x="10" y="57"/>
                  </a:lnTo>
                  <a:lnTo>
                    <a:pt x="13" y="65"/>
                  </a:lnTo>
                  <a:lnTo>
                    <a:pt x="16" y="72"/>
                  </a:lnTo>
                  <a:lnTo>
                    <a:pt x="20" y="78"/>
                  </a:lnTo>
                  <a:lnTo>
                    <a:pt x="26" y="82"/>
                  </a:lnTo>
                  <a:lnTo>
                    <a:pt x="33" y="85"/>
                  </a:lnTo>
                  <a:lnTo>
                    <a:pt x="40" y="88"/>
                  </a:lnTo>
                  <a:lnTo>
                    <a:pt x="49" y="88"/>
                  </a:lnTo>
                  <a:lnTo>
                    <a:pt x="58" y="88"/>
                  </a:lnTo>
                  <a:lnTo>
                    <a:pt x="65" y="85"/>
                  </a:lnTo>
                  <a:lnTo>
                    <a:pt x="72" y="82"/>
                  </a:lnTo>
                  <a:lnTo>
                    <a:pt x="78" y="78"/>
                  </a:lnTo>
                  <a:lnTo>
                    <a:pt x="82" y="72"/>
                  </a:lnTo>
                  <a:lnTo>
                    <a:pt x="85" y="65"/>
                  </a:lnTo>
                  <a:lnTo>
                    <a:pt x="88" y="57"/>
                  </a:lnTo>
                  <a:lnTo>
                    <a:pt x="88" y="49"/>
                  </a:lnTo>
                  <a:close/>
                  <a:moveTo>
                    <a:pt x="49" y="96"/>
                  </a:moveTo>
                  <a:lnTo>
                    <a:pt x="39" y="96"/>
                  </a:lnTo>
                  <a:lnTo>
                    <a:pt x="29" y="93"/>
                  </a:lnTo>
                  <a:lnTo>
                    <a:pt x="20" y="89"/>
                  </a:lnTo>
                  <a:lnTo>
                    <a:pt x="13" y="83"/>
                  </a:lnTo>
                  <a:lnTo>
                    <a:pt x="9" y="78"/>
                  </a:lnTo>
                  <a:lnTo>
                    <a:pt x="4" y="69"/>
                  </a:lnTo>
                  <a:lnTo>
                    <a:pt x="1" y="59"/>
                  </a:lnTo>
                  <a:lnTo>
                    <a:pt x="0" y="49"/>
                  </a:lnTo>
                  <a:lnTo>
                    <a:pt x="1" y="39"/>
                  </a:lnTo>
                  <a:lnTo>
                    <a:pt x="4" y="29"/>
                  </a:lnTo>
                  <a:lnTo>
                    <a:pt x="9" y="20"/>
                  </a:lnTo>
                  <a:lnTo>
                    <a:pt x="13" y="13"/>
                  </a:lnTo>
                  <a:lnTo>
                    <a:pt x="20" y="9"/>
                  </a:lnTo>
                  <a:lnTo>
                    <a:pt x="29" y="4"/>
                  </a:lnTo>
                  <a:lnTo>
                    <a:pt x="39" y="1"/>
                  </a:lnTo>
                  <a:lnTo>
                    <a:pt x="49" y="0"/>
                  </a:lnTo>
                  <a:lnTo>
                    <a:pt x="59" y="1"/>
                  </a:lnTo>
                  <a:lnTo>
                    <a:pt x="69" y="4"/>
                  </a:lnTo>
                  <a:lnTo>
                    <a:pt x="78" y="9"/>
                  </a:lnTo>
                  <a:lnTo>
                    <a:pt x="85" y="13"/>
                  </a:lnTo>
                  <a:lnTo>
                    <a:pt x="89" y="20"/>
                  </a:lnTo>
                  <a:lnTo>
                    <a:pt x="94" y="29"/>
                  </a:lnTo>
                  <a:lnTo>
                    <a:pt x="96" y="39"/>
                  </a:lnTo>
                  <a:lnTo>
                    <a:pt x="98" y="49"/>
                  </a:lnTo>
                  <a:lnTo>
                    <a:pt x="96" y="59"/>
                  </a:lnTo>
                  <a:lnTo>
                    <a:pt x="94" y="69"/>
                  </a:lnTo>
                  <a:lnTo>
                    <a:pt x="89" y="78"/>
                  </a:lnTo>
                  <a:lnTo>
                    <a:pt x="85" y="83"/>
                  </a:lnTo>
                  <a:lnTo>
                    <a:pt x="78" y="89"/>
                  </a:lnTo>
                  <a:lnTo>
                    <a:pt x="69" y="93"/>
                  </a:lnTo>
                  <a:lnTo>
                    <a:pt x="59" y="96"/>
                  </a:lnTo>
                  <a:lnTo>
                    <a:pt x="49" y="96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19"/>
            <p:cNvSpPr>
              <a:spLocks noEditPoints="1"/>
            </p:cNvSpPr>
            <p:nvPr userDrawn="1"/>
          </p:nvSpPr>
          <p:spPr bwMode="auto">
            <a:xfrm>
              <a:off x="5054600" y="973138"/>
              <a:ext cx="41275" cy="63500"/>
            </a:xfrm>
            <a:custGeom>
              <a:avLst/>
              <a:gdLst>
                <a:gd name="T0" fmla="*/ 61 w 78"/>
                <a:gd name="T1" fmla="*/ 0 h 121"/>
                <a:gd name="T2" fmla="*/ 33 w 78"/>
                <a:gd name="T3" fmla="*/ 19 h 121"/>
                <a:gd name="T4" fmla="*/ 25 w 78"/>
                <a:gd name="T5" fmla="*/ 0 h 121"/>
                <a:gd name="T6" fmla="*/ 52 w 78"/>
                <a:gd name="T7" fmla="*/ 0 h 121"/>
                <a:gd name="T8" fmla="*/ 10 w 78"/>
                <a:gd name="T9" fmla="*/ 90 h 121"/>
                <a:gd name="T10" fmla="*/ 12 w 78"/>
                <a:gd name="T11" fmla="*/ 100 h 121"/>
                <a:gd name="T12" fmla="*/ 17 w 78"/>
                <a:gd name="T13" fmla="*/ 107 h 121"/>
                <a:gd name="T14" fmla="*/ 28 w 78"/>
                <a:gd name="T15" fmla="*/ 111 h 121"/>
                <a:gd name="T16" fmla="*/ 39 w 78"/>
                <a:gd name="T17" fmla="*/ 113 h 121"/>
                <a:gd name="T18" fmla="*/ 51 w 78"/>
                <a:gd name="T19" fmla="*/ 111 h 121"/>
                <a:gd name="T20" fmla="*/ 61 w 78"/>
                <a:gd name="T21" fmla="*/ 108 h 121"/>
                <a:gd name="T22" fmla="*/ 65 w 78"/>
                <a:gd name="T23" fmla="*/ 101 h 121"/>
                <a:gd name="T24" fmla="*/ 68 w 78"/>
                <a:gd name="T25" fmla="*/ 94 h 121"/>
                <a:gd name="T26" fmla="*/ 66 w 78"/>
                <a:gd name="T27" fmla="*/ 88 h 121"/>
                <a:gd name="T28" fmla="*/ 62 w 78"/>
                <a:gd name="T29" fmla="*/ 84 h 121"/>
                <a:gd name="T30" fmla="*/ 45 w 78"/>
                <a:gd name="T31" fmla="*/ 78 h 121"/>
                <a:gd name="T32" fmla="*/ 20 w 78"/>
                <a:gd name="T33" fmla="*/ 74 h 121"/>
                <a:gd name="T34" fmla="*/ 12 w 78"/>
                <a:gd name="T35" fmla="*/ 70 h 121"/>
                <a:gd name="T36" fmla="*/ 6 w 78"/>
                <a:gd name="T37" fmla="*/ 64 h 121"/>
                <a:gd name="T38" fmla="*/ 3 w 78"/>
                <a:gd name="T39" fmla="*/ 57 h 121"/>
                <a:gd name="T40" fmla="*/ 5 w 78"/>
                <a:gd name="T41" fmla="*/ 46 h 121"/>
                <a:gd name="T42" fmla="*/ 9 w 78"/>
                <a:gd name="T43" fmla="*/ 36 h 121"/>
                <a:gd name="T44" fmla="*/ 17 w 78"/>
                <a:gd name="T45" fmla="*/ 29 h 121"/>
                <a:gd name="T46" fmla="*/ 30 w 78"/>
                <a:gd name="T47" fmla="*/ 26 h 121"/>
                <a:gd name="T48" fmla="*/ 46 w 78"/>
                <a:gd name="T49" fmla="*/ 26 h 121"/>
                <a:gd name="T50" fmla="*/ 59 w 78"/>
                <a:gd name="T51" fmla="*/ 29 h 121"/>
                <a:gd name="T52" fmla="*/ 69 w 78"/>
                <a:gd name="T53" fmla="*/ 36 h 121"/>
                <a:gd name="T54" fmla="*/ 74 w 78"/>
                <a:gd name="T55" fmla="*/ 48 h 121"/>
                <a:gd name="T56" fmla="*/ 65 w 78"/>
                <a:gd name="T57" fmla="*/ 54 h 121"/>
                <a:gd name="T58" fmla="*/ 64 w 78"/>
                <a:gd name="T59" fmla="*/ 45 h 121"/>
                <a:gd name="T60" fmla="*/ 58 w 78"/>
                <a:gd name="T61" fmla="*/ 39 h 121"/>
                <a:gd name="T62" fmla="*/ 49 w 78"/>
                <a:gd name="T63" fmla="*/ 35 h 121"/>
                <a:gd name="T64" fmla="*/ 39 w 78"/>
                <a:gd name="T65" fmla="*/ 34 h 121"/>
                <a:gd name="T66" fmla="*/ 28 w 78"/>
                <a:gd name="T67" fmla="*/ 35 h 121"/>
                <a:gd name="T68" fmla="*/ 19 w 78"/>
                <a:gd name="T69" fmla="*/ 39 h 121"/>
                <a:gd name="T70" fmla="*/ 15 w 78"/>
                <a:gd name="T71" fmla="*/ 44 h 121"/>
                <a:gd name="T72" fmla="*/ 13 w 78"/>
                <a:gd name="T73" fmla="*/ 51 h 121"/>
                <a:gd name="T74" fmla="*/ 15 w 78"/>
                <a:gd name="T75" fmla="*/ 58 h 121"/>
                <a:gd name="T76" fmla="*/ 19 w 78"/>
                <a:gd name="T77" fmla="*/ 62 h 121"/>
                <a:gd name="T78" fmla="*/ 36 w 78"/>
                <a:gd name="T79" fmla="*/ 67 h 121"/>
                <a:gd name="T80" fmla="*/ 59 w 78"/>
                <a:gd name="T81" fmla="*/ 71 h 121"/>
                <a:gd name="T82" fmla="*/ 68 w 78"/>
                <a:gd name="T83" fmla="*/ 75 h 121"/>
                <a:gd name="T84" fmla="*/ 74 w 78"/>
                <a:gd name="T85" fmla="*/ 81 h 121"/>
                <a:gd name="T86" fmla="*/ 77 w 78"/>
                <a:gd name="T87" fmla="*/ 90 h 121"/>
                <a:gd name="T88" fmla="*/ 77 w 78"/>
                <a:gd name="T89" fmla="*/ 100 h 121"/>
                <a:gd name="T90" fmla="*/ 72 w 78"/>
                <a:gd name="T91" fmla="*/ 110 h 121"/>
                <a:gd name="T92" fmla="*/ 62 w 78"/>
                <a:gd name="T93" fmla="*/ 118 h 121"/>
                <a:gd name="T94" fmla="*/ 48 w 78"/>
                <a:gd name="T95" fmla="*/ 121 h 121"/>
                <a:gd name="T96" fmla="*/ 32 w 78"/>
                <a:gd name="T97" fmla="*/ 121 h 121"/>
                <a:gd name="T98" fmla="*/ 16 w 78"/>
                <a:gd name="T99" fmla="*/ 117 h 121"/>
                <a:gd name="T100" fmla="*/ 6 w 78"/>
                <a:gd name="T101" fmla="*/ 108 h 121"/>
                <a:gd name="T102" fmla="*/ 2 w 78"/>
                <a:gd name="T103" fmla="*/ 98 h 121"/>
                <a:gd name="T104" fmla="*/ 0 w 78"/>
                <a:gd name="T105" fmla="*/ 9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8" h="121">
                  <a:moveTo>
                    <a:pt x="52" y="0"/>
                  </a:moveTo>
                  <a:lnTo>
                    <a:pt x="61" y="0"/>
                  </a:lnTo>
                  <a:lnTo>
                    <a:pt x="43" y="19"/>
                  </a:lnTo>
                  <a:lnTo>
                    <a:pt x="33" y="19"/>
                  </a:lnTo>
                  <a:lnTo>
                    <a:pt x="16" y="0"/>
                  </a:lnTo>
                  <a:lnTo>
                    <a:pt x="25" y="0"/>
                  </a:lnTo>
                  <a:lnTo>
                    <a:pt x="39" y="13"/>
                  </a:lnTo>
                  <a:lnTo>
                    <a:pt x="52" y="0"/>
                  </a:lnTo>
                  <a:close/>
                  <a:moveTo>
                    <a:pt x="10" y="90"/>
                  </a:moveTo>
                  <a:lnTo>
                    <a:pt x="10" y="90"/>
                  </a:lnTo>
                  <a:lnTo>
                    <a:pt x="10" y="95"/>
                  </a:lnTo>
                  <a:lnTo>
                    <a:pt x="12" y="100"/>
                  </a:lnTo>
                  <a:lnTo>
                    <a:pt x="15" y="103"/>
                  </a:lnTo>
                  <a:lnTo>
                    <a:pt x="17" y="107"/>
                  </a:lnTo>
                  <a:lnTo>
                    <a:pt x="22" y="110"/>
                  </a:lnTo>
                  <a:lnTo>
                    <a:pt x="28" y="111"/>
                  </a:lnTo>
                  <a:lnTo>
                    <a:pt x="33" y="113"/>
                  </a:lnTo>
                  <a:lnTo>
                    <a:pt x="39" y="113"/>
                  </a:lnTo>
                  <a:lnTo>
                    <a:pt x="45" y="113"/>
                  </a:lnTo>
                  <a:lnTo>
                    <a:pt x="51" y="111"/>
                  </a:lnTo>
                  <a:lnTo>
                    <a:pt x="56" y="110"/>
                  </a:lnTo>
                  <a:lnTo>
                    <a:pt x="61" y="108"/>
                  </a:lnTo>
                  <a:lnTo>
                    <a:pt x="64" y="106"/>
                  </a:lnTo>
                  <a:lnTo>
                    <a:pt x="65" y="101"/>
                  </a:lnTo>
                  <a:lnTo>
                    <a:pt x="66" y="98"/>
                  </a:lnTo>
                  <a:lnTo>
                    <a:pt x="68" y="94"/>
                  </a:lnTo>
                  <a:lnTo>
                    <a:pt x="68" y="91"/>
                  </a:lnTo>
                  <a:lnTo>
                    <a:pt x="66" y="88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5" y="81"/>
                  </a:lnTo>
                  <a:lnTo>
                    <a:pt x="45" y="78"/>
                  </a:lnTo>
                  <a:lnTo>
                    <a:pt x="25" y="75"/>
                  </a:lnTo>
                  <a:lnTo>
                    <a:pt x="20" y="74"/>
                  </a:lnTo>
                  <a:lnTo>
                    <a:pt x="16" y="72"/>
                  </a:lnTo>
                  <a:lnTo>
                    <a:pt x="12" y="70"/>
                  </a:lnTo>
                  <a:lnTo>
                    <a:pt x="9" y="67"/>
                  </a:lnTo>
                  <a:lnTo>
                    <a:pt x="6" y="64"/>
                  </a:lnTo>
                  <a:lnTo>
                    <a:pt x="5" y="61"/>
                  </a:lnTo>
                  <a:lnTo>
                    <a:pt x="3" y="57"/>
                  </a:lnTo>
                  <a:lnTo>
                    <a:pt x="3" y="52"/>
                  </a:lnTo>
                  <a:lnTo>
                    <a:pt x="5" y="46"/>
                  </a:lnTo>
                  <a:lnTo>
                    <a:pt x="6" y="41"/>
                  </a:lnTo>
                  <a:lnTo>
                    <a:pt x="9" y="36"/>
                  </a:lnTo>
                  <a:lnTo>
                    <a:pt x="13" y="32"/>
                  </a:lnTo>
                  <a:lnTo>
                    <a:pt x="17" y="29"/>
                  </a:lnTo>
                  <a:lnTo>
                    <a:pt x="23" y="28"/>
                  </a:lnTo>
                  <a:lnTo>
                    <a:pt x="30" y="26"/>
                  </a:lnTo>
                  <a:lnTo>
                    <a:pt x="38" y="25"/>
                  </a:lnTo>
                  <a:lnTo>
                    <a:pt x="46" y="26"/>
                  </a:lnTo>
                  <a:lnTo>
                    <a:pt x="54" y="28"/>
                  </a:lnTo>
                  <a:lnTo>
                    <a:pt x="59" y="29"/>
                  </a:lnTo>
                  <a:lnTo>
                    <a:pt x="65" y="34"/>
                  </a:lnTo>
                  <a:lnTo>
                    <a:pt x="69" y="36"/>
                  </a:lnTo>
                  <a:lnTo>
                    <a:pt x="72" y="42"/>
                  </a:lnTo>
                  <a:lnTo>
                    <a:pt x="74" y="48"/>
                  </a:lnTo>
                  <a:lnTo>
                    <a:pt x="75" y="54"/>
                  </a:lnTo>
                  <a:lnTo>
                    <a:pt x="65" y="54"/>
                  </a:lnTo>
                  <a:lnTo>
                    <a:pt x="65" y="49"/>
                  </a:lnTo>
                  <a:lnTo>
                    <a:pt x="64" y="45"/>
                  </a:lnTo>
                  <a:lnTo>
                    <a:pt x="61" y="42"/>
                  </a:lnTo>
                  <a:lnTo>
                    <a:pt x="58" y="39"/>
                  </a:lnTo>
                  <a:lnTo>
                    <a:pt x="54" y="36"/>
                  </a:lnTo>
                  <a:lnTo>
                    <a:pt x="49" y="35"/>
                  </a:lnTo>
                  <a:lnTo>
                    <a:pt x="45" y="34"/>
                  </a:lnTo>
                  <a:lnTo>
                    <a:pt x="39" y="34"/>
                  </a:lnTo>
                  <a:lnTo>
                    <a:pt x="33" y="34"/>
                  </a:lnTo>
                  <a:lnTo>
                    <a:pt x="28" y="35"/>
                  </a:lnTo>
                  <a:lnTo>
                    <a:pt x="23" y="36"/>
                  </a:lnTo>
                  <a:lnTo>
                    <a:pt x="19" y="39"/>
                  </a:lnTo>
                  <a:lnTo>
                    <a:pt x="16" y="41"/>
                  </a:lnTo>
                  <a:lnTo>
                    <a:pt x="15" y="44"/>
                  </a:lnTo>
                  <a:lnTo>
                    <a:pt x="13" y="48"/>
                  </a:lnTo>
                  <a:lnTo>
                    <a:pt x="13" y="51"/>
                  </a:lnTo>
                  <a:lnTo>
                    <a:pt x="13" y="55"/>
                  </a:lnTo>
                  <a:lnTo>
                    <a:pt x="15" y="58"/>
                  </a:lnTo>
                  <a:lnTo>
                    <a:pt x="16" y="59"/>
                  </a:lnTo>
                  <a:lnTo>
                    <a:pt x="19" y="62"/>
                  </a:lnTo>
                  <a:lnTo>
                    <a:pt x="26" y="65"/>
                  </a:lnTo>
                  <a:lnTo>
                    <a:pt x="36" y="67"/>
                  </a:lnTo>
                  <a:lnTo>
                    <a:pt x="54" y="70"/>
                  </a:lnTo>
                  <a:lnTo>
                    <a:pt x="59" y="71"/>
                  </a:lnTo>
                  <a:lnTo>
                    <a:pt x="64" y="74"/>
                  </a:lnTo>
                  <a:lnTo>
                    <a:pt x="68" y="75"/>
                  </a:lnTo>
                  <a:lnTo>
                    <a:pt x="71" y="78"/>
                  </a:lnTo>
                  <a:lnTo>
                    <a:pt x="74" y="81"/>
                  </a:lnTo>
                  <a:lnTo>
                    <a:pt x="77" y="85"/>
                  </a:lnTo>
                  <a:lnTo>
                    <a:pt x="77" y="90"/>
                  </a:lnTo>
                  <a:lnTo>
                    <a:pt x="78" y="94"/>
                  </a:lnTo>
                  <a:lnTo>
                    <a:pt x="77" y="100"/>
                  </a:lnTo>
                  <a:lnTo>
                    <a:pt x="75" y="106"/>
                  </a:lnTo>
                  <a:lnTo>
                    <a:pt x="72" y="110"/>
                  </a:lnTo>
                  <a:lnTo>
                    <a:pt x="68" y="114"/>
                  </a:lnTo>
                  <a:lnTo>
                    <a:pt x="62" y="118"/>
                  </a:lnTo>
                  <a:lnTo>
                    <a:pt x="56" y="120"/>
                  </a:lnTo>
                  <a:lnTo>
                    <a:pt x="48" y="121"/>
                  </a:lnTo>
                  <a:lnTo>
                    <a:pt x="41" y="121"/>
                  </a:lnTo>
                  <a:lnTo>
                    <a:pt x="32" y="121"/>
                  </a:lnTo>
                  <a:lnTo>
                    <a:pt x="23" y="120"/>
                  </a:lnTo>
                  <a:lnTo>
                    <a:pt x="16" y="117"/>
                  </a:lnTo>
                  <a:lnTo>
                    <a:pt x="12" y="114"/>
                  </a:lnTo>
                  <a:lnTo>
                    <a:pt x="6" y="108"/>
                  </a:lnTo>
                  <a:lnTo>
                    <a:pt x="3" y="104"/>
                  </a:lnTo>
                  <a:lnTo>
                    <a:pt x="2" y="98"/>
                  </a:lnTo>
                  <a:lnTo>
                    <a:pt x="0" y="91"/>
                  </a:lnTo>
                  <a:lnTo>
                    <a:pt x="0" y="90"/>
                  </a:lnTo>
                  <a:lnTo>
                    <a:pt x="10" y="9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20"/>
            <p:cNvSpPr>
              <a:spLocks/>
            </p:cNvSpPr>
            <p:nvPr userDrawn="1"/>
          </p:nvSpPr>
          <p:spPr bwMode="auto">
            <a:xfrm>
              <a:off x="5111750" y="987425"/>
              <a:ext cx="41275" cy="49212"/>
            </a:xfrm>
            <a:custGeom>
              <a:avLst/>
              <a:gdLst>
                <a:gd name="T0" fmla="*/ 0 w 80"/>
                <a:gd name="T1" fmla="*/ 0 h 92"/>
                <a:gd name="T2" fmla="*/ 9 w 80"/>
                <a:gd name="T3" fmla="*/ 0 h 92"/>
                <a:gd name="T4" fmla="*/ 9 w 80"/>
                <a:gd name="T5" fmla="*/ 50 h 92"/>
                <a:gd name="T6" fmla="*/ 67 w 80"/>
                <a:gd name="T7" fmla="*/ 0 h 92"/>
                <a:gd name="T8" fmla="*/ 80 w 80"/>
                <a:gd name="T9" fmla="*/ 0 h 92"/>
                <a:gd name="T10" fmla="*/ 36 w 80"/>
                <a:gd name="T11" fmla="*/ 39 h 92"/>
                <a:gd name="T12" fmla="*/ 80 w 80"/>
                <a:gd name="T13" fmla="*/ 92 h 92"/>
                <a:gd name="T14" fmla="*/ 68 w 80"/>
                <a:gd name="T15" fmla="*/ 92 h 92"/>
                <a:gd name="T16" fmla="*/ 29 w 80"/>
                <a:gd name="T17" fmla="*/ 44 h 92"/>
                <a:gd name="T18" fmla="*/ 9 w 80"/>
                <a:gd name="T19" fmla="*/ 62 h 92"/>
                <a:gd name="T20" fmla="*/ 9 w 80"/>
                <a:gd name="T21" fmla="*/ 92 h 92"/>
                <a:gd name="T22" fmla="*/ 0 w 80"/>
                <a:gd name="T23" fmla="*/ 92 h 92"/>
                <a:gd name="T24" fmla="*/ 0 w 80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" h="92">
                  <a:moveTo>
                    <a:pt x="0" y="0"/>
                  </a:moveTo>
                  <a:lnTo>
                    <a:pt x="9" y="0"/>
                  </a:lnTo>
                  <a:lnTo>
                    <a:pt x="9" y="50"/>
                  </a:lnTo>
                  <a:lnTo>
                    <a:pt x="67" y="0"/>
                  </a:lnTo>
                  <a:lnTo>
                    <a:pt x="80" y="0"/>
                  </a:lnTo>
                  <a:lnTo>
                    <a:pt x="36" y="39"/>
                  </a:lnTo>
                  <a:lnTo>
                    <a:pt x="80" y="92"/>
                  </a:lnTo>
                  <a:lnTo>
                    <a:pt x="68" y="92"/>
                  </a:lnTo>
                  <a:lnTo>
                    <a:pt x="29" y="44"/>
                  </a:lnTo>
                  <a:lnTo>
                    <a:pt x="9" y="62"/>
                  </a:lnTo>
                  <a:lnTo>
                    <a:pt x="9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" name="Freeform 21"/>
            <p:cNvSpPr>
              <a:spLocks noEditPoints="1"/>
            </p:cNvSpPr>
            <p:nvPr userDrawn="1"/>
          </p:nvSpPr>
          <p:spPr bwMode="auto">
            <a:xfrm>
              <a:off x="5160963" y="985838"/>
              <a:ext cx="52388" cy="50800"/>
            </a:xfrm>
            <a:custGeom>
              <a:avLst/>
              <a:gdLst>
                <a:gd name="T0" fmla="*/ 87 w 97"/>
                <a:gd name="T1" fmla="*/ 40 h 96"/>
                <a:gd name="T2" fmla="*/ 81 w 97"/>
                <a:gd name="T3" fmla="*/ 26 h 96"/>
                <a:gd name="T4" fmla="*/ 71 w 97"/>
                <a:gd name="T5" fmla="*/ 16 h 96"/>
                <a:gd name="T6" fmla="*/ 57 w 97"/>
                <a:gd name="T7" fmla="*/ 10 h 96"/>
                <a:gd name="T8" fmla="*/ 39 w 97"/>
                <a:gd name="T9" fmla="*/ 10 h 96"/>
                <a:gd name="T10" fmla="*/ 25 w 97"/>
                <a:gd name="T11" fmla="*/ 16 h 96"/>
                <a:gd name="T12" fmla="*/ 15 w 97"/>
                <a:gd name="T13" fmla="*/ 26 h 96"/>
                <a:gd name="T14" fmla="*/ 9 w 97"/>
                <a:gd name="T15" fmla="*/ 40 h 96"/>
                <a:gd name="T16" fmla="*/ 9 w 97"/>
                <a:gd name="T17" fmla="*/ 57 h 96"/>
                <a:gd name="T18" fmla="*/ 15 w 97"/>
                <a:gd name="T19" fmla="*/ 72 h 96"/>
                <a:gd name="T20" fmla="*/ 25 w 97"/>
                <a:gd name="T21" fmla="*/ 82 h 96"/>
                <a:gd name="T22" fmla="*/ 39 w 97"/>
                <a:gd name="T23" fmla="*/ 88 h 96"/>
                <a:gd name="T24" fmla="*/ 57 w 97"/>
                <a:gd name="T25" fmla="*/ 88 h 96"/>
                <a:gd name="T26" fmla="*/ 71 w 97"/>
                <a:gd name="T27" fmla="*/ 82 h 96"/>
                <a:gd name="T28" fmla="*/ 81 w 97"/>
                <a:gd name="T29" fmla="*/ 72 h 96"/>
                <a:gd name="T30" fmla="*/ 87 w 97"/>
                <a:gd name="T31" fmla="*/ 57 h 96"/>
                <a:gd name="T32" fmla="*/ 48 w 97"/>
                <a:gd name="T33" fmla="*/ 96 h 96"/>
                <a:gd name="T34" fmla="*/ 28 w 97"/>
                <a:gd name="T35" fmla="*/ 93 h 96"/>
                <a:gd name="T36" fmla="*/ 12 w 97"/>
                <a:gd name="T37" fmla="*/ 83 h 96"/>
                <a:gd name="T38" fmla="*/ 3 w 97"/>
                <a:gd name="T39" fmla="*/ 69 h 96"/>
                <a:gd name="T40" fmla="*/ 0 w 97"/>
                <a:gd name="T41" fmla="*/ 49 h 96"/>
                <a:gd name="T42" fmla="*/ 3 w 97"/>
                <a:gd name="T43" fmla="*/ 29 h 96"/>
                <a:gd name="T44" fmla="*/ 12 w 97"/>
                <a:gd name="T45" fmla="*/ 13 h 96"/>
                <a:gd name="T46" fmla="*/ 28 w 97"/>
                <a:gd name="T47" fmla="*/ 4 h 96"/>
                <a:gd name="T48" fmla="*/ 48 w 97"/>
                <a:gd name="T49" fmla="*/ 0 h 96"/>
                <a:gd name="T50" fmla="*/ 68 w 97"/>
                <a:gd name="T51" fmla="*/ 4 h 96"/>
                <a:gd name="T52" fmla="*/ 84 w 97"/>
                <a:gd name="T53" fmla="*/ 13 h 96"/>
                <a:gd name="T54" fmla="*/ 93 w 97"/>
                <a:gd name="T55" fmla="*/ 29 h 96"/>
                <a:gd name="T56" fmla="*/ 97 w 97"/>
                <a:gd name="T57" fmla="*/ 49 h 96"/>
                <a:gd name="T58" fmla="*/ 93 w 97"/>
                <a:gd name="T59" fmla="*/ 69 h 96"/>
                <a:gd name="T60" fmla="*/ 84 w 97"/>
                <a:gd name="T61" fmla="*/ 83 h 96"/>
                <a:gd name="T62" fmla="*/ 68 w 97"/>
                <a:gd name="T63" fmla="*/ 93 h 96"/>
                <a:gd name="T64" fmla="*/ 48 w 97"/>
                <a:gd name="T6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7" h="96">
                  <a:moveTo>
                    <a:pt x="87" y="49"/>
                  </a:moveTo>
                  <a:lnTo>
                    <a:pt x="87" y="40"/>
                  </a:lnTo>
                  <a:lnTo>
                    <a:pt x="84" y="32"/>
                  </a:lnTo>
                  <a:lnTo>
                    <a:pt x="81" y="26"/>
                  </a:lnTo>
                  <a:lnTo>
                    <a:pt x="77" y="20"/>
                  </a:lnTo>
                  <a:lnTo>
                    <a:pt x="71" y="16"/>
                  </a:lnTo>
                  <a:lnTo>
                    <a:pt x="64" y="11"/>
                  </a:lnTo>
                  <a:lnTo>
                    <a:pt x="57" y="10"/>
                  </a:lnTo>
                  <a:lnTo>
                    <a:pt x="48" y="10"/>
                  </a:lnTo>
                  <a:lnTo>
                    <a:pt x="39" y="10"/>
                  </a:lnTo>
                  <a:lnTo>
                    <a:pt x="32" y="11"/>
                  </a:lnTo>
                  <a:lnTo>
                    <a:pt x="25" y="16"/>
                  </a:lnTo>
                  <a:lnTo>
                    <a:pt x="19" y="20"/>
                  </a:lnTo>
                  <a:lnTo>
                    <a:pt x="15" y="26"/>
                  </a:lnTo>
                  <a:lnTo>
                    <a:pt x="12" y="32"/>
                  </a:lnTo>
                  <a:lnTo>
                    <a:pt x="9" y="40"/>
                  </a:lnTo>
                  <a:lnTo>
                    <a:pt x="9" y="49"/>
                  </a:lnTo>
                  <a:lnTo>
                    <a:pt x="9" y="57"/>
                  </a:lnTo>
                  <a:lnTo>
                    <a:pt x="12" y="65"/>
                  </a:lnTo>
                  <a:lnTo>
                    <a:pt x="15" y="72"/>
                  </a:lnTo>
                  <a:lnTo>
                    <a:pt x="19" y="78"/>
                  </a:lnTo>
                  <a:lnTo>
                    <a:pt x="25" y="82"/>
                  </a:lnTo>
                  <a:lnTo>
                    <a:pt x="32" y="85"/>
                  </a:lnTo>
                  <a:lnTo>
                    <a:pt x="39" y="88"/>
                  </a:lnTo>
                  <a:lnTo>
                    <a:pt x="48" y="88"/>
                  </a:lnTo>
                  <a:lnTo>
                    <a:pt x="57" y="88"/>
                  </a:lnTo>
                  <a:lnTo>
                    <a:pt x="64" y="85"/>
                  </a:lnTo>
                  <a:lnTo>
                    <a:pt x="71" y="82"/>
                  </a:lnTo>
                  <a:lnTo>
                    <a:pt x="77" y="78"/>
                  </a:lnTo>
                  <a:lnTo>
                    <a:pt x="81" y="72"/>
                  </a:lnTo>
                  <a:lnTo>
                    <a:pt x="84" y="65"/>
                  </a:lnTo>
                  <a:lnTo>
                    <a:pt x="87" y="57"/>
                  </a:lnTo>
                  <a:lnTo>
                    <a:pt x="87" y="49"/>
                  </a:lnTo>
                  <a:close/>
                  <a:moveTo>
                    <a:pt x="48" y="96"/>
                  </a:moveTo>
                  <a:lnTo>
                    <a:pt x="38" y="96"/>
                  </a:lnTo>
                  <a:lnTo>
                    <a:pt x="28" y="93"/>
                  </a:lnTo>
                  <a:lnTo>
                    <a:pt x="19" y="89"/>
                  </a:lnTo>
                  <a:lnTo>
                    <a:pt x="12" y="83"/>
                  </a:lnTo>
                  <a:lnTo>
                    <a:pt x="8" y="78"/>
                  </a:lnTo>
                  <a:lnTo>
                    <a:pt x="3" y="69"/>
                  </a:lnTo>
                  <a:lnTo>
                    <a:pt x="0" y="59"/>
                  </a:lnTo>
                  <a:lnTo>
                    <a:pt x="0" y="49"/>
                  </a:lnTo>
                  <a:lnTo>
                    <a:pt x="0" y="39"/>
                  </a:lnTo>
                  <a:lnTo>
                    <a:pt x="3" y="29"/>
                  </a:lnTo>
                  <a:lnTo>
                    <a:pt x="8" y="20"/>
                  </a:lnTo>
                  <a:lnTo>
                    <a:pt x="12" y="13"/>
                  </a:lnTo>
                  <a:lnTo>
                    <a:pt x="19" y="9"/>
                  </a:lnTo>
                  <a:lnTo>
                    <a:pt x="28" y="4"/>
                  </a:lnTo>
                  <a:lnTo>
                    <a:pt x="38" y="1"/>
                  </a:lnTo>
                  <a:lnTo>
                    <a:pt x="48" y="0"/>
                  </a:lnTo>
                  <a:lnTo>
                    <a:pt x="58" y="1"/>
                  </a:lnTo>
                  <a:lnTo>
                    <a:pt x="68" y="4"/>
                  </a:lnTo>
                  <a:lnTo>
                    <a:pt x="77" y="9"/>
                  </a:lnTo>
                  <a:lnTo>
                    <a:pt x="84" y="13"/>
                  </a:lnTo>
                  <a:lnTo>
                    <a:pt x="88" y="20"/>
                  </a:lnTo>
                  <a:lnTo>
                    <a:pt x="93" y="29"/>
                  </a:lnTo>
                  <a:lnTo>
                    <a:pt x="96" y="39"/>
                  </a:lnTo>
                  <a:lnTo>
                    <a:pt x="97" y="49"/>
                  </a:lnTo>
                  <a:lnTo>
                    <a:pt x="96" y="59"/>
                  </a:lnTo>
                  <a:lnTo>
                    <a:pt x="93" y="69"/>
                  </a:lnTo>
                  <a:lnTo>
                    <a:pt x="88" y="78"/>
                  </a:lnTo>
                  <a:lnTo>
                    <a:pt x="84" y="83"/>
                  </a:lnTo>
                  <a:lnTo>
                    <a:pt x="77" y="89"/>
                  </a:lnTo>
                  <a:lnTo>
                    <a:pt x="68" y="93"/>
                  </a:lnTo>
                  <a:lnTo>
                    <a:pt x="58" y="96"/>
                  </a:lnTo>
                  <a:lnTo>
                    <a:pt x="48" y="96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1" name="Freeform 22"/>
            <p:cNvSpPr>
              <a:spLocks/>
            </p:cNvSpPr>
            <p:nvPr userDrawn="1"/>
          </p:nvSpPr>
          <p:spPr bwMode="auto">
            <a:xfrm>
              <a:off x="5227638" y="987425"/>
              <a:ext cx="36513" cy="49212"/>
            </a:xfrm>
            <a:custGeom>
              <a:avLst/>
              <a:gdLst>
                <a:gd name="T0" fmla="*/ 0 w 68"/>
                <a:gd name="T1" fmla="*/ 0 h 92"/>
                <a:gd name="T2" fmla="*/ 10 w 68"/>
                <a:gd name="T3" fmla="*/ 0 h 92"/>
                <a:gd name="T4" fmla="*/ 10 w 68"/>
                <a:gd name="T5" fmla="*/ 83 h 92"/>
                <a:gd name="T6" fmla="*/ 68 w 68"/>
                <a:gd name="T7" fmla="*/ 83 h 92"/>
                <a:gd name="T8" fmla="*/ 68 w 68"/>
                <a:gd name="T9" fmla="*/ 92 h 92"/>
                <a:gd name="T10" fmla="*/ 0 w 68"/>
                <a:gd name="T11" fmla="*/ 92 h 92"/>
                <a:gd name="T12" fmla="*/ 0 w 68"/>
                <a:gd name="T13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92">
                  <a:moveTo>
                    <a:pt x="0" y="0"/>
                  </a:moveTo>
                  <a:lnTo>
                    <a:pt x="10" y="0"/>
                  </a:lnTo>
                  <a:lnTo>
                    <a:pt x="10" y="83"/>
                  </a:lnTo>
                  <a:lnTo>
                    <a:pt x="68" y="83"/>
                  </a:lnTo>
                  <a:lnTo>
                    <a:pt x="68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276850" y="985838"/>
              <a:ext cx="39688" cy="50800"/>
            </a:xfrm>
            <a:custGeom>
              <a:avLst/>
              <a:gdLst>
                <a:gd name="T0" fmla="*/ 10 w 76"/>
                <a:gd name="T1" fmla="*/ 65 h 96"/>
                <a:gd name="T2" fmla="*/ 11 w 76"/>
                <a:gd name="T3" fmla="*/ 75 h 96"/>
                <a:gd name="T4" fmla="*/ 17 w 76"/>
                <a:gd name="T5" fmla="*/ 82 h 96"/>
                <a:gd name="T6" fmla="*/ 27 w 76"/>
                <a:gd name="T7" fmla="*/ 86 h 96"/>
                <a:gd name="T8" fmla="*/ 39 w 76"/>
                <a:gd name="T9" fmla="*/ 88 h 96"/>
                <a:gd name="T10" fmla="*/ 50 w 76"/>
                <a:gd name="T11" fmla="*/ 86 h 96"/>
                <a:gd name="T12" fmla="*/ 59 w 76"/>
                <a:gd name="T13" fmla="*/ 83 h 96"/>
                <a:gd name="T14" fmla="*/ 65 w 76"/>
                <a:gd name="T15" fmla="*/ 76 h 96"/>
                <a:gd name="T16" fmla="*/ 67 w 76"/>
                <a:gd name="T17" fmla="*/ 69 h 96"/>
                <a:gd name="T18" fmla="*/ 66 w 76"/>
                <a:gd name="T19" fmla="*/ 63 h 96"/>
                <a:gd name="T20" fmla="*/ 62 w 76"/>
                <a:gd name="T21" fmla="*/ 59 h 96"/>
                <a:gd name="T22" fmla="*/ 44 w 76"/>
                <a:gd name="T23" fmla="*/ 53 h 96"/>
                <a:gd name="T24" fmla="*/ 20 w 76"/>
                <a:gd name="T25" fmla="*/ 49 h 96"/>
                <a:gd name="T26" fmla="*/ 11 w 76"/>
                <a:gd name="T27" fmla="*/ 45 h 96"/>
                <a:gd name="T28" fmla="*/ 5 w 76"/>
                <a:gd name="T29" fmla="*/ 39 h 96"/>
                <a:gd name="T30" fmla="*/ 3 w 76"/>
                <a:gd name="T31" fmla="*/ 32 h 96"/>
                <a:gd name="T32" fmla="*/ 4 w 76"/>
                <a:gd name="T33" fmla="*/ 21 h 96"/>
                <a:gd name="T34" fmla="*/ 8 w 76"/>
                <a:gd name="T35" fmla="*/ 11 h 96"/>
                <a:gd name="T36" fmla="*/ 17 w 76"/>
                <a:gd name="T37" fmla="*/ 4 h 96"/>
                <a:gd name="T38" fmla="*/ 30 w 76"/>
                <a:gd name="T39" fmla="*/ 1 h 96"/>
                <a:gd name="T40" fmla="*/ 46 w 76"/>
                <a:gd name="T41" fmla="*/ 1 h 96"/>
                <a:gd name="T42" fmla="*/ 59 w 76"/>
                <a:gd name="T43" fmla="*/ 4 h 96"/>
                <a:gd name="T44" fmla="*/ 67 w 76"/>
                <a:gd name="T45" fmla="*/ 11 h 96"/>
                <a:gd name="T46" fmla="*/ 73 w 76"/>
                <a:gd name="T47" fmla="*/ 23 h 96"/>
                <a:gd name="T48" fmla="*/ 65 w 76"/>
                <a:gd name="T49" fmla="*/ 29 h 96"/>
                <a:gd name="T50" fmla="*/ 62 w 76"/>
                <a:gd name="T51" fmla="*/ 20 h 96"/>
                <a:gd name="T52" fmla="*/ 57 w 76"/>
                <a:gd name="T53" fmla="*/ 14 h 96"/>
                <a:gd name="T54" fmla="*/ 49 w 76"/>
                <a:gd name="T55" fmla="*/ 10 h 96"/>
                <a:gd name="T56" fmla="*/ 39 w 76"/>
                <a:gd name="T57" fmla="*/ 9 h 96"/>
                <a:gd name="T58" fmla="*/ 27 w 76"/>
                <a:gd name="T59" fmla="*/ 10 h 96"/>
                <a:gd name="T60" fmla="*/ 18 w 76"/>
                <a:gd name="T61" fmla="*/ 14 h 96"/>
                <a:gd name="T62" fmla="*/ 14 w 76"/>
                <a:gd name="T63" fmla="*/ 19 h 96"/>
                <a:gd name="T64" fmla="*/ 13 w 76"/>
                <a:gd name="T65" fmla="*/ 26 h 96"/>
                <a:gd name="T66" fmla="*/ 14 w 76"/>
                <a:gd name="T67" fmla="*/ 33 h 96"/>
                <a:gd name="T68" fmla="*/ 18 w 76"/>
                <a:gd name="T69" fmla="*/ 37 h 96"/>
                <a:gd name="T70" fmla="*/ 36 w 76"/>
                <a:gd name="T71" fmla="*/ 42 h 96"/>
                <a:gd name="T72" fmla="*/ 59 w 76"/>
                <a:gd name="T73" fmla="*/ 46 h 96"/>
                <a:gd name="T74" fmla="*/ 67 w 76"/>
                <a:gd name="T75" fmla="*/ 50 h 96"/>
                <a:gd name="T76" fmla="*/ 73 w 76"/>
                <a:gd name="T77" fmla="*/ 56 h 96"/>
                <a:gd name="T78" fmla="*/ 76 w 76"/>
                <a:gd name="T79" fmla="*/ 65 h 96"/>
                <a:gd name="T80" fmla="*/ 76 w 76"/>
                <a:gd name="T81" fmla="*/ 75 h 96"/>
                <a:gd name="T82" fmla="*/ 72 w 76"/>
                <a:gd name="T83" fmla="*/ 85 h 96"/>
                <a:gd name="T84" fmla="*/ 62 w 76"/>
                <a:gd name="T85" fmla="*/ 93 h 96"/>
                <a:gd name="T86" fmla="*/ 47 w 76"/>
                <a:gd name="T87" fmla="*/ 96 h 96"/>
                <a:gd name="T88" fmla="*/ 30 w 76"/>
                <a:gd name="T89" fmla="*/ 96 h 96"/>
                <a:gd name="T90" fmla="*/ 16 w 76"/>
                <a:gd name="T91" fmla="*/ 92 h 96"/>
                <a:gd name="T92" fmla="*/ 5 w 76"/>
                <a:gd name="T93" fmla="*/ 83 h 96"/>
                <a:gd name="T94" fmla="*/ 1 w 76"/>
                <a:gd name="T95" fmla="*/ 73 h 96"/>
                <a:gd name="T96" fmla="*/ 0 w 76"/>
                <a:gd name="T97" fmla="*/ 65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6" h="96">
                  <a:moveTo>
                    <a:pt x="10" y="65"/>
                  </a:moveTo>
                  <a:lnTo>
                    <a:pt x="10" y="65"/>
                  </a:lnTo>
                  <a:lnTo>
                    <a:pt x="10" y="70"/>
                  </a:lnTo>
                  <a:lnTo>
                    <a:pt x="11" y="75"/>
                  </a:lnTo>
                  <a:lnTo>
                    <a:pt x="14" y="78"/>
                  </a:lnTo>
                  <a:lnTo>
                    <a:pt x="17" y="82"/>
                  </a:lnTo>
                  <a:lnTo>
                    <a:pt x="21" y="85"/>
                  </a:lnTo>
                  <a:lnTo>
                    <a:pt x="27" y="86"/>
                  </a:lnTo>
                  <a:lnTo>
                    <a:pt x="31" y="88"/>
                  </a:lnTo>
                  <a:lnTo>
                    <a:pt x="39" y="88"/>
                  </a:lnTo>
                  <a:lnTo>
                    <a:pt x="44" y="88"/>
                  </a:lnTo>
                  <a:lnTo>
                    <a:pt x="50" y="86"/>
                  </a:lnTo>
                  <a:lnTo>
                    <a:pt x="56" y="85"/>
                  </a:lnTo>
                  <a:lnTo>
                    <a:pt x="59" y="83"/>
                  </a:lnTo>
                  <a:lnTo>
                    <a:pt x="63" y="81"/>
                  </a:lnTo>
                  <a:lnTo>
                    <a:pt x="65" y="76"/>
                  </a:lnTo>
                  <a:lnTo>
                    <a:pt x="66" y="73"/>
                  </a:lnTo>
                  <a:lnTo>
                    <a:pt x="67" y="69"/>
                  </a:lnTo>
                  <a:lnTo>
                    <a:pt x="66" y="66"/>
                  </a:lnTo>
                  <a:lnTo>
                    <a:pt x="66" y="63"/>
                  </a:lnTo>
                  <a:lnTo>
                    <a:pt x="65" y="60"/>
                  </a:lnTo>
                  <a:lnTo>
                    <a:pt x="62" y="59"/>
                  </a:lnTo>
                  <a:lnTo>
                    <a:pt x="54" y="56"/>
                  </a:lnTo>
                  <a:lnTo>
                    <a:pt x="44" y="53"/>
                  </a:lnTo>
                  <a:lnTo>
                    <a:pt x="24" y="50"/>
                  </a:lnTo>
                  <a:lnTo>
                    <a:pt x="20" y="49"/>
                  </a:lnTo>
                  <a:lnTo>
                    <a:pt x="16" y="47"/>
                  </a:lnTo>
                  <a:lnTo>
                    <a:pt x="11" y="45"/>
                  </a:lnTo>
                  <a:lnTo>
                    <a:pt x="8" y="42"/>
                  </a:lnTo>
                  <a:lnTo>
                    <a:pt x="5" y="39"/>
                  </a:lnTo>
                  <a:lnTo>
                    <a:pt x="4" y="36"/>
                  </a:lnTo>
                  <a:lnTo>
                    <a:pt x="3" y="32"/>
                  </a:lnTo>
                  <a:lnTo>
                    <a:pt x="3" y="27"/>
                  </a:lnTo>
                  <a:lnTo>
                    <a:pt x="4" y="21"/>
                  </a:lnTo>
                  <a:lnTo>
                    <a:pt x="5" y="16"/>
                  </a:lnTo>
                  <a:lnTo>
                    <a:pt x="8" y="11"/>
                  </a:lnTo>
                  <a:lnTo>
                    <a:pt x="11" y="7"/>
                  </a:lnTo>
                  <a:lnTo>
                    <a:pt x="17" y="4"/>
                  </a:lnTo>
                  <a:lnTo>
                    <a:pt x="23" y="3"/>
                  </a:lnTo>
                  <a:lnTo>
                    <a:pt x="30" y="1"/>
                  </a:lnTo>
                  <a:lnTo>
                    <a:pt x="37" y="0"/>
                  </a:lnTo>
                  <a:lnTo>
                    <a:pt x="46" y="1"/>
                  </a:lnTo>
                  <a:lnTo>
                    <a:pt x="53" y="3"/>
                  </a:lnTo>
                  <a:lnTo>
                    <a:pt x="59" y="4"/>
                  </a:lnTo>
                  <a:lnTo>
                    <a:pt x="65" y="9"/>
                  </a:lnTo>
                  <a:lnTo>
                    <a:pt x="67" y="11"/>
                  </a:lnTo>
                  <a:lnTo>
                    <a:pt x="72" y="17"/>
                  </a:lnTo>
                  <a:lnTo>
                    <a:pt x="73" y="23"/>
                  </a:lnTo>
                  <a:lnTo>
                    <a:pt x="73" y="29"/>
                  </a:lnTo>
                  <a:lnTo>
                    <a:pt x="65" y="29"/>
                  </a:lnTo>
                  <a:lnTo>
                    <a:pt x="65" y="24"/>
                  </a:lnTo>
                  <a:lnTo>
                    <a:pt x="62" y="20"/>
                  </a:lnTo>
                  <a:lnTo>
                    <a:pt x="60" y="17"/>
                  </a:lnTo>
                  <a:lnTo>
                    <a:pt x="57" y="14"/>
                  </a:lnTo>
                  <a:lnTo>
                    <a:pt x="53" y="11"/>
                  </a:lnTo>
                  <a:lnTo>
                    <a:pt x="49" y="10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3" y="9"/>
                  </a:lnTo>
                  <a:lnTo>
                    <a:pt x="27" y="10"/>
                  </a:lnTo>
                  <a:lnTo>
                    <a:pt x="23" y="11"/>
                  </a:lnTo>
                  <a:lnTo>
                    <a:pt x="18" y="14"/>
                  </a:lnTo>
                  <a:lnTo>
                    <a:pt x="16" y="16"/>
                  </a:lnTo>
                  <a:lnTo>
                    <a:pt x="14" y="19"/>
                  </a:lnTo>
                  <a:lnTo>
                    <a:pt x="13" y="23"/>
                  </a:lnTo>
                  <a:lnTo>
                    <a:pt x="13" y="26"/>
                  </a:lnTo>
                  <a:lnTo>
                    <a:pt x="13" y="30"/>
                  </a:lnTo>
                  <a:lnTo>
                    <a:pt x="14" y="33"/>
                  </a:lnTo>
                  <a:lnTo>
                    <a:pt x="16" y="34"/>
                  </a:lnTo>
                  <a:lnTo>
                    <a:pt x="18" y="37"/>
                  </a:lnTo>
                  <a:lnTo>
                    <a:pt x="26" y="40"/>
                  </a:lnTo>
                  <a:lnTo>
                    <a:pt x="36" y="42"/>
                  </a:lnTo>
                  <a:lnTo>
                    <a:pt x="53" y="45"/>
                  </a:lnTo>
                  <a:lnTo>
                    <a:pt x="59" y="46"/>
                  </a:lnTo>
                  <a:lnTo>
                    <a:pt x="63" y="49"/>
                  </a:lnTo>
                  <a:lnTo>
                    <a:pt x="67" y="50"/>
                  </a:lnTo>
                  <a:lnTo>
                    <a:pt x="70" y="53"/>
                  </a:lnTo>
                  <a:lnTo>
                    <a:pt x="73" y="56"/>
                  </a:lnTo>
                  <a:lnTo>
                    <a:pt x="75" y="60"/>
                  </a:lnTo>
                  <a:lnTo>
                    <a:pt x="76" y="65"/>
                  </a:lnTo>
                  <a:lnTo>
                    <a:pt x="76" y="69"/>
                  </a:lnTo>
                  <a:lnTo>
                    <a:pt x="76" y="75"/>
                  </a:lnTo>
                  <a:lnTo>
                    <a:pt x="75" y="81"/>
                  </a:lnTo>
                  <a:lnTo>
                    <a:pt x="72" y="85"/>
                  </a:lnTo>
                  <a:lnTo>
                    <a:pt x="67" y="89"/>
                  </a:lnTo>
                  <a:lnTo>
                    <a:pt x="62" y="93"/>
                  </a:lnTo>
                  <a:lnTo>
                    <a:pt x="56" y="95"/>
                  </a:lnTo>
                  <a:lnTo>
                    <a:pt x="47" y="96"/>
                  </a:lnTo>
                  <a:lnTo>
                    <a:pt x="40" y="96"/>
                  </a:lnTo>
                  <a:lnTo>
                    <a:pt x="30" y="96"/>
                  </a:lnTo>
                  <a:lnTo>
                    <a:pt x="23" y="95"/>
                  </a:lnTo>
                  <a:lnTo>
                    <a:pt x="16" y="92"/>
                  </a:lnTo>
                  <a:lnTo>
                    <a:pt x="10" y="89"/>
                  </a:lnTo>
                  <a:lnTo>
                    <a:pt x="5" y="83"/>
                  </a:lnTo>
                  <a:lnTo>
                    <a:pt x="3" y="79"/>
                  </a:lnTo>
                  <a:lnTo>
                    <a:pt x="1" y="73"/>
                  </a:lnTo>
                  <a:lnTo>
                    <a:pt x="0" y="66"/>
                  </a:lnTo>
                  <a:lnTo>
                    <a:pt x="0" y="65"/>
                  </a:lnTo>
                  <a:lnTo>
                    <a:pt x="10" y="65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3" name="Freeform 24"/>
            <p:cNvSpPr>
              <a:spLocks/>
            </p:cNvSpPr>
            <p:nvPr userDrawn="1"/>
          </p:nvSpPr>
          <p:spPr bwMode="auto">
            <a:xfrm>
              <a:off x="5327650" y="987425"/>
              <a:ext cx="42863" cy="49212"/>
            </a:xfrm>
            <a:custGeom>
              <a:avLst/>
              <a:gdLst>
                <a:gd name="T0" fmla="*/ 34 w 79"/>
                <a:gd name="T1" fmla="*/ 8 h 92"/>
                <a:gd name="T2" fmla="*/ 0 w 79"/>
                <a:gd name="T3" fmla="*/ 8 h 92"/>
                <a:gd name="T4" fmla="*/ 0 w 79"/>
                <a:gd name="T5" fmla="*/ 0 h 92"/>
                <a:gd name="T6" fmla="*/ 79 w 79"/>
                <a:gd name="T7" fmla="*/ 0 h 92"/>
                <a:gd name="T8" fmla="*/ 79 w 79"/>
                <a:gd name="T9" fmla="*/ 8 h 92"/>
                <a:gd name="T10" fmla="*/ 44 w 79"/>
                <a:gd name="T11" fmla="*/ 8 h 92"/>
                <a:gd name="T12" fmla="*/ 44 w 79"/>
                <a:gd name="T13" fmla="*/ 92 h 92"/>
                <a:gd name="T14" fmla="*/ 34 w 79"/>
                <a:gd name="T15" fmla="*/ 92 h 92"/>
                <a:gd name="T16" fmla="*/ 34 w 79"/>
                <a:gd name="T17" fmla="*/ 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9" h="92">
                  <a:moveTo>
                    <a:pt x="34" y="8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8"/>
                  </a:lnTo>
                  <a:lnTo>
                    <a:pt x="44" y="8"/>
                  </a:lnTo>
                  <a:lnTo>
                    <a:pt x="44" y="92"/>
                  </a:lnTo>
                  <a:lnTo>
                    <a:pt x="34" y="92"/>
                  </a:lnTo>
                  <a:lnTo>
                    <a:pt x="34" y="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376863" y="987425"/>
              <a:ext cx="50800" cy="49212"/>
            </a:xfrm>
            <a:custGeom>
              <a:avLst/>
              <a:gdLst>
                <a:gd name="T0" fmla="*/ 0 w 94"/>
                <a:gd name="T1" fmla="*/ 0 h 92"/>
                <a:gd name="T2" fmla="*/ 11 w 94"/>
                <a:gd name="T3" fmla="*/ 0 h 92"/>
                <a:gd name="T4" fmla="*/ 47 w 94"/>
                <a:gd name="T5" fmla="*/ 83 h 92"/>
                <a:gd name="T6" fmla="*/ 84 w 94"/>
                <a:gd name="T7" fmla="*/ 0 h 92"/>
                <a:gd name="T8" fmla="*/ 94 w 94"/>
                <a:gd name="T9" fmla="*/ 0 h 92"/>
                <a:gd name="T10" fmla="*/ 52 w 94"/>
                <a:gd name="T11" fmla="*/ 92 h 92"/>
                <a:gd name="T12" fmla="*/ 41 w 94"/>
                <a:gd name="T13" fmla="*/ 92 h 92"/>
                <a:gd name="T14" fmla="*/ 0 w 94"/>
                <a:gd name="T1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4" h="92">
                  <a:moveTo>
                    <a:pt x="0" y="0"/>
                  </a:moveTo>
                  <a:lnTo>
                    <a:pt x="11" y="0"/>
                  </a:lnTo>
                  <a:lnTo>
                    <a:pt x="47" y="83"/>
                  </a:lnTo>
                  <a:lnTo>
                    <a:pt x="84" y="0"/>
                  </a:lnTo>
                  <a:lnTo>
                    <a:pt x="94" y="0"/>
                  </a:lnTo>
                  <a:lnTo>
                    <a:pt x="52" y="92"/>
                  </a:lnTo>
                  <a:lnTo>
                    <a:pt x="41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40363" y="973138"/>
              <a:ext cx="12700" cy="63500"/>
            </a:xfrm>
            <a:custGeom>
              <a:avLst/>
              <a:gdLst>
                <a:gd name="T0" fmla="*/ 11 w 23"/>
                <a:gd name="T1" fmla="*/ 0 h 120"/>
                <a:gd name="T2" fmla="*/ 23 w 23"/>
                <a:gd name="T3" fmla="*/ 0 h 120"/>
                <a:gd name="T4" fmla="*/ 8 w 23"/>
                <a:gd name="T5" fmla="*/ 19 h 120"/>
                <a:gd name="T6" fmla="*/ 1 w 23"/>
                <a:gd name="T7" fmla="*/ 19 h 120"/>
                <a:gd name="T8" fmla="*/ 11 w 23"/>
                <a:gd name="T9" fmla="*/ 0 h 120"/>
                <a:gd name="T10" fmla="*/ 0 w 23"/>
                <a:gd name="T11" fmla="*/ 28 h 120"/>
                <a:gd name="T12" fmla="*/ 10 w 23"/>
                <a:gd name="T13" fmla="*/ 28 h 120"/>
                <a:gd name="T14" fmla="*/ 10 w 23"/>
                <a:gd name="T15" fmla="*/ 120 h 120"/>
                <a:gd name="T16" fmla="*/ 0 w 23"/>
                <a:gd name="T17" fmla="*/ 120 h 120"/>
                <a:gd name="T18" fmla="*/ 0 w 23"/>
                <a:gd name="T19" fmla="*/ 2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" h="120">
                  <a:moveTo>
                    <a:pt x="11" y="0"/>
                  </a:moveTo>
                  <a:lnTo>
                    <a:pt x="23" y="0"/>
                  </a:lnTo>
                  <a:lnTo>
                    <a:pt x="8" y="19"/>
                  </a:lnTo>
                  <a:lnTo>
                    <a:pt x="1" y="19"/>
                  </a:lnTo>
                  <a:lnTo>
                    <a:pt x="11" y="0"/>
                  </a:lnTo>
                  <a:close/>
                  <a:moveTo>
                    <a:pt x="0" y="28"/>
                  </a:moveTo>
                  <a:lnTo>
                    <a:pt x="10" y="28"/>
                  </a:lnTo>
                  <a:lnTo>
                    <a:pt x="10" y="120"/>
                  </a:lnTo>
                  <a:lnTo>
                    <a:pt x="0" y="12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27"/>
            <p:cNvSpPr>
              <a:spLocks/>
            </p:cNvSpPr>
            <p:nvPr userDrawn="1"/>
          </p:nvSpPr>
          <p:spPr bwMode="auto">
            <a:xfrm>
              <a:off x="5465763" y="1030288"/>
              <a:ext cx="6350" cy="17462"/>
            </a:xfrm>
            <a:custGeom>
              <a:avLst/>
              <a:gdLst>
                <a:gd name="T0" fmla="*/ 0 w 10"/>
                <a:gd name="T1" fmla="*/ 0 h 32"/>
                <a:gd name="T2" fmla="*/ 10 w 10"/>
                <a:gd name="T3" fmla="*/ 0 h 32"/>
                <a:gd name="T4" fmla="*/ 10 w 10"/>
                <a:gd name="T5" fmla="*/ 16 h 32"/>
                <a:gd name="T6" fmla="*/ 10 w 10"/>
                <a:gd name="T7" fmla="*/ 22 h 32"/>
                <a:gd name="T8" fmla="*/ 8 w 10"/>
                <a:gd name="T9" fmla="*/ 26 h 32"/>
                <a:gd name="T10" fmla="*/ 4 w 10"/>
                <a:gd name="T11" fmla="*/ 29 h 32"/>
                <a:gd name="T12" fmla="*/ 0 w 10"/>
                <a:gd name="T13" fmla="*/ 32 h 32"/>
                <a:gd name="T14" fmla="*/ 0 w 10"/>
                <a:gd name="T15" fmla="*/ 26 h 32"/>
                <a:gd name="T16" fmla="*/ 3 w 10"/>
                <a:gd name="T17" fmla="*/ 25 h 32"/>
                <a:gd name="T18" fmla="*/ 4 w 10"/>
                <a:gd name="T19" fmla="*/ 22 h 32"/>
                <a:gd name="T20" fmla="*/ 4 w 10"/>
                <a:gd name="T21" fmla="*/ 21 h 32"/>
                <a:gd name="T22" fmla="*/ 4 w 10"/>
                <a:gd name="T23" fmla="*/ 18 h 32"/>
                <a:gd name="T24" fmla="*/ 4 w 10"/>
                <a:gd name="T25" fmla="*/ 12 h 32"/>
                <a:gd name="T26" fmla="*/ 0 w 10"/>
                <a:gd name="T27" fmla="*/ 12 h 32"/>
                <a:gd name="T28" fmla="*/ 0 w 10"/>
                <a:gd name="T29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" h="32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  <a:lnTo>
                    <a:pt x="10" y="22"/>
                  </a:lnTo>
                  <a:lnTo>
                    <a:pt x="8" y="26"/>
                  </a:lnTo>
                  <a:lnTo>
                    <a:pt x="4" y="29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3" y="25"/>
                  </a:lnTo>
                  <a:lnTo>
                    <a:pt x="4" y="22"/>
                  </a:lnTo>
                  <a:lnTo>
                    <a:pt x="4" y="21"/>
                  </a:lnTo>
                  <a:lnTo>
                    <a:pt x="4" y="18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28"/>
            <p:cNvSpPr>
              <a:spLocks/>
            </p:cNvSpPr>
            <p:nvPr userDrawn="1"/>
          </p:nvSpPr>
          <p:spPr bwMode="auto">
            <a:xfrm>
              <a:off x="4484688" y="1063625"/>
              <a:ext cx="46038" cy="39687"/>
            </a:xfrm>
            <a:custGeom>
              <a:avLst/>
              <a:gdLst>
                <a:gd name="T0" fmla="*/ 0 w 88"/>
                <a:gd name="T1" fmla="*/ 0 h 77"/>
                <a:gd name="T2" fmla="*/ 12 w 88"/>
                <a:gd name="T3" fmla="*/ 0 h 77"/>
                <a:gd name="T4" fmla="*/ 45 w 88"/>
                <a:gd name="T5" fmla="*/ 69 h 77"/>
                <a:gd name="T6" fmla="*/ 77 w 88"/>
                <a:gd name="T7" fmla="*/ 0 h 77"/>
                <a:gd name="T8" fmla="*/ 88 w 88"/>
                <a:gd name="T9" fmla="*/ 0 h 77"/>
                <a:gd name="T10" fmla="*/ 88 w 88"/>
                <a:gd name="T11" fmla="*/ 77 h 77"/>
                <a:gd name="T12" fmla="*/ 81 w 88"/>
                <a:gd name="T13" fmla="*/ 77 h 77"/>
                <a:gd name="T14" fmla="*/ 81 w 88"/>
                <a:gd name="T15" fmla="*/ 8 h 77"/>
                <a:gd name="T16" fmla="*/ 49 w 88"/>
                <a:gd name="T17" fmla="*/ 77 h 77"/>
                <a:gd name="T18" fmla="*/ 41 w 88"/>
                <a:gd name="T19" fmla="*/ 77 h 77"/>
                <a:gd name="T20" fmla="*/ 7 w 88"/>
                <a:gd name="T21" fmla="*/ 8 h 77"/>
                <a:gd name="T22" fmla="*/ 7 w 88"/>
                <a:gd name="T23" fmla="*/ 77 h 77"/>
                <a:gd name="T24" fmla="*/ 0 w 88"/>
                <a:gd name="T25" fmla="*/ 77 h 77"/>
                <a:gd name="T26" fmla="*/ 0 w 88"/>
                <a:gd name="T27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8" h="77">
                  <a:moveTo>
                    <a:pt x="0" y="0"/>
                  </a:moveTo>
                  <a:lnTo>
                    <a:pt x="12" y="0"/>
                  </a:lnTo>
                  <a:lnTo>
                    <a:pt x="45" y="69"/>
                  </a:lnTo>
                  <a:lnTo>
                    <a:pt x="77" y="0"/>
                  </a:lnTo>
                  <a:lnTo>
                    <a:pt x="88" y="0"/>
                  </a:lnTo>
                  <a:lnTo>
                    <a:pt x="88" y="77"/>
                  </a:lnTo>
                  <a:lnTo>
                    <a:pt x="81" y="77"/>
                  </a:lnTo>
                  <a:lnTo>
                    <a:pt x="81" y="8"/>
                  </a:lnTo>
                  <a:lnTo>
                    <a:pt x="49" y="77"/>
                  </a:lnTo>
                  <a:lnTo>
                    <a:pt x="41" y="77"/>
                  </a:lnTo>
                  <a:lnTo>
                    <a:pt x="7" y="8"/>
                  </a:lnTo>
                  <a:lnTo>
                    <a:pt x="7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4545013" y="1063625"/>
              <a:ext cx="28575" cy="39687"/>
            </a:xfrm>
            <a:custGeom>
              <a:avLst/>
              <a:gdLst>
                <a:gd name="T0" fmla="*/ 0 w 54"/>
                <a:gd name="T1" fmla="*/ 0 h 77"/>
                <a:gd name="T2" fmla="*/ 7 w 54"/>
                <a:gd name="T3" fmla="*/ 0 h 77"/>
                <a:gd name="T4" fmla="*/ 7 w 54"/>
                <a:gd name="T5" fmla="*/ 69 h 77"/>
                <a:gd name="T6" fmla="*/ 54 w 54"/>
                <a:gd name="T7" fmla="*/ 69 h 77"/>
                <a:gd name="T8" fmla="*/ 54 w 54"/>
                <a:gd name="T9" fmla="*/ 77 h 77"/>
                <a:gd name="T10" fmla="*/ 0 w 54"/>
                <a:gd name="T11" fmla="*/ 77 h 77"/>
                <a:gd name="T12" fmla="*/ 0 w 54"/>
                <a:gd name="T1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77">
                  <a:moveTo>
                    <a:pt x="0" y="0"/>
                  </a:moveTo>
                  <a:lnTo>
                    <a:pt x="7" y="0"/>
                  </a:lnTo>
                  <a:lnTo>
                    <a:pt x="7" y="69"/>
                  </a:lnTo>
                  <a:lnTo>
                    <a:pt x="54" y="69"/>
                  </a:lnTo>
                  <a:lnTo>
                    <a:pt x="54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30"/>
            <p:cNvSpPr>
              <a:spLocks noEditPoints="1"/>
            </p:cNvSpPr>
            <p:nvPr userDrawn="1"/>
          </p:nvSpPr>
          <p:spPr bwMode="auto">
            <a:xfrm>
              <a:off x="4581525" y="1050925"/>
              <a:ext cx="41275" cy="52387"/>
            </a:xfrm>
            <a:custGeom>
              <a:avLst/>
              <a:gdLst>
                <a:gd name="T0" fmla="*/ 45 w 78"/>
                <a:gd name="T1" fmla="*/ 0 h 100"/>
                <a:gd name="T2" fmla="*/ 55 w 78"/>
                <a:gd name="T3" fmla="*/ 0 h 100"/>
                <a:gd name="T4" fmla="*/ 42 w 78"/>
                <a:gd name="T5" fmla="*/ 16 h 100"/>
                <a:gd name="T6" fmla="*/ 36 w 78"/>
                <a:gd name="T7" fmla="*/ 16 h 100"/>
                <a:gd name="T8" fmla="*/ 45 w 78"/>
                <a:gd name="T9" fmla="*/ 0 h 100"/>
                <a:gd name="T10" fmla="*/ 57 w 78"/>
                <a:gd name="T11" fmla="*/ 69 h 100"/>
                <a:gd name="T12" fmla="*/ 39 w 78"/>
                <a:gd name="T13" fmla="*/ 29 h 100"/>
                <a:gd name="T14" fmla="*/ 22 w 78"/>
                <a:gd name="T15" fmla="*/ 69 h 100"/>
                <a:gd name="T16" fmla="*/ 57 w 78"/>
                <a:gd name="T17" fmla="*/ 69 h 100"/>
                <a:gd name="T18" fmla="*/ 35 w 78"/>
                <a:gd name="T19" fmla="*/ 23 h 100"/>
                <a:gd name="T20" fmla="*/ 44 w 78"/>
                <a:gd name="T21" fmla="*/ 23 h 100"/>
                <a:gd name="T22" fmla="*/ 78 w 78"/>
                <a:gd name="T23" fmla="*/ 100 h 100"/>
                <a:gd name="T24" fmla="*/ 71 w 78"/>
                <a:gd name="T25" fmla="*/ 100 h 100"/>
                <a:gd name="T26" fmla="*/ 61 w 78"/>
                <a:gd name="T27" fmla="*/ 77 h 100"/>
                <a:gd name="T28" fmla="*/ 19 w 78"/>
                <a:gd name="T29" fmla="*/ 77 h 100"/>
                <a:gd name="T30" fmla="*/ 8 w 78"/>
                <a:gd name="T31" fmla="*/ 100 h 100"/>
                <a:gd name="T32" fmla="*/ 0 w 78"/>
                <a:gd name="T33" fmla="*/ 100 h 100"/>
                <a:gd name="T34" fmla="*/ 35 w 78"/>
                <a:gd name="T35" fmla="*/ 23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8" h="100">
                  <a:moveTo>
                    <a:pt x="45" y="0"/>
                  </a:moveTo>
                  <a:lnTo>
                    <a:pt x="55" y="0"/>
                  </a:lnTo>
                  <a:lnTo>
                    <a:pt x="42" y="16"/>
                  </a:lnTo>
                  <a:lnTo>
                    <a:pt x="36" y="16"/>
                  </a:lnTo>
                  <a:lnTo>
                    <a:pt x="45" y="0"/>
                  </a:lnTo>
                  <a:close/>
                  <a:moveTo>
                    <a:pt x="57" y="69"/>
                  </a:moveTo>
                  <a:lnTo>
                    <a:pt x="39" y="29"/>
                  </a:lnTo>
                  <a:lnTo>
                    <a:pt x="22" y="69"/>
                  </a:lnTo>
                  <a:lnTo>
                    <a:pt x="57" y="69"/>
                  </a:lnTo>
                  <a:close/>
                  <a:moveTo>
                    <a:pt x="35" y="23"/>
                  </a:moveTo>
                  <a:lnTo>
                    <a:pt x="44" y="23"/>
                  </a:lnTo>
                  <a:lnTo>
                    <a:pt x="78" y="100"/>
                  </a:lnTo>
                  <a:lnTo>
                    <a:pt x="71" y="100"/>
                  </a:lnTo>
                  <a:lnTo>
                    <a:pt x="61" y="77"/>
                  </a:lnTo>
                  <a:lnTo>
                    <a:pt x="19" y="77"/>
                  </a:lnTo>
                  <a:lnTo>
                    <a:pt x="8" y="100"/>
                  </a:lnTo>
                  <a:lnTo>
                    <a:pt x="0" y="100"/>
                  </a:lnTo>
                  <a:lnTo>
                    <a:pt x="35" y="23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4632325" y="1063625"/>
              <a:ext cx="38100" cy="39687"/>
            </a:xfrm>
            <a:custGeom>
              <a:avLst/>
              <a:gdLst>
                <a:gd name="T0" fmla="*/ 7 w 72"/>
                <a:gd name="T1" fmla="*/ 8 h 77"/>
                <a:gd name="T2" fmla="*/ 7 w 72"/>
                <a:gd name="T3" fmla="*/ 69 h 77"/>
                <a:gd name="T4" fmla="*/ 27 w 72"/>
                <a:gd name="T5" fmla="*/ 69 h 77"/>
                <a:gd name="T6" fmla="*/ 36 w 72"/>
                <a:gd name="T7" fmla="*/ 69 h 77"/>
                <a:gd name="T8" fmla="*/ 42 w 72"/>
                <a:gd name="T9" fmla="*/ 68 h 77"/>
                <a:gd name="T10" fmla="*/ 48 w 72"/>
                <a:gd name="T11" fmla="*/ 67 h 77"/>
                <a:gd name="T12" fmla="*/ 53 w 72"/>
                <a:gd name="T13" fmla="*/ 65 h 77"/>
                <a:gd name="T14" fmla="*/ 58 w 72"/>
                <a:gd name="T15" fmla="*/ 61 h 77"/>
                <a:gd name="T16" fmla="*/ 60 w 72"/>
                <a:gd name="T17" fmla="*/ 54 h 77"/>
                <a:gd name="T18" fmla="*/ 63 w 72"/>
                <a:gd name="T19" fmla="*/ 46 h 77"/>
                <a:gd name="T20" fmla="*/ 63 w 72"/>
                <a:gd name="T21" fmla="*/ 38 h 77"/>
                <a:gd name="T22" fmla="*/ 63 w 72"/>
                <a:gd name="T23" fmla="*/ 29 h 77"/>
                <a:gd name="T24" fmla="*/ 60 w 72"/>
                <a:gd name="T25" fmla="*/ 22 h 77"/>
                <a:gd name="T26" fmla="*/ 58 w 72"/>
                <a:gd name="T27" fmla="*/ 16 h 77"/>
                <a:gd name="T28" fmla="*/ 53 w 72"/>
                <a:gd name="T29" fmla="*/ 12 h 77"/>
                <a:gd name="T30" fmla="*/ 48 w 72"/>
                <a:gd name="T31" fmla="*/ 9 h 77"/>
                <a:gd name="T32" fmla="*/ 42 w 72"/>
                <a:gd name="T33" fmla="*/ 8 h 77"/>
                <a:gd name="T34" fmla="*/ 35 w 72"/>
                <a:gd name="T35" fmla="*/ 8 h 77"/>
                <a:gd name="T36" fmla="*/ 26 w 72"/>
                <a:gd name="T37" fmla="*/ 8 h 77"/>
                <a:gd name="T38" fmla="*/ 7 w 72"/>
                <a:gd name="T39" fmla="*/ 8 h 77"/>
                <a:gd name="T40" fmla="*/ 59 w 72"/>
                <a:gd name="T41" fmla="*/ 8 h 77"/>
                <a:gd name="T42" fmla="*/ 65 w 72"/>
                <a:gd name="T43" fmla="*/ 13 h 77"/>
                <a:gd name="T44" fmla="*/ 69 w 72"/>
                <a:gd name="T45" fmla="*/ 20 h 77"/>
                <a:gd name="T46" fmla="*/ 71 w 72"/>
                <a:gd name="T47" fmla="*/ 29 h 77"/>
                <a:gd name="T48" fmla="*/ 72 w 72"/>
                <a:gd name="T49" fmla="*/ 39 h 77"/>
                <a:gd name="T50" fmla="*/ 71 w 72"/>
                <a:gd name="T51" fmla="*/ 49 h 77"/>
                <a:gd name="T52" fmla="*/ 69 w 72"/>
                <a:gd name="T53" fmla="*/ 56 h 77"/>
                <a:gd name="T54" fmla="*/ 65 w 72"/>
                <a:gd name="T55" fmla="*/ 64 h 77"/>
                <a:gd name="T56" fmla="*/ 59 w 72"/>
                <a:gd name="T57" fmla="*/ 69 h 77"/>
                <a:gd name="T58" fmla="*/ 53 w 72"/>
                <a:gd name="T59" fmla="*/ 74 h 77"/>
                <a:gd name="T60" fmla="*/ 46 w 72"/>
                <a:gd name="T61" fmla="*/ 75 h 77"/>
                <a:gd name="T62" fmla="*/ 37 w 72"/>
                <a:gd name="T63" fmla="*/ 77 h 77"/>
                <a:gd name="T64" fmla="*/ 27 w 72"/>
                <a:gd name="T65" fmla="*/ 77 h 77"/>
                <a:gd name="T66" fmla="*/ 0 w 72"/>
                <a:gd name="T67" fmla="*/ 77 h 77"/>
                <a:gd name="T68" fmla="*/ 0 w 72"/>
                <a:gd name="T69" fmla="*/ 0 h 77"/>
                <a:gd name="T70" fmla="*/ 27 w 72"/>
                <a:gd name="T71" fmla="*/ 0 h 77"/>
                <a:gd name="T72" fmla="*/ 37 w 72"/>
                <a:gd name="T73" fmla="*/ 0 h 77"/>
                <a:gd name="T74" fmla="*/ 46 w 72"/>
                <a:gd name="T75" fmla="*/ 2 h 77"/>
                <a:gd name="T76" fmla="*/ 53 w 72"/>
                <a:gd name="T77" fmla="*/ 3 h 77"/>
                <a:gd name="T78" fmla="*/ 59 w 72"/>
                <a:gd name="T79" fmla="*/ 8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2" h="77">
                  <a:moveTo>
                    <a:pt x="7" y="8"/>
                  </a:moveTo>
                  <a:lnTo>
                    <a:pt x="7" y="69"/>
                  </a:lnTo>
                  <a:lnTo>
                    <a:pt x="27" y="69"/>
                  </a:lnTo>
                  <a:lnTo>
                    <a:pt x="36" y="69"/>
                  </a:lnTo>
                  <a:lnTo>
                    <a:pt x="42" y="68"/>
                  </a:lnTo>
                  <a:lnTo>
                    <a:pt x="48" y="67"/>
                  </a:lnTo>
                  <a:lnTo>
                    <a:pt x="53" y="65"/>
                  </a:lnTo>
                  <a:lnTo>
                    <a:pt x="58" y="61"/>
                  </a:lnTo>
                  <a:lnTo>
                    <a:pt x="60" y="54"/>
                  </a:lnTo>
                  <a:lnTo>
                    <a:pt x="63" y="46"/>
                  </a:lnTo>
                  <a:lnTo>
                    <a:pt x="63" y="38"/>
                  </a:lnTo>
                  <a:lnTo>
                    <a:pt x="63" y="29"/>
                  </a:lnTo>
                  <a:lnTo>
                    <a:pt x="60" y="22"/>
                  </a:lnTo>
                  <a:lnTo>
                    <a:pt x="58" y="16"/>
                  </a:lnTo>
                  <a:lnTo>
                    <a:pt x="53" y="12"/>
                  </a:lnTo>
                  <a:lnTo>
                    <a:pt x="48" y="9"/>
                  </a:lnTo>
                  <a:lnTo>
                    <a:pt x="42" y="8"/>
                  </a:lnTo>
                  <a:lnTo>
                    <a:pt x="35" y="8"/>
                  </a:lnTo>
                  <a:lnTo>
                    <a:pt x="26" y="8"/>
                  </a:lnTo>
                  <a:lnTo>
                    <a:pt x="7" y="8"/>
                  </a:lnTo>
                  <a:close/>
                  <a:moveTo>
                    <a:pt x="59" y="8"/>
                  </a:moveTo>
                  <a:lnTo>
                    <a:pt x="65" y="13"/>
                  </a:lnTo>
                  <a:lnTo>
                    <a:pt x="69" y="20"/>
                  </a:lnTo>
                  <a:lnTo>
                    <a:pt x="71" y="29"/>
                  </a:lnTo>
                  <a:lnTo>
                    <a:pt x="72" y="39"/>
                  </a:lnTo>
                  <a:lnTo>
                    <a:pt x="71" y="49"/>
                  </a:lnTo>
                  <a:lnTo>
                    <a:pt x="69" y="56"/>
                  </a:lnTo>
                  <a:lnTo>
                    <a:pt x="65" y="64"/>
                  </a:lnTo>
                  <a:lnTo>
                    <a:pt x="59" y="69"/>
                  </a:lnTo>
                  <a:lnTo>
                    <a:pt x="53" y="74"/>
                  </a:lnTo>
                  <a:lnTo>
                    <a:pt x="46" y="75"/>
                  </a:lnTo>
                  <a:lnTo>
                    <a:pt x="37" y="77"/>
                  </a:lnTo>
                  <a:lnTo>
                    <a:pt x="27" y="77"/>
                  </a:lnTo>
                  <a:lnTo>
                    <a:pt x="0" y="77"/>
                  </a:lnTo>
                  <a:lnTo>
                    <a:pt x="0" y="0"/>
                  </a:lnTo>
                  <a:lnTo>
                    <a:pt x="27" y="0"/>
                  </a:lnTo>
                  <a:lnTo>
                    <a:pt x="37" y="0"/>
                  </a:lnTo>
                  <a:lnTo>
                    <a:pt x="46" y="2"/>
                  </a:lnTo>
                  <a:lnTo>
                    <a:pt x="53" y="3"/>
                  </a:lnTo>
                  <a:lnTo>
                    <a:pt x="59" y="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Freeform 32"/>
            <p:cNvSpPr>
              <a:spLocks/>
            </p:cNvSpPr>
            <p:nvPr userDrawn="1"/>
          </p:nvSpPr>
          <p:spPr bwMode="auto">
            <a:xfrm>
              <a:off x="4681538" y="1063625"/>
              <a:ext cx="31750" cy="39687"/>
            </a:xfrm>
            <a:custGeom>
              <a:avLst/>
              <a:gdLst>
                <a:gd name="T0" fmla="*/ 0 w 59"/>
                <a:gd name="T1" fmla="*/ 0 h 77"/>
                <a:gd name="T2" fmla="*/ 59 w 59"/>
                <a:gd name="T3" fmla="*/ 0 h 77"/>
                <a:gd name="T4" fmla="*/ 59 w 59"/>
                <a:gd name="T5" fmla="*/ 8 h 77"/>
                <a:gd name="T6" fmla="*/ 8 w 59"/>
                <a:gd name="T7" fmla="*/ 8 h 77"/>
                <a:gd name="T8" fmla="*/ 8 w 59"/>
                <a:gd name="T9" fmla="*/ 35 h 77"/>
                <a:gd name="T10" fmla="*/ 54 w 59"/>
                <a:gd name="T11" fmla="*/ 35 h 77"/>
                <a:gd name="T12" fmla="*/ 54 w 59"/>
                <a:gd name="T13" fmla="*/ 42 h 77"/>
                <a:gd name="T14" fmla="*/ 8 w 59"/>
                <a:gd name="T15" fmla="*/ 42 h 77"/>
                <a:gd name="T16" fmla="*/ 8 w 59"/>
                <a:gd name="T17" fmla="*/ 69 h 77"/>
                <a:gd name="T18" fmla="*/ 59 w 59"/>
                <a:gd name="T19" fmla="*/ 69 h 77"/>
                <a:gd name="T20" fmla="*/ 59 w 59"/>
                <a:gd name="T21" fmla="*/ 77 h 77"/>
                <a:gd name="T22" fmla="*/ 0 w 59"/>
                <a:gd name="T23" fmla="*/ 77 h 77"/>
                <a:gd name="T24" fmla="*/ 0 w 5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77">
                  <a:moveTo>
                    <a:pt x="0" y="0"/>
                  </a:moveTo>
                  <a:lnTo>
                    <a:pt x="59" y="0"/>
                  </a:lnTo>
                  <a:lnTo>
                    <a:pt x="59" y="8"/>
                  </a:lnTo>
                  <a:lnTo>
                    <a:pt x="8" y="8"/>
                  </a:lnTo>
                  <a:lnTo>
                    <a:pt x="8" y="35"/>
                  </a:lnTo>
                  <a:lnTo>
                    <a:pt x="54" y="35"/>
                  </a:lnTo>
                  <a:lnTo>
                    <a:pt x="54" y="42"/>
                  </a:lnTo>
                  <a:lnTo>
                    <a:pt x="8" y="42"/>
                  </a:lnTo>
                  <a:lnTo>
                    <a:pt x="8" y="69"/>
                  </a:lnTo>
                  <a:lnTo>
                    <a:pt x="59" y="69"/>
                  </a:lnTo>
                  <a:lnTo>
                    <a:pt x="59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Freeform 33"/>
            <p:cNvSpPr>
              <a:spLocks noEditPoints="1"/>
            </p:cNvSpPr>
            <p:nvPr userDrawn="1"/>
          </p:nvSpPr>
          <p:spPr bwMode="auto">
            <a:xfrm>
              <a:off x="4722813" y="1050925"/>
              <a:ext cx="34925" cy="52387"/>
            </a:xfrm>
            <a:custGeom>
              <a:avLst/>
              <a:gdLst>
                <a:gd name="T0" fmla="*/ 48 w 66"/>
                <a:gd name="T1" fmla="*/ 0 h 100"/>
                <a:gd name="T2" fmla="*/ 56 w 66"/>
                <a:gd name="T3" fmla="*/ 0 h 100"/>
                <a:gd name="T4" fmla="*/ 42 w 66"/>
                <a:gd name="T5" fmla="*/ 16 h 100"/>
                <a:gd name="T6" fmla="*/ 33 w 66"/>
                <a:gd name="T7" fmla="*/ 16 h 100"/>
                <a:gd name="T8" fmla="*/ 19 w 66"/>
                <a:gd name="T9" fmla="*/ 0 h 100"/>
                <a:gd name="T10" fmla="*/ 26 w 66"/>
                <a:gd name="T11" fmla="*/ 0 h 100"/>
                <a:gd name="T12" fmla="*/ 38 w 66"/>
                <a:gd name="T13" fmla="*/ 12 h 100"/>
                <a:gd name="T14" fmla="*/ 48 w 66"/>
                <a:gd name="T15" fmla="*/ 0 h 100"/>
                <a:gd name="T16" fmla="*/ 0 w 66"/>
                <a:gd name="T17" fmla="*/ 92 h 100"/>
                <a:gd name="T18" fmla="*/ 56 w 66"/>
                <a:gd name="T19" fmla="*/ 31 h 100"/>
                <a:gd name="T20" fmla="*/ 3 w 66"/>
                <a:gd name="T21" fmla="*/ 31 h 100"/>
                <a:gd name="T22" fmla="*/ 3 w 66"/>
                <a:gd name="T23" fmla="*/ 23 h 100"/>
                <a:gd name="T24" fmla="*/ 66 w 66"/>
                <a:gd name="T25" fmla="*/ 23 h 100"/>
                <a:gd name="T26" fmla="*/ 66 w 66"/>
                <a:gd name="T27" fmla="*/ 31 h 100"/>
                <a:gd name="T28" fmla="*/ 9 w 66"/>
                <a:gd name="T29" fmla="*/ 92 h 100"/>
                <a:gd name="T30" fmla="*/ 66 w 66"/>
                <a:gd name="T31" fmla="*/ 92 h 100"/>
                <a:gd name="T32" fmla="*/ 66 w 66"/>
                <a:gd name="T33" fmla="*/ 100 h 100"/>
                <a:gd name="T34" fmla="*/ 0 w 66"/>
                <a:gd name="T35" fmla="*/ 100 h 100"/>
                <a:gd name="T36" fmla="*/ 0 w 66"/>
                <a:gd name="T37" fmla="*/ 9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6" h="100">
                  <a:moveTo>
                    <a:pt x="48" y="0"/>
                  </a:moveTo>
                  <a:lnTo>
                    <a:pt x="56" y="0"/>
                  </a:lnTo>
                  <a:lnTo>
                    <a:pt x="42" y="16"/>
                  </a:lnTo>
                  <a:lnTo>
                    <a:pt x="33" y="16"/>
                  </a:lnTo>
                  <a:lnTo>
                    <a:pt x="19" y="0"/>
                  </a:lnTo>
                  <a:lnTo>
                    <a:pt x="26" y="0"/>
                  </a:lnTo>
                  <a:lnTo>
                    <a:pt x="38" y="12"/>
                  </a:lnTo>
                  <a:lnTo>
                    <a:pt x="48" y="0"/>
                  </a:lnTo>
                  <a:close/>
                  <a:moveTo>
                    <a:pt x="0" y="92"/>
                  </a:moveTo>
                  <a:lnTo>
                    <a:pt x="56" y="31"/>
                  </a:lnTo>
                  <a:lnTo>
                    <a:pt x="3" y="31"/>
                  </a:lnTo>
                  <a:lnTo>
                    <a:pt x="3" y="23"/>
                  </a:lnTo>
                  <a:lnTo>
                    <a:pt x="66" y="23"/>
                  </a:lnTo>
                  <a:lnTo>
                    <a:pt x="66" y="31"/>
                  </a:lnTo>
                  <a:lnTo>
                    <a:pt x="9" y="92"/>
                  </a:lnTo>
                  <a:lnTo>
                    <a:pt x="66" y="92"/>
                  </a:lnTo>
                  <a:lnTo>
                    <a:pt x="66" y="100"/>
                  </a:lnTo>
                  <a:lnTo>
                    <a:pt x="0" y="100"/>
                  </a:lnTo>
                  <a:lnTo>
                    <a:pt x="0" y="92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34"/>
            <p:cNvSpPr>
              <a:spLocks/>
            </p:cNvSpPr>
            <p:nvPr userDrawn="1"/>
          </p:nvSpPr>
          <p:spPr bwMode="auto">
            <a:xfrm>
              <a:off x="4768850" y="1063625"/>
              <a:ext cx="30163" cy="39687"/>
            </a:xfrm>
            <a:custGeom>
              <a:avLst/>
              <a:gdLst>
                <a:gd name="T0" fmla="*/ 0 w 59"/>
                <a:gd name="T1" fmla="*/ 0 h 77"/>
                <a:gd name="T2" fmla="*/ 59 w 59"/>
                <a:gd name="T3" fmla="*/ 0 h 77"/>
                <a:gd name="T4" fmla="*/ 59 w 59"/>
                <a:gd name="T5" fmla="*/ 8 h 77"/>
                <a:gd name="T6" fmla="*/ 8 w 59"/>
                <a:gd name="T7" fmla="*/ 8 h 77"/>
                <a:gd name="T8" fmla="*/ 8 w 59"/>
                <a:gd name="T9" fmla="*/ 35 h 77"/>
                <a:gd name="T10" fmla="*/ 54 w 59"/>
                <a:gd name="T11" fmla="*/ 35 h 77"/>
                <a:gd name="T12" fmla="*/ 54 w 59"/>
                <a:gd name="T13" fmla="*/ 42 h 77"/>
                <a:gd name="T14" fmla="*/ 8 w 59"/>
                <a:gd name="T15" fmla="*/ 42 h 77"/>
                <a:gd name="T16" fmla="*/ 8 w 59"/>
                <a:gd name="T17" fmla="*/ 69 h 77"/>
                <a:gd name="T18" fmla="*/ 59 w 59"/>
                <a:gd name="T19" fmla="*/ 69 h 77"/>
                <a:gd name="T20" fmla="*/ 59 w 59"/>
                <a:gd name="T21" fmla="*/ 77 h 77"/>
                <a:gd name="T22" fmla="*/ 0 w 59"/>
                <a:gd name="T23" fmla="*/ 77 h 77"/>
                <a:gd name="T24" fmla="*/ 0 w 5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77">
                  <a:moveTo>
                    <a:pt x="0" y="0"/>
                  </a:moveTo>
                  <a:lnTo>
                    <a:pt x="59" y="0"/>
                  </a:lnTo>
                  <a:lnTo>
                    <a:pt x="59" y="8"/>
                  </a:lnTo>
                  <a:lnTo>
                    <a:pt x="8" y="8"/>
                  </a:lnTo>
                  <a:lnTo>
                    <a:pt x="8" y="35"/>
                  </a:lnTo>
                  <a:lnTo>
                    <a:pt x="54" y="35"/>
                  </a:lnTo>
                  <a:lnTo>
                    <a:pt x="54" y="42"/>
                  </a:lnTo>
                  <a:lnTo>
                    <a:pt x="8" y="42"/>
                  </a:lnTo>
                  <a:lnTo>
                    <a:pt x="8" y="69"/>
                  </a:lnTo>
                  <a:lnTo>
                    <a:pt x="59" y="69"/>
                  </a:lnTo>
                  <a:lnTo>
                    <a:pt x="59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35"/>
            <p:cNvSpPr>
              <a:spLocks noEditPoints="1"/>
            </p:cNvSpPr>
            <p:nvPr userDrawn="1"/>
          </p:nvSpPr>
          <p:spPr bwMode="auto">
            <a:xfrm>
              <a:off x="4829175" y="1063625"/>
              <a:ext cx="41275" cy="39687"/>
            </a:xfrm>
            <a:custGeom>
              <a:avLst/>
              <a:gdLst>
                <a:gd name="T0" fmla="*/ 57 w 78"/>
                <a:gd name="T1" fmla="*/ 46 h 77"/>
                <a:gd name="T2" fmla="*/ 39 w 78"/>
                <a:gd name="T3" fmla="*/ 6 h 77"/>
                <a:gd name="T4" fmla="*/ 22 w 78"/>
                <a:gd name="T5" fmla="*/ 46 h 77"/>
                <a:gd name="T6" fmla="*/ 57 w 78"/>
                <a:gd name="T7" fmla="*/ 46 h 77"/>
                <a:gd name="T8" fmla="*/ 35 w 78"/>
                <a:gd name="T9" fmla="*/ 0 h 77"/>
                <a:gd name="T10" fmla="*/ 44 w 78"/>
                <a:gd name="T11" fmla="*/ 0 h 77"/>
                <a:gd name="T12" fmla="*/ 78 w 78"/>
                <a:gd name="T13" fmla="*/ 77 h 77"/>
                <a:gd name="T14" fmla="*/ 71 w 78"/>
                <a:gd name="T15" fmla="*/ 77 h 77"/>
                <a:gd name="T16" fmla="*/ 61 w 78"/>
                <a:gd name="T17" fmla="*/ 54 h 77"/>
                <a:gd name="T18" fmla="*/ 19 w 78"/>
                <a:gd name="T19" fmla="*/ 54 h 77"/>
                <a:gd name="T20" fmla="*/ 8 w 78"/>
                <a:gd name="T21" fmla="*/ 77 h 77"/>
                <a:gd name="T22" fmla="*/ 0 w 78"/>
                <a:gd name="T23" fmla="*/ 77 h 77"/>
                <a:gd name="T24" fmla="*/ 35 w 78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" h="77">
                  <a:moveTo>
                    <a:pt x="57" y="46"/>
                  </a:moveTo>
                  <a:lnTo>
                    <a:pt x="39" y="6"/>
                  </a:lnTo>
                  <a:lnTo>
                    <a:pt x="22" y="46"/>
                  </a:lnTo>
                  <a:lnTo>
                    <a:pt x="57" y="46"/>
                  </a:lnTo>
                  <a:close/>
                  <a:moveTo>
                    <a:pt x="35" y="0"/>
                  </a:moveTo>
                  <a:lnTo>
                    <a:pt x="44" y="0"/>
                  </a:lnTo>
                  <a:lnTo>
                    <a:pt x="78" y="77"/>
                  </a:lnTo>
                  <a:lnTo>
                    <a:pt x="71" y="77"/>
                  </a:lnTo>
                  <a:lnTo>
                    <a:pt x="61" y="54"/>
                  </a:lnTo>
                  <a:lnTo>
                    <a:pt x="19" y="54"/>
                  </a:lnTo>
                  <a:lnTo>
                    <a:pt x="8" y="77"/>
                  </a:lnTo>
                  <a:lnTo>
                    <a:pt x="0" y="77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36"/>
            <p:cNvSpPr>
              <a:spLocks/>
            </p:cNvSpPr>
            <p:nvPr userDrawn="1"/>
          </p:nvSpPr>
          <p:spPr bwMode="auto">
            <a:xfrm>
              <a:off x="4899025" y="1063625"/>
              <a:ext cx="34925" cy="39687"/>
            </a:xfrm>
            <a:custGeom>
              <a:avLst/>
              <a:gdLst>
                <a:gd name="T0" fmla="*/ 28 w 66"/>
                <a:gd name="T1" fmla="*/ 8 h 77"/>
                <a:gd name="T2" fmla="*/ 0 w 66"/>
                <a:gd name="T3" fmla="*/ 8 h 77"/>
                <a:gd name="T4" fmla="*/ 0 w 66"/>
                <a:gd name="T5" fmla="*/ 0 h 77"/>
                <a:gd name="T6" fmla="*/ 66 w 66"/>
                <a:gd name="T7" fmla="*/ 0 h 77"/>
                <a:gd name="T8" fmla="*/ 66 w 66"/>
                <a:gd name="T9" fmla="*/ 8 h 77"/>
                <a:gd name="T10" fmla="*/ 36 w 66"/>
                <a:gd name="T11" fmla="*/ 8 h 77"/>
                <a:gd name="T12" fmla="*/ 36 w 66"/>
                <a:gd name="T13" fmla="*/ 77 h 77"/>
                <a:gd name="T14" fmla="*/ 28 w 66"/>
                <a:gd name="T15" fmla="*/ 77 h 77"/>
                <a:gd name="T16" fmla="*/ 28 w 66"/>
                <a:gd name="T17" fmla="*/ 8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6" h="77">
                  <a:moveTo>
                    <a:pt x="28" y="8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8"/>
                  </a:lnTo>
                  <a:lnTo>
                    <a:pt x="36" y="8"/>
                  </a:lnTo>
                  <a:lnTo>
                    <a:pt x="36" y="77"/>
                  </a:lnTo>
                  <a:lnTo>
                    <a:pt x="28" y="77"/>
                  </a:lnTo>
                  <a:lnTo>
                    <a:pt x="28" y="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37"/>
            <p:cNvSpPr>
              <a:spLocks noEditPoints="1"/>
            </p:cNvSpPr>
            <p:nvPr userDrawn="1"/>
          </p:nvSpPr>
          <p:spPr bwMode="auto">
            <a:xfrm>
              <a:off x="4943475" y="1050925"/>
              <a:ext cx="31750" cy="52387"/>
            </a:xfrm>
            <a:custGeom>
              <a:avLst/>
              <a:gdLst>
                <a:gd name="T0" fmla="*/ 41 w 59"/>
                <a:gd name="T1" fmla="*/ 0 h 100"/>
                <a:gd name="T2" fmla="*/ 49 w 59"/>
                <a:gd name="T3" fmla="*/ 0 h 100"/>
                <a:gd name="T4" fmla="*/ 35 w 59"/>
                <a:gd name="T5" fmla="*/ 16 h 100"/>
                <a:gd name="T6" fmla="*/ 26 w 59"/>
                <a:gd name="T7" fmla="*/ 16 h 100"/>
                <a:gd name="T8" fmla="*/ 12 w 59"/>
                <a:gd name="T9" fmla="*/ 0 h 100"/>
                <a:gd name="T10" fmla="*/ 19 w 59"/>
                <a:gd name="T11" fmla="*/ 0 h 100"/>
                <a:gd name="T12" fmla="*/ 30 w 59"/>
                <a:gd name="T13" fmla="*/ 12 h 100"/>
                <a:gd name="T14" fmla="*/ 41 w 59"/>
                <a:gd name="T15" fmla="*/ 0 h 100"/>
                <a:gd name="T16" fmla="*/ 0 w 59"/>
                <a:gd name="T17" fmla="*/ 23 h 100"/>
                <a:gd name="T18" fmla="*/ 59 w 59"/>
                <a:gd name="T19" fmla="*/ 23 h 100"/>
                <a:gd name="T20" fmla="*/ 59 w 59"/>
                <a:gd name="T21" fmla="*/ 31 h 100"/>
                <a:gd name="T22" fmla="*/ 7 w 59"/>
                <a:gd name="T23" fmla="*/ 31 h 100"/>
                <a:gd name="T24" fmla="*/ 7 w 59"/>
                <a:gd name="T25" fmla="*/ 58 h 100"/>
                <a:gd name="T26" fmla="*/ 55 w 59"/>
                <a:gd name="T27" fmla="*/ 58 h 100"/>
                <a:gd name="T28" fmla="*/ 55 w 59"/>
                <a:gd name="T29" fmla="*/ 65 h 100"/>
                <a:gd name="T30" fmla="*/ 7 w 59"/>
                <a:gd name="T31" fmla="*/ 65 h 100"/>
                <a:gd name="T32" fmla="*/ 7 w 59"/>
                <a:gd name="T33" fmla="*/ 92 h 100"/>
                <a:gd name="T34" fmla="*/ 59 w 59"/>
                <a:gd name="T35" fmla="*/ 92 h 100"/>
                <a:gd name="T36" fmla="*/ 59 w 59"/>
                <a:gd name="T37" fmla="*/ 100 h 100"/>
                <a:gd name="T38" fmla="*/ 0 w 59"/>
                <a:gd name="T39" fmla="*/ 100 h 100"/>
                <a:gd name="T40" fmla="*/ 0 w 59"/>
                <a:gd name="T41" fmla="*/ 23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" h="100">
                  <a:moveTo>
                    <a:pt x="41" y="0"/>
                  </a:moveTo>
                  <a:lnTo>
                    <a:pt x="49" y="0"/>
                  </a:lnTo>
                  <a:lnTo>
                    <a:pt x="35" y="16"/>
                  </a:lnTo>
                  <a:lnTo>
                    <a:pt x="26" y="16"/>
                  </a:lnTo>
                  <a:lnTo>
                    <a:pt x="12" y="0"/>
                  </a:lnTo>
                  <a:lnTo>
                    <a:pt x="19" y="0"/>
                  </a:lnTo>
                  <a:lnTo>
                    <a:pt x="30" y="12"/>
                  </a:lnTo>
                  <a:lnTo>
                    <a:pt x="41" y="0"/>
                  </a:lnTo>
                  <a:close/>
                  <a:moveTo>
                    <a:pt x="0" y="23"/>
                  </a:moveTo>
                  <a:lnTo>
                    <a:pt x="59" y="23"/>
                  </a:lnTo>
                  <a:lnTo>
                    <a:pt x="59" y="31"/>
                  </a:lnTo>
                  <a:lnTo>
                    <a:pt x="7" y="31"/>
                  </a:lnTo>
                  <a:lnTo>
                    <a:pt x="7" y="58"/>
                  </a:lnTo>
                  <a:lnTo>
                    <a:pt x="55" y="58"/>
                  </a:lnTo>
                  <a:lnTo>
                    <a:pt x="55" y="65"/>
                  </a:lnTo>
                  <a:lnTo>
                    <a:pt x="7" y="65"/>
                  </a:lnTo>
                  <a:lnTo>
                    <a:pt x="7" y="92"/>
                  </a:lnTo>
                  <a:lnTo>
                    <a:pt x="59" y="92"/>
                  </a:lnTo>
                  <a:lnTo>
                    <a:pt x="59" y="100"/>
                  </a:lnTo>
                  <a:lnTo>
                    <a:pt x="0" y="10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38"/>
            <p:cNvSpPr>
              <a:spLocks/>
            </p:cNvSpPr>
            <p:nvPr userDrawn="1"/>
          </p:nvSpPr>
          <p:spPr bwMode="auto">
            <a:xfrm>
              <a:off x="4986338" y="1063625"/>
              <a:ext cx="30163" cy="39687"/>
            </a:xfrm>
            <a:custGeom>
              <a:avLst/>
              <a:gdLst>
                <a:gd name="T0" fmla="*/ 0 w 56"/>
                <a:gd name="T1" fmla="*/ 0 h 77"/>
                <a:gd name="T2" fmla="*/ 9 w 56"/>
                <a:gd name="T3" fmla="*/ 0 h 77"/>
                <a:gd name="T4" fmla="*/ 9 w 56"/>
                <a:gd name="T5" fmla="*/ 69 h 77"/>
                <a:gd name="T6" fmla="*/ 56 w 56"/>
                <a:gd name="T7" fmla="*/ 69 h 77"/>
                <a:gd name="T8" fmla="*/ 56 w 56"/>
                <a:gd name="T9" fmla="*/ 77 h 77"/>
                <a:gd name="T10" fmla="*/ 0 w 56"/>
                <a:gd name="T11" fmla="*/ 77 h 77"/>
                <a:gd name="T12" fmla="*/ 0 w 56"/>
                <a:gd name="T1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77">
                  <a:moveTo>
                    <a:pt x="0" y="0"/>
                  </a:moveTo>
                  <a:lnTo>
                    <a:pt x="9" y="0"/>
                  </a:lnTo>
                  <a:lnTo>
                    <a:pt x="9" y="69"/>
                  </a:lnTo>
                  <a:lnTo>
                    <a:pt x="56" y="69"/>
                  </a:lnTo>
                  <a:lnTo>
                    <a:pt x="56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39"/>
            <p:cNvSpPr>
              <a:spLocks noEditPoints="1"/>
            </p:cNvSpPr>
            <p:nvPr userDrawn="1"/>
          </p:nvSpPr>
          <p:spPr bwMode="auto">
            <a:xfrm>
              <a:off x="5021263" y="1062038"/>
              <a:ext cx="41275" cy="42862"/>
            </a:xfrm>
            <a:custGeom>
              <a:avLst/>
              <a:gdLst>
                <a:gd name="T0" fmla="*/ 72 w 80"/>
                <a:gd name="T1" fmla="*/ 33 h 79"/>
                <a:gd name="T2" fmla="*/ 68 w 80"/>
                <a:gd name="T3" fmla="*/ 20 h 79"/>
                <a:gd name="T4" fmla="*/ 59 w 80"/>
                <a:gd name="T5" fmla="*/ 11 h 79"/>
                <a:gd name="T6" fmla="*/ 47 w 80"/>
                <a:gd name="T7" fmla="*/ 7 h 79"/>
                <a:gd name="T8" fmla="*/ 33 w 80"/>
                <a:gd name="T9" fmla="*/ 7 h 79"/>
                <a:gd name="T10" fmla="*/ 21 w 80"/>
                <a:gd name="T11" fmla="*/ 11 h 79"/>
                <a:gd name="T12" fmla="*/ 13 w 80"/>
                <a:gd name="T13" fmla="*/ 20 h 79"/>
                <a:gd name="T14" fmla="*/ 8 w 80"/>
                <a:gd name="T15" fmla="*/ 33 h 79"/>
                <a:gd name="T16" fmla="*/ 8 w 80"/>
                <a:gd name="T17" fmla="*/ 47 h 79"/>
                <a:gd name="T18" fmla="*/ 13 w 80"/>
                <a:gd name="T19" fmla="*/ 59 h 79"/>
                <a:gd name="T20" fmla="*/ 21 w 80"/>
                <a:gd name="T21" fmla="*/ 68 h 79"/>
                <a:gd name="T22" fmla="*/ 33 w 80"/>
                <a:gd name="T23" fmla="*/ 72 h 79"/>
                <a:gd name="T24" fmla="*/ 47 w 80"/>
                <a:gd name="T25" fmla="*/ 72 h 79"/>
                <a:gd name="T26" fmla="*/ 59 w 80"/>
                <a:gd name="T27" fmla="*/ 68 h 79"/>
                <a:gd name="T28" fmla="*/ 68 w 80"/>
                <a:gd name="T29" fmla="*/ 59 h 79"/>
                <a:gd name="T30" fmla="*/ 72 w 80"/>
                <a:gd name="T31" fmla="*/ 47 h 79"/>
                <a:gd name="T32" fmla="*/ 40 w 80"/>
                <a:gd name="T33" fmla="*/ 79 h 79"/>
                <a:gd name="T34" fmla="*/ 23 w 80"/>
                <a:gd name="T35" fmla="*/ 76 h 79"/>
                <a:gd name="T36" fmla="*/ 10 w 80"/>
                <a:gd name="T37" fmla="*/ 69 h 79"/>
                <a:gd name="T38" fmla="*/ 3 w 80"/>
                <a:gd name="T39" fmla="*/ 56 h 79"/>
                <a:gd name="T40" fmla="*/ 0 w 80"/>
                <a:gd name="T41" fmla="*/ 40 h 79"/>
                <a:gd name="T42" fmla="*/ 3 w 80"/>
                <a:gd name="T43" fmla="*/ 23 h 79"/>
                <a:gd name="T44" fmla="*/ 10 w 80"/>
                <a:gd name="T45" fmla="*/ 10 h 79"/>
                <a:gd name="T46" fmla="*/ 23 w 80"/>
                <a:gd name="T47" fmla="*/ 3 h 79"/>
                <a:gd name="T48" fmla="*/ 40 w 80"/>
                <a:gd name="T49" fmla="*/ 0 h 79"/>
                <a:gd name="T50" fmla="*/ 56 w 80"/>
                <a:gd name="T51" fmla="*/ 3 h 79"/>
                <a:gd name="T52" fmla="*/ 69 w 80"/>
                <a:gd name="T53" fmla="*/ 10 h 79"/>
                <a:gd name="T54" fmla="*/ 78 w 80"/>
                <a:gd name="T55" fmla="*/ 23 h 79"/>
                <a:gd name="T56" fmla="*/ 80 w 80"/>
                <a:gd name="T57" fmla="*/ 40 h 79"/>
                <a:gd name="T58" fmla="*/ 78 w 80"/>
                <a:gd name="T59" fmla="*/ 56 h 79"/>
                <a:gd name="T60" fmla="*/ 69 w 80"/>
                <a:gd name="T61" fmla="*/ 69 h 79"/>
                <a:gd name="T62" fmla="*/ 56 w 80"/>
                <a:gd name="T63" fmla="*/ 76 h 79"/>
                <a:gd name="T64" fmla="*/ 40 w 80"/>
                <a:gd name="T65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0" h="79">
                  <a:moveTo>
                    <a:pt x="72" y="40"/>
                  </a:moveTo>
                  <a:lnTo>
                    <a:pt x="72" y="33"/>
                  </a:lnTo>
                  <a:lnTo>
                    <a:pt x="70" y="26"/>
                  </a:lnTo>
                  <a:lnTo>
                    <a:pt x="68" y="20"/>
                  </a:lnTo>
                  <a:lnTo>
                    <a:pt x="63" y="16"/>
                  </a:lnTo>
                  <a:lnTo>
                    <a:pt x="59" y="11"/>
                  </a:lnTo>
                  <a:lnTo>
                    <a:pt x="53" y="9"/>
                  </a:lnTo>
                  <a:lnTo>
                    <a:pt x="47" y="7"/>
                  </a:lnTo>
                  <a:lnTo>
                    <a:pt x="40" y="7"/>
                  </a:lnTo>
                  <a:lnTo>
                    <a:pt x="33" y="7"/>
                  </a:lnTo>
                  <a:lnTo>
                    <a:pt x="26" y="9"/>
                  </a:lnTo>
                  <a:lnTo>
                    <a:pt x="21" y="11"/>
                  </a:lnTo>
                  <a:lnTo>
                    <a:pt x="16" y="16"/>
                  </a:lnTo>
                  <a:lnTo>
                    <a:pt x="13" y="20"/>
                  </a:lnTo>
                  <a:lnTo>
                    <a:pt x="10" y="26"/>
                  </a:lnTo>
                  <a:lnTo>
                    <a:pt x="8" y="33"/>
                  </a:lnTo>
                  <a:lnTo>
                    <a:pt x="7" y="40"/>
                  </a:lnTo>
                  <a:lnTo>
                    <a:pt x="8" y="47"/>
                  </a:lnTo>
                  <a:lnTo>
                    <a:pt x="10" y="53"/>
                  </a:lnTo>
                  <a:lnTo>
                    <a:pt x="13" y="59"/>
                  </a:lnTo>
                  <a:lnTo>
                    <a:pt x="16" y="63"/>
                  </a:lnTo>
                  <a:lnTo>
                    <a:pt x="21" y="68"/>
                  </a:lnTo>
                  <a:lnTo>
                    <a:pt x="26" y="70"/>
                  </a:lnTo>
                  <a:lnTo>
                    <a:pt x="33" y="72"/>
                  </a:lnTo>
                  <a:lnTo>
                    <a:pt x="40" y="72"/>
                  </a:lnTo>
                  <a:lnTo>
                    <a:pt x="47" y="72"/>
                  </a:lnTo>
                  <a:lnTo>
                    <a:pt x="53" y="70"/>
                  </a:lnTo>
                  <a:lnTo>
                    <a:pt x="59" y="68"/>
                  </a:lnTo>
                  <a:lnTo>
                    <a:pt x="63" y="63"/>
                  </a:lnTo>
                  <a:lnTo>
                    <a:pt x="68" y="59"/>
                  </a:lnTo>
                  <a:lnTo>
                    <a:pt x="70" y="53"/>
                  </a:lnTo>
                  <a:lnTo>
                    <a:pt x="72" y="47"/>
                  </a:lnTo>
                  <a:lnTo>
                    <a:pt x="72" y="40"/>
                  </a:lnTo>
                  <a:close/>
                  <a:moveTo>
                    <a:pt x="40" y="79"/>
                  </a:moveTo>
                  <a:lnTo>
                    <a:pt x="31" y="79"/>
                  </a:lnTo>
                  <a:lnTo>
                    <a:pt x="23" y="76"/>
                  </a:lnTo>
                  <a:lnTo>
                    <a:pt x="16" y="73"/>
                  </a:lnTo>
                  <a:lnTo>
                    <a:pt x="10" y="69"/>
                  </a:lnTo>
                  <a:lnTo>
                    <a:pt x="6" y="63"/>
                  </a:lnTo>
                  <a:lnTo>
                    <a:pt x="3" y="56"/>
                  </a:lnTo>
                  <a:lnTo>
                    <a:pt x="0" y="49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3" y="23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3" y="3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56" y="3"/>
                  </a:lnTo>
                  <a:lnTo>
                    <a:pt x="63" y="6"/>
                  </a:lnTo>
                  <a:lnTo>
                    <a:pt x="69" y="10"/>
                  </a:lnTo>
                  <a:lnTo>
                    <a:pt x="73" y="16"/>
                  </a:lnTo>
                  <a:lnTo>
                    <a:pt x="78" y="23"/>
                  </a:lnTo>
                  <a:lnTo>
                    <a:pt x="79" y="30"/>
                  </a:lnTo>
                  <a:lnTo>
                    <a:pt x="80" y="40"/>
                  </a:lnTo>
                  <a:lnTo>
                    <a:pt x="79" y="49"/>
                  </a:lnTo>
                  <a:lnTo>
                    <a:pt x="78" y="56"/>
                  </a:lnTo>
                  <a:lnTo>
                    <a:pt x="73" y="63"/>
                  </a:lnTo>
                  <a:lnTo>
                    <a:pt x="69" y="69"/>
                  </a:lnTo>
                  <a:lnTo>
                    <a:pt x="63" y="73"/>
                  </a:lnTo>
                  <a:lnTo>
                    <a:pt x="56" y="76"/>
                  </a:lnTo>
                  <a:lnTo>
                    <a:pt x="49" y="79"/>
                  </a:lnTo>
                  <a:lnTo>
                    <a:pt x="40" y="79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40"/>
            <p:cNvSpPr>
              <a:spLocks/>
            </p:cNvSpPr>
            <p:nvPr userDrawn="1"/>
          </p:nvSpPr>
          <p:spPr bwMode="auto">
            <a:xfrm>
              <a:off x="5068888" y="1063625"/>
              <a:ext cx="41275" cy="39687"/>
            </a:xfrm>
            <a:custGeom>
              <a:avLst/>
              <a:gdLst>
                <a:gd name="T0" fmla="*/ 0 w 78"/>
                <a:gd name="T1" fmla="*/ 0 h 77"/>
                <a:gd name="T2" fmla="*/ 9 w 78"/>
                <a:gd name="T3" fmla="*/ 0 h 77"/>
                <a:gd name="T4" fmla="*/ 39 w 78"/>
                <a:gd name="T5" fmla="*/ 69 h 77"/>
                <a:gd name="T6" fmla="*/ 69 w 78"/>
                <a:gd name="T7" fmla="*/ 0 h 77"/>
                <a:gd name="T8" fmla="*/ 78 w 78"/>
                <a:gd name="T9" fmla="*/ 0 h 77"/>
                <a:gd name="T10" fmla="*/ 45 w 78"/>
                <a:gd name="T11" fmla="*/ 77 h 77"/>
                <a:gd name="T12" fmla="*/ 35 w 78"/>
                <a:gd name="T13" fmla="*/ 77 h 77"/>
                <a:gd name="T14" fmla="*/ 0 w 78"/>
                <a:gd name="T1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8" h="77">
                  <a:moveTo>
                    <a:pt x="0" y="0"/>
                  </a:moveTo>
                  <a:lnTo>
                    <a:pt x="9" y="0"/>
                  </a:lnTo>
                  <a:lnTo>
                    <a:pt x="39" y="69"/>
                  </a:lnTo>
                  <a:lnTo>
                    <a:pt x="69" y="0"/>
                  </a:lnTo>
                  <a:lnTo>
                    <a:pt x="78" y="0"/>
                  </a:lnTo>
                  <a:lnTo>
                    <a:pt x="45" y="77"/>
                  </a:lnTo>
                  <a:lnTo>
                    <a:pt x="35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41"/>
            <p:cNvSpPr>
              <a:spLocks noEditPoints="1"/>
            </p:cNvSpPr>
            <p:nvPr userDrawn="1"/>
          </p:nvSpPr>
          <p:spPr bwMode="auto">
            <a:xfrm>
              <a:off x="5116513" y="1050925"/>
              <a:ext cx="38100" cy="52387"/>
            </a:xfrm>
            <a:custGeom>
              <a:avLst/>
              <a:gdLst>
                <a:gd name="T0" fmla="*/ 45 w 73"/>
                <a:gd name="T1" fmla="*/ 0 h 100"/>
                <a:gd name="T2" fmla="*/ 55 w 73"/>
                <a:gd name="T3" fmla="*/ 0 h 100"/>
                <a:gd name="T4" fmla="*/ 42 w 73"/>
                <a:gd name="T5" fmla="*/ 16 h 100"/>
                <a:gd name="T6" fmla="*/ 36 w 73"/>
                <a:gd name="T7" fmla="*/ 16 h 100"/>
                <a:gd name="T8" fmla="*/ 45 w 73"/>
                <a:gd name="T9" fmla="*/ 0 h 100"/>
                <a:gd name="T10" fmla="*/ 33 w 73"/>
                <a:gd name="T11" fmla="*/ 67 h 100"/>
                <a:gd name="T12" fmla="*/ 0 w 73"/>
                <a:gd name="T13" fmla="*/ 23 h 100"/>
                <a:gd name="T14" fmla="*/ 10 w 73"/>
                <a:gd name="T15" fmla="*/ 23 h 100"/>
                <a:gd name="T16" fmla="*/ 37 w 73"/>
                <a:gd name="T17" fmla="*/ 61 h 100"/>
                <a:gd name="T18" fmla="*/ 65 w 73"/>
                <a:gd name="T19" fmla="*/ 23 h 100"/>
                <a:gd name="T20" fmla="*/ 73 w 73"/>
                <a:gd name="T21" fmla="*/ 23 h 100"/>
                <a:gd name="T22" fmla="*/ 40 w 73"/>
                <a:gd name="T23" fmla="*/ 67 h 100"/>
                <a:gd name="T24" fmla="*/ 40 w 73"/>
                <a:gd name="T25" fmla="*/ 100 h 100"/>
                <a:gd name="T26" fmla="*/ 33 w 73"/>
                <a:gd name="T27" fmla="*/ 100 h 100"/>
                <a:gd name="T28" fmla="*/ 33 w 73"/>
                <a:gd name="T29" fmla="*/ 6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" h="100">
                  <a:moveTo>
                    <a:pt x="45" y="0"/>
                  </a:moveTo>
                  <a:lnTo>
                    <a:pt x="55" y="0"/>
                  </a:lnTo>
                  <a:lnTo>
                    <a:pt x="42" y="16"/>
                  </a:lnTo>
                  <a:lnTo>
                    <a:pt x="36" y="16"/>
                  </a:lnTo>
                  <a:lnTo>
                    <a:pt x="45" y="0"/>
                  </a:lnTo>
                  <a:close/>
                  <a:moveTo>
                    <a:pt x="33" y="67"/>
                  </a:moveTo>
                  <a:lnTo>
                    <a:pt x="0" y="23"/>
                  </a:lnTo>
                  <a:lnTo>
                    <a:pt x="10" y="23"/>
                  </a:lnTo>
                  <a:lnTo>
                    <a:pt x="37" y="61"/>
                  </a:lnTo>
                  <a:lnTo>
                    <a:pt x="65" y="23"/>
                  </a:lnTo>
                  <a:lnTo>
                    <a:pt x="73" y="23"/>
                  </a:lnTo>
                  <a:lnTo>
                    <a:pt x="40" y="67"/>
                  </a:lnTo>
                  <a:lnTo>
                    <a:pt x="40" y="100"/>
                  </a:lnTo>
                  <a:lnTo>
                    <a:pt x="33" y="100"/>
                  </a:lnTo>
                  <a:lnTo>
                    <a:pt x="33" y="67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42"/>
            <p:cNvSpPr>
              <a:spLocks/>
            </p:cNvSpPr>
            <p:nvPr userDrawn="1"/>
          </p:nvSpPr>
          <p:spPr bwMode="auto">
            <a:xfrm>
              <a:off x="5162550" y="1062038"/>
              <a:ext cx="41275" cy="42862"/>
            </a:xfrm>
            <a:custGeom>
              <a:avLst/>
              <a:gdLst>
                <a:gd name="T0" fmla="*/ 33 w 77"/>
                <a:gd name="T1" fmla="*/ 7 h 79"/>
                <a:gd name="T2" fmla="*/ 21 w 77"/>
                <a:gd name="T3" fmla="*/ 11 h 79"/>
                <a:gd name="T4" fmla="*/ 13 w 77"/>
                <a:gd name="T5" fmla="*/ 20 h 79"/>
                <a:gd name="T6" fmla="*/ 9 w 77"/>
                <a:gd name="T7" fmla="*/ 33 h 79"/>
                <a:gd name="T8" fmla="*/ 9 w 77"/>
                <a:gd name="T9" fmla="*/ 47 h 79"/>
                <a:gd name="T10" fmla="*/ 12 w 77"/>
                <a:gd name="T11" fmla="*/ 59 h 79"/>
                <a:gd name="T12" fmla="*/ 21 w 77"/>
                <a:gd name="T13" fmla="*/ 68 h 79"/>
                <a:gd name="T14" fmla="*/ 32 w 77"/>
                <a:gd name="T15" fmla="*/ 72 h 79"/>
                <a:gd name="T16" fmla="*/ 44 w 77"/>
                <a:gd name="T17" fmla="*/ 72 h 79"/>
                <a:gd name="T18" fmla="*/ 54 w 77"/>
                <a:gd name="T19" fmla="*/ 69 h 79"/>
                <a:gd name="T20" fmla="*/ 62 w 77"/>
                <a:gd name="T21" fmla="*/ 63 h 79"/>
                <a:gd name="T22" fmla="*/ 67 w 77"/>
                <a:gd name="T23" fmla="*/ 55 h 79"/>
                <a:gd name="T24" fmla="*/ 77 w 77"/>
                <a:gd name="T25" fmla="*/ 49 h 79"/>
                <a:gd name="T26" fmla="*/ 72 w 77"/>
                <a:gd name="T27" fmla="*/ 62 h 79"/>
                <a:gd name="T28" fmla="*/ 64 w 77"/>
                <a:gd name="T29" fmla="*/ 72 h 79"/>
                <a:gd name="T30" fmla="*/ 52 w 77"/>
                <a:gd name="T31" fmla="*/ 78 h 79"/>
                <a:gd name="T32" fmla="*/ 39 w 77"/>
                <a:gd name="T33" fmla="*/ 79 h 79"/>
                <a:gd name="T34" fmla="*/ 23 w 77"/>
                <a:gd name="T35" fmla="*/ 76 h 79"/>
                <a:gd name="T36" fmla="*/ 10 w 77"/>
                <a:gd name="T37" fmla="*/ 69 h 79"/>
                <a:gd name="T38" fmla="*/ 3 w 77"/>
                <a:gd name="T39" fmla="*/ 56 h 79"/>
                <a:gd name="T40" fmla="*/ 0 w 77"/>
                <a:gd name="T41" fmla="*/ 40 h 79"/>
                <a:gd name="T42" fmla="*/ 3 w 77"/>
                <a:gd name="T43" fmla="*/ 23 h 79"/>
                <a:gd name="T44" fmla="*/ 10 w 77"/>
                <a:gd name="T45" fmla="*/ 10 h 79"/>
                <a:gd name="T46" fmla="*/ 23 w 77"/>
                <a:gd name="T47" fmla="*/ 3 h 79"/>
                <a:gd name="T48" fmla="*/ 41 w 77"/>
                <a:gd name="T49" fmla="*/ 0 h 79"/>
                <a:gd name="T50" fmla="*/ 54 w 77"/>
                <a:gd name="T51" fmla="*/ 1 h 79"/>
                <a:gd name="T52" fmla="*/ 64 w 77"/>
                <a:gd name="T53" fmla="*/ 7 h 79"/>
                <a:gd name="T54" fmla="*/ 72 w 77"/>
                <a:gd name="T55" fmla="*/ 16 h 79"/>
                <a:gd name="T56" fmla="*/ 75 w 77"/>
                <a:gd name="T57" fmla="*/ 26 h 79"/>
                <a:gd name="T58" fmla="*/ 67 w 77"/>
                <a:gd name="T59" fmla="*/ 21 h 79"/>
                <a:gd name="T60" fmla="*/ 61 w 77"/>
                <a:gd name="T61" fmla="*/ 14 h 79"/>
                <a:gd name="T62" fmla="*/ 55 w 77"/>
                <a:gd name="T63" fmla="*/ 10 h 79"/>
                <a:gd name="T64" fmla="*/ 45 w 77"/>
                <a:gd name="T65" fmla="*/ 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" h="79">
                  <a:moveTo>
                    <a:pt x="39" y="7"/>
                  </a:moveTo>
                  <a:lnTo>
                    <a:pt x="33" y="7"/>
                  </a:lnTo>
                  <a:lnTo>
                    <a:pt x="26" y="9"/>
                  </a:lnTo>
                  <a:lnTo>
                    <a:pt x="21" y="11"/>
                  </a:lnTo>
                  <a:lnTo>
                    <a:pt x="16" y="16"/>
                  </a:lnTo>
                  <a:lnTo>
                    <a:pt x="13" y="20"/>
                  </a:lnTo>
                  <a:lnTo>
                    <a:pt x="10" y="26"/>
                  </a:lnTo>
                  <a:lnTo>
                    <a:pt x="9" y="33"/>
                  </a:lnTo>
                  <a:lnTo>
                    <a:pt x="8" y="40"/>
                  </a:lnTo>
                  <a:lnTo>
                    <a:pt x="9" y="47"/>
                  </a:lnTo>
                  <a:lnTo>
                    <a:pt x="10" y="53"/>
                  </a:lnTo>
                  <a:lnTo>
                    <a:pt x="12" y="59"/>
                  </a:lnTo>
                  <a:lnTo>
                    <a:pt x="16" y="63"/>
                  </a:lnTo>
                  <a:lnTo>
                    <a:pt x="21" y="68"/>
                  </a:lnTo>
                  <a:lnTo>
                    <a:pt x="26" y="70"/>
                  </a:lnTo>
                  <a:lnTo>
                    <a:pt x="32" y="72"/>
                  </a:lnTo>
                  <a:lnTo>
                    <a:pt x="38" y="72"/>
                  </a:lnTo>
                  <a:lnTo>
                    <a:pt x="44" y="72"/>
                  </a:lnTo>
                  <a:lnTo>
                    <a:pt x="49" y="70"/>
                  </a:lnTo>
                  <a:lnTo>
                    <a:pt x="54" y="69"/>
                  </a:lnTo>
                  <a:lnTo>
                    <a:pt x="58" y="66"/>
                  </a:lnTo>
                  <a:lnTo>
                    <a:pt x="62" y="63"/>
                  </a:lnTo>
                  <a:lnTo>
                    <a:pt x="65" y="59"/>
                  </a:lnTo>
                  <a:lnTo>
                    <a:pt x="67" y="55"/>
                  </a:lnTo>
                  <a:lnTo>
                    <a:pt x="68" y="49"/>
                  </a:lnTo>
                  <a:lnTo>
                    <a:pt x="77" y="49"/>
                  </a:lnTo>
                  <a:lnTo>
                    <a:pt x="75" y="56"/>
                  </a:lnTo>
                  <a:lnTo>
                    <a:pt x="72" y="62"/>
                  </a:lnTo>
                  <a:lnTo>
                    <a:pt x="68" y="68"/>
                  </a:lnTo>
                  <a:lnTo>
                    <a:pt x="64" y="72"/>
                  </a:lnTo>
                  <a:lnTo>
                    <a:pt x="58" y="75"/>
                  </a:lnTo>
                  <a:lnTo>
                    <a:pt x="52" y="78"/>
                  </a:lnTo>
                  <a:lnTo>
                    <a:pt x="46" y="79"/>
                  </a:lnTo>
                  <a:lnTo>
                    <a:pt x="39" y="79"/>
                  </a:lnTo>
                  <a:lnTo>
                    <a:pt x="31" y="79"/>
                  </a:lnTo>
                  <a:lnTo>
                    <a:pt x="23" y="76"/>
                  </a:lnTo>
                  <a:lnTo>
                    <a:pt x="16" y="73"/>
                  </a:lnTo>
                  <a:lnTo>
                    <a:pt x="10" y="69"/>
                  </a:lnTo>
                  <a:lnTo>
                    <a:pt x="6" y="63"/>
                  </a:lnTo>
                  <a:lnTo>
                    <a:pt x="3" y="56"/>
                  </a:lnTo>
                  <a:lnTo>
                    <a:pt x="0" y="49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3" y="23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3" y="3"/>
                  </a:lnTo>
                  <a:lnTo>
                    <a:pt x="31" y="0"/>
                  </a:lnTo>
                  <a:lnTo>
                    <a:pt x="41" y="0"/>
                  </a:lnTo>
                  <a:lnTo>
                    <a:pt x="48" y="0"/>
                  </a:lnTo>
                  <a:lnTo>
                    <a:pt x="54" y="1"/>
                  </a:lnTo>
                  <a:lnTo>
                    <a:pt x="59" y="4"/>
                  </a:lnTo>
                  <a:lnTo>
                    <a:pt x="64" y="7"/>
                  </a:lnTo>
                  <a:lnTo>
                    <a:pt x="68" y="10"/>
                  </a:lnTo>
                  <a:lnTo>
                    <a:pt x="72" y="16"/>
                  </a:lnTo>
                  <a:lnTo>
                    <a:pt x="74" y="20"/>
                  </a:lnTo>
                  <a:lnTo>
                    <a:pt x="75" y="26"/>
                  </a:lnTo>
                  <a:lnTo>
                    <a:pt x="68" y="26"/>
                  </a:lnTo>
                  <a:lnTo>
                    <a:pt x="67" y="21"/>
                  </a:lnTo>
                  <a:lnTo>
                    <a:pt x="64" y="19"/>
                  </a:lnTo>
                  <a:lnTo>
                    <a:pt x="61" y="14"/>
                  </a:lnTo>
                  <a:lnTo>
                    <a:pt x="58" y="11"/>
                  </a:lnTo>
                  <a:lnTo>
                    <a:pt x="55" y="10"/>
                  </a:lnTo>
                  <a:lnTo>
                    <a:pt x="51" y="9"/>
                  </a:lnTo>
                  <a:lnTo>
                    <a:pt x="45" y="7"/>
                  </a:lnTo>
                  <a:lnTo>
                    <a:pt x="39" y="7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43"/>
            <p:cNvSpPr>
              <a:spLocks/>
            </p:cNvSpPr>
            <p:nvPr userDrawn="1"/>
          </p:nvSpPr>
          <p:spPr bwMode="auto">
            <a:xfrm>
              <a:off x="5214938" y="1063625"/>
              <a:ext cx="34925" cy="39687"/>
            </a:xfrm>
            <a:custGeom>
              <a:avLst/>
              <a:gdLst>
                <a:gd name="T0" fmla="*/ 0 w 65"/>
                <a:gd name="T1" fmla="*/ 0 h 77"/>
                <a:gd name="T2" fmla="*/ 8 w 65"/>
                <a:gd name="T3" fmla="*/ 0 h 77"/>
                <a:gd name="T4" fmla="*/ 8 w 65"/>
                <a:gd name="T5" fmla="*/ 32 h 77"/>
                <a:gd name="T6" fmla="*/ 57 w 65"/>
                <a:gd name="T7" fmla="*/ 32 h 77"/>
                <a:gd name="T8" fmla="*/ 57 w 65"/>
                <a:gd name="T9" fmla="*/ 0 h 77"/>
                <a:gd name="T10" fmla="*/ 65 w 65"/>
                <a:gd name="T11" fmla="*/ 0 h 77"/>
                <a:gd name="T12" fmla="*/ 65 w 65"/>
                <a:gd name="T13" fmla="*/ 77 h 77"/>
                <a:gd name="T14" fmla="*/ 57 w 65"/>
                <a:gd name="T15" fmla="*/ 77 h 77"/>
                <a:gd name="T16" fmla="*/ 57 w 65"/>
                <a:gd name="T17" fmla="*/ 39 h 77"/>
                <a:gd name="T18" fmla="*/ 8 w 65"/>
                <a:gd name="T19" fmla="*/ 39 h 77"/>
                <a:gd name="T20" fmla="*/ 8 w 65"/>
                <a:gd name="T21" fmla="*/ 77 h 77"/>
                <a:gd name="T22" fmla="*/ 0 w 65"/>
                <a:gd name="T23" fmla="*/ 77 h 77"/>
                <a:gd name="T24" fmla="*/ 0 w 65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5" h="77">
                  <a:moveTo>
                    <a:pt x="0" y="0"/>
                  </a:moveTo>
                  <a:lnTo>
                    <a:pt x="8" y="0"/>
                  </a:lnTo>
                  <a:lnTo>
                    <a:pt x="8" y="32"/>
                  </a:lnTo>
                  <a:lnTo>
                    <a:pt x="57" y="32"/>
                  </a:lnTo>
                  <a:lnTo>
                    <a:pt x="57" y="0"/>
                  </a:lnTo>
                  <a:lnTo>
                    <a:pt x="65" y="0"/>
                  </a:lnTo>
                  <a:lnTo>
                    <a:pt x="65" y="77"/>
                  </a:lnTo>
                  <a:lnTo>
                    <a:pt x="57" y="77"/>
                  </a:lnTo>
                  <a:lnTo>
                    <a:pt x="57" y="39"/>
                  </a:lnTo>
                  <a:lnTo>
                    <a:pt x="8" y="39"/>
                  </a:lnTo>
                  <a:lnTo>
                    <a:pt x="8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44"/>
            <p:cNvSpPr>
              <a:spLocks noEditPoints="1"/>
            </p:cNvSpPr>
            <p:nvPr userDrawn="1"/>
          </p:nvSpPr>
          <p:spPr bwMode="auto">
            <a:xfrm>
              <a:off x="5260975" y="1062038"/>
              <a:ext cx="42863" cy="42862"/>
            </a:xfrm>
            <a:custGeom>
              <a:avLst/>
              <a:gdLst>
                <a:gd name="T0" fmla="*/ 72 w 81"/>
                <a:gd name="T1" fmla="*/ 33 h 79"/>
                <a:gd name="T2" fmla="*/ 68 w 81"/>
                <a:gd name="T3" fmla="*/ 20 h 79"/>
                <a:gd name="T4" fmla="*/ 59 w 81"/>
                <a:gd name="T5" fmla="*/ 11 h 79"/>
                <a:gd name="T6" fmla="*/ 47 w 81"/>
                <a:gd name="T7" fmla="*/ 7 h 79"/>
                <a:gd name="T8" fmla="*/ 33 w 81"/>
                <a:gd name="T9" fmla="*/ 7 h 79"/>
                <a:gd name="T10" fmla="*/ 22 w 81"/>
                <a:gd name="T11" fmla="*/ 11 h 79"/>
                <a:gd name="T12" fmla="*/ 13 w 81"/>
                <a:gd name="T13" fmla="*/ 20 h 79"/>
                <a:gd name="T14" fmla="*/ 9 w 81"/>
                <a:gd name="T15" fmla="*/ 33 h 79"/>
                <a:gd name="T16" fmla="*/ 9 w 81"/>
                <a:gd name="T17" fmla="*/ 47 h 79"/>
                <a:gd name="T18" fmla="*/ 13 w 81"/>
                <a:gd name="T19" fmla="*/ 59 h 79"/>
                <a:gd name="T20" fmla="*/ 22 w 81"/>
                <a:gd name="T21" fmla="*/ 68 h 79"/>
                <a:gd name="T22" fmla="*/ 33 w 81"/>
                <a:gd name="T23" fmla="*/ 72 h 79"/>
                <a:gd name="T24" fmla="*/ 47 w 81"/>
                <a:gd name="T25" fmla="*/ 72 h 79"/>
                <a:gd name="T26" fmla="*/ 59 w 81"/>
                <a:gd name="T27" fmla="*/ 68 h 79"/>
                <a:gd name="T28" fmla="*/ 68 w 81"/>
                <a:gd name="T29" fmla="*/ 59 h 79"/>
                <a:gd name="T30" fmla="*/ 72 w 81"/>
                <a:gd name="T31" fmla="*/ 47 h 79"/>
                <a:gd name="T32" fmla="*/ 40 w 81"/>
                <a:gd name="T33" fmla="*/ 79 h 79"/>
                <a:gd name="T34" fmla="*/ 24 w 81"/>
                <a:gd name="T35" fmla="*/ 76 h 79"/>
                <a:gd name="T36" fmla="*/ 11 w 81"/>
                <a:gd name="T37" fmla="*/ 69 h 79"/>
                <a:gd name="T38" fmla="*/ 3 w 81"/>
                <a:gd name="T39" fmla="*/ 56 h 79"/>
                <a:gd name="T40" fmla="*/ 0 w 81"/>
                <a:gd name="T41" fmla="*/ 40 h 79"/>
                <a:gd name="T42" fmla="*/ 3 w 81"/>
                <a:gd name="T43" fmla="*/ 23 h 79"/>
                <a:gd name="T44" fmla="*/ 11 w 81"/>
                <a:gd name="T45" fmla="*/ 10 h 79"/>
                <a:gd name="T46" fmla="*/ 24 w 81"/>
                <a:gd name="T47" fmla="*/ 3 h 79"/>
                <a:gd name="T48" fmla="*/ 40 w 81"/>
                <a:gd name="T49" fmla="*/ 0 h 79"/>
                <a:gd name="T50" fmla="*/ 58 w 81"/>
                <a:gd name="T51" fmla="*/ 3 h 79"/>
                <a:gd name="T52" fmla="*/ 71 w 81"/>
                <a:gd name="T53" fmla="*/ 10 h 79"/>
                <a:gd name="T54" fmla="*/ 78 w 81"/>
                <a:gd name="T55" fmla="*/ 23 h 79"/>
                <a:gd name="T56" fmla="*/ 81 w 81"/>
                <a:gd name="T57" fmla="*/ 40 h 79"/>
                <a:gd name="T58" fmla="*/ 78 w 81"/>
                <a:gd name="T59" fmla="*/ 56 h 79"/>
                <a:gd name="T60" fmla="*/ 71 w 81"/>
                <a:gd name="T61" fmla="*/ 69 h 79"/>
                <a:gd name="T62" fmla="*/ 58 w 81"/>
                <a:gd name="T63" fmla="*/ 76 h 79"/>
                <a:gd name="T64" fmla="*/ 40 w 81"/>
                <a:gd name="T65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1" h="79">
                  <a:moveTo>
                    <a:pt x="73" y="40"/>
                  </a:moveTo>
                  <a:lnTo>
                    <a:pt x="72" y="33"/>
                  </a:lnTo>
                  <a:lnTo>
                    <a:pt x="71" y="26"/>
                  </a:lnTo>
                  <a:lnTo>
                    <a:pt x="68" y="20"/>
                  </a:lnTo>
                  <a:lnTo>
                    <a:pt x="65" y="16"/>
                  </a:lnTo>
                  <a:lnTo>
                    <a:pt x="59" y="11"/>
                  </a:lnTo>
                  <a:lnTo>
                    <a:pt x="55" y="9"/>
                  </a:lnTo>
                  <a:lnTo>
                    <a:pt x="47" y="7"/>
                  </a:lnTo>
                  <a:lnTo>
                    <a:pt x="40" y="7"/>
                  </a:lnTo>
                  <a:lnTo>
                    <a:pt x="33" y="7"/>
                  </a:lnTo>
                  <a:lnTo>
                    <a:pt x="27" y="9"/>
                  </a:lnTo>
                  <a:lnTo>
                    <a:pt x="22" y="11"/>
                  </a:lnTo>
                  <a:lnTo>
                    <a:pt x="17" y="16"/>
                  </a:lnTo>
                  <a:lnTo>
                    <a:pt x="13" y="20"/>
                  </a:lnTo>
                  <a:lnTo>
                    <a:pt x="10" y="26"/>
                  </a:lnTo>
                  <a:lnTo>
                    <a:pt x="9" y="33"/>
                  </a:lnTo>
                  <a:lnTo>
                    <a:pt x="9" y="40"/>
                  </a:lnTo>
                  <a:lnTo>
                    <a:pt x="9" y="47"/>
                  </a:lnTo>
                  <a:lnTo>
                    <a:pt x="10" y="53"/>
                  </a:lnTo>
                  <a:lnTo>
                    <a:pt x="13" y="59"/>
                  </a:lnTo>
                  <a:lnTo>
                    <a:pt x="17" y="63"/>
                  </a:lnTo>
                  <a:lnTo>
                    <a:pt x="22" y="68"/>
                  </a:lnTo>
                  <a:lnTo>
                    <a:pt x="27" y="70"/>
                  </a:lnTo>
                  <a:lnTo>
                    <a:pt x="33" y="72"/>
                  </a:lnTo>
                  <a:lnTo>
                    <a:pt x="40" y="72"/>
                  </a:lnTo>
                  <a:lnTo>
                    <a:pt x="47" y="72"/>
                  </a:lnTo>
                  <a:lnTo>
                    <a:pt x="55" y="70"/>
                  </a:lnTo>
                  <a:lnTo>
                    <a:pt x="59" y="68"/>
                  </a:lnTo>
                  <a:lnTo>
                    <a:pt x="65" y="63"/>
                  </a:lnTo>
                  <a:lnTo>
                    <a:pt x="68" y="59"/>
                  </a:lnTo>
                  <a:lnTo>
                    <a:pt x="71" y="53"/>
                  </a:lnTo>
                  <a:lnTo>
                    <a:pt x="72" y="47"/>
                  </a:lnTo>
                  <a:lnTo>
                    <a:pt x="73" y="40"/>
                  </a:lnTo>
                  <a:close/>
                  <a:moveTo>
                    <a:pt x="40" y="79"/>
                  </a:moveTo>
                  <a:lnTo>
                    <a:pt x="32" y="79"/>
                  </a:lnTo>
                  <a:lnTo>
                    <a:pt x="24" y="76"/>
                  </a:lnTo>
                  <a:lnTo>
                    <a:pt x="17" y="73"/>
                  </a:lnTo>
                  <a:lnTo>
                    <a:pt x="11" y="69"/>
                  </a:lnTo>
                  <a:lnTo>
                    <a:pt x="7" y="63"/>
                  </a:lnTo>
                  <a:lnTo>
                    <a:pt x="3" y="56"/>
                  </a:lnTo>
                  <a:lnTo>
                    <a:pt x="1" y="49"/>
                  </a:lnTo>
                  <a:lnTo>
                    <a:pt x="0" y="40"/>
                  </a:lnTo>
                  <a:lnTo>
                    <a:pt x="1" y="30"/>
                  </a:lnTo>
                  <a:lnTo>
                    <a:pt x="3" y="23"/>
                  </a:lnTo>
                  <a:lnTo>
                    <a:pt x="7" y="16"/>
                  </a:lnTo>
                  <a:lnTo>
                    <a:pt x="11" y="10"/>
                  </a:lnTo>
                  <a:lnTo>
                    <a:pt x="17" y="6"/>
                  </a:lnTo>
                  <a:lnTo>
                    <a:pt x="24" y="3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58" y="3"/>
                  </a:lnTo>
                  <a:lnTo>
                    <a:pt x="65" y="6"/>
                  </a:lnTo>
                  <a:lnTo>
                    <a:pt x="71" y="10"/>
                  </a:lnTo>
                  <a:lnTo>
                    <a:pt x="75" y="16"/>
                  </a:lnTo>
                  <a:lnTo>
                    <a:pt x="78" y="23"/>
                  </a:lnTo>
                  <a:lnTo>
                    <a:pt x="81" y="30"/>
                  </a:lnTo>
                  <a:lnTo>
                    <a:pt x="81" y="40"/>
                  </a:lnTo>
                  <a:lnTo>
                    <a:pt x="81" y="49"/>
                  </a:lnTo>
                  <a:lnTo>
                    <a:pt x="78" y="56"/>
                  </a:lnTo>
                  <a:lnTo>
                    <a:pt x="75" y="63"/>
                  </a:lnTo>
                  <a:lnTo>
                    <a:pt x="71" y="69"/>
                  </a:lnTo>
                  <a:lnTo>
                    <a:pt x="65" y="73"/>
                  </a:lnTo>
                  <a:lnTo>
                    <a:pt x="58" y="76"/>
                  </a:lnTo>
                  <a:lnTo>
                    <a:pt x="49" y="79"/>
                  </a:lnTo>
                  <a:lnTo>
                    <a:pt x="40" y="79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45"/>
            <p:cNvSpPr>
              <a:spLocks/>
            </p:cNvSpPr>
            <p:nvPr userDrawn="1"/>
          </p:nvSpPr>
          <p:spPr bwMode="auto">
            <a:xfrm>
              <a:off x="5310188" y="1063625"/>
              <a:ext cx="41275" cy="39687"/>
            </a:xfrm>
            <a:custGeom>
              <a:avLst/>
              <a:gdLst>
                <a:gd name="T0" fmla="*/ 0 w 77"/>
                <a:gd name="T1" fmla="*/ 0 h 77"/>
                <a:gd name="T2" fmla="*/ 7 w 77"/>
                <a:gd name="T3" fmla="*/ 0 h 77"/>
                <a:gd name="T4" fmla="*/ 39 w 77"/>
                <a:gd name="T5" fmla="*/ 69 h 77"/>
                <a:gd name="T6" fmla="*/ 69 w 77"/>
                <a:gd name="T7" fmla="*/ 0 h 77"/>
                <a:gd name="T8" fmla="*/ 77 w 77"/>
                <a:gd name="T9" fmla="*/ 0 h 77"/>
                <a:gd name="T10" fmla="*/ 43 w 77"/>
                <a:gd name="T11" fmla="*/ 77 h 77"/>
                <a:gd name="T12" fmla="*/ 33 w 77"/>
                <a:gd name="T13" fmla="*/ 77 h 77"/>
                <a:gd name="T14" fmla="*/ 0 w 77"/>
                <a:gd name="T1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" h="77">
                  <a:moveTo>
                    <a:pt x="0" y="0"/>
                  </a:moveTo>
                  <a:lnTo>
                    <a:pt x="7" y="0"/>
                  </a:lnTo>
                  <a:lnTo>
                    <a:pt x="39" y="69"/>
                  </a:lnTo>
                  <a:lnTo>
                    <a:pt x="69" y="0"/>
                  </a:lnTo>
                  <a:lnTo>
                    <a:pt x="77" y="0"/>
                  </a:lnTo>
                  <a:lnTo>
                    <a:pt x="43" y="77"/>
                  </a:lnTo>
                  <a:lnTo>
                    <a:pt x="33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46"/>
            <p:cNvSpPr>
              <a:spLocks/>
            </p:cNvSpPr>
            <p:nvPr userDrawn="1"/>
          </p:nvSpPr>
          <p:spPr bwMode="auto">
            <a:xfrm>
              <a:off x="5357813" y="1063625"/>
              <a:ext cx="38100" cy="39687"/>
            </a:xfrm>
            <a:custGeom>
              <a:avLst/>
              <a:gdLst>
                <a:gd name="T0" fmla="*/ 33 w 73"/>
                <a:gd name="T1" fmla="*/ 44 h 77"/>
                <a:gd name="T2" fmla="*/ 0 w 73"/>
                <a:gd name="T3" fmla="*/ 0 h 77"/>
                <a:gd name="T4" fmla="*/ 10 w 73"/>
                <a:gd name="T5" fmla="*/ 0 h 77"/>
                <a:gd name="T6" fmla="*/ 36 w 73"/>
                <a:gd name="T7" fmla="*/ 38 h 77"/>
                <a:gd name="T8" fmla="*/ 63 w 73"/>
                <a:gd name="T9" fmla="*/ 0 h 77"/>
                <a:gd name="T10" fmla="*/ 73 w 73"/>
                <a:gd name="T11" fmla="*/ 0 h 77"/>
                <a:gd name="T12" fmla="*/ 40 w 73"/>
                <a:gd name="T13" fmla="*/ 44 h 77"/>
                <a:gd name="T14" fmla="*/ 40 w 73"/>
                <a:gd name="T15" fmla="*/ 77 h 77"/>
                <a:gd name="T16" fmla="*/ 33 w 73"/>
                <a:gd name="T17" fmla="*/ 77 h 77"/>
                <a:gd name="T18" fmla="*/ 33 w 73"/>
                <a:gd name="T19" fmla="*/ 44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77">
                  <a:moveTo>
                    <a:pt x="33" y="44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36" y="38"/>
                  </a:lnTo>
                  <a:lnTo>
                    <a:pt x="63" y="0"/>
                  </a:lnTo>
                  <a:lnTo>
                    <a:pt x="73" y="0"/>
                  </a:lnTo>
                  <a:lnTo>
                    <a:pt x="40" y="44"/>
                  </a:lnTo>
                  <a:lnTo>
                    <a:pt x="40" y="77"/>
                  </a:lnTo>
                  <a:lnTo>
                    <a:pt x="33" y="77"/>
                  </a:lnTo>
                  <a:lnTo>
                    <a:pt x="33" y="44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Rectangle 47"/>
            <p:cNvSpPr>
              <a:spLocks noChangeArrowheads="1"/>
            </p:cNvSpPr>
            <p:nvPr userDrawn="1"/>
          </p:nvSpPr>
          <p:spPr bwMode="auto">
            <a:xfrm>
              <a:off x="1017588" y="590550"/>
              <a:ext cx="827088" cy="550862"/>
            </a:xfrm>
            <a:prstGeom prst="rect">
              <a:avLst/>
            </a:prstGeom>
            <a:solidFill>
              <a:srgbClr val="2647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48"/>
            <p:cNvSpPr>
              <a:spLocks/>
            </p:cNvSpPr>
            <p:nvPr userDrawn="1"/>
          </p:nvSpPr>
          <p:spPr bwMode="auto">
            <a:xfrm>
              <a:off x="1403350" y="655638"/>
              <a:ext cx="55563" cy="55562"/>
            </a:xfrm>
            <a:custGeom>
              <a:avLst/>
              <a:gdLst>
                <a:gd name="T0" fmla="*/ 20 w 107"/>
                <a:gd name="T1" fmla="*/ 103 h 103"/>
                <a:gd name="T2" fmla="*/ 54 w 107"/>
                <a:gd name="T3" fmla="*/ 78 h 103"/>
                <a:gd name="T4" fmla="*/ 87 w 107"/>
                <a:gd name="T5" fmla="*/ 103 h 103"/>
                <a:gd name="T6" fmla="*/ 74 w 107"/>
                <a:gd name="T7" fmla="*/ 64 h 103"/>
                <a:gd name="T8" fmla="*/ 107 w 107"/>
                <a:gd name="T9" fmla="*/ 39 h 103"/>
                <a:gd name="T10" fmla="*/ 67 w 107"/>
                <a:gd name="T11" fmla="*/ 39 h 103"/>
                <a:gd name="T12" fmla="*/ 54 w 107"/>
                <a:gd name="T13" fmla="*/ 0 h 103"/>
                <a:gd name="T14" fmla="*/ 41 w 107"/>
                <a:gd name="T15" fmla="*/ 39 h 103"/>
                <a:gd name="T16" fmla="*/ 0 w 107"/>
                <a:gd name="T17" fmla="*/ 39 h 103"/>
                <a:gd name="T18" fmla="*/ 33 w 107"/>
                <a:gd name="T19" fmla="*/ 64 h 103"/>
                <a:gd name="T20" fmla="*/ 20 w 107"/>
                <a:gd name="T2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7" h="103">
                  <a:moveTo>
                    <a:pt x="20" y="103"/>
                  </a:moveTo>
                  <a:lnTo>
                    <a:pt x="54" y="78"/>
                  </a:lnTo>
                  <a:lnTo>
                    <a:pt x="87" y="103"/>
                  </a:lnTo>
                  <a:lnTo>
                    <a:pt x="74" y="64"/>
                  </a:lnTo>
                  <a:lnTo>
                    <a:pt x="107" y="39"/>
                  </a:lnTo>
                  <a:lnTo>
                    <a:pt x="67" y="39"/>
                  </a:lnTo>
                  <a:lnTo>
                    <a:pt x="54" y="0"/>
                  </a:lnTo>
                  <a:lnTo>
                    <a:pt x="41" y="39"/>
                  </a:lnTo>
                  <a:lnTo>
                    <a:pt x="0" y="39"/>
                  </a:lnTo>
                  <a:lnTo>
                    <a:pt x="33" y="64"/>
                  </a:lnTo>
                  <a:lnTo>
                    <a:pt x="20" y="103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49"/>
            <p:cNvSpPr>
              <a:spLocks/>
            </p:cNvSpPr>
            <p:nvPr userDrawn="1"/>
          </p:nvSpPr>
          <p:spPr bwMode="auto">
            <a:xfrm>
              <a:off x="1312863" y="679450"/>
              <a:ext cx="57150" cy="55562"/>
            </a:xfrm>
            <a:custGeom>
              <a:avLst/>
              <a:gdLst>
                <a:gd name="T0" fmla="*/ 20 w 108"/>
                <a:gd name="T1" fmla="*/ 104 h 104"/>
                <a:gd name="T2" fmla="*/ 53 w 108"/>
                <a:gd name="T3" fmla="*/ 79 h 104"/>
                <a:gd name="T4" fmla="*/ 86 w 108"/>
                <a:gd name="T5" fmla="*/ 104 h 104"/>
                <a:gd name="T6" fmla="*/ 75 w 108"/>
                <a:gd name="T7" fmla="*/ 63 h 104"/>
                <a:gd name="T8" fmla="*/ 108 w 108"/>
                <a:gd name="T9" fmla="*/ 40 h 104"/>
                <a:gd name="T10" fmla="*/ 66 w 108"/>
                <a:gd name="T11" fmla="*/ 40 h 104"/>
                <a:gd name="T12" fmla="*/ 53 w 108"/>
                <a:gd name="T13" fmla="*/ 0 h 104"/>
                <a:gd name="T14" fmla="*/ 42 w 108"/>
                <a:gd name="T15" fmla="*/ 40 h 104"/>
                <a:gd name="T16" fmla="*/ 0 w 108"/>
                <a:gd name="T17" fmla="*/ 40 h 104"/>
                <a:gd name="T18" fmla="*/ 33 w 108"/>
                <a:gd name="T19" fmla="*/ 63 h 104"/>
                <a:gd name="T20" fmla="*/ 20 w 108"/>
                <a:gd name="T21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4">
                  <a:moveTo>
                    <a:pt x="20" y="104"/>
                  </a:moveTo>
                  <a:lnTo>
                    <a:pt x="53" y="79"/>
                  </a:lnTo>
                  <a:lnTo>
                    <a:pt x="86" y="104"/>
                  </a:lnTo>
                  <a:lnTo>
                    <a:pt x="75" y="63"/>
                  </a:lnTo>
                  <a:lnTo>
                    <a:pt x="108" y="40"/>
                  </a:lnTo>
                  <a:lnTo>
                    <a:pt x="66" y="40"/>
                  </a:lnTo>
                  <a:lnTo>
                    <a:pt x="53" y="0"/>
                  </a:lnTo>
                  <a:lnTo>
                    <a:pt x="42" y="40"/>
                  </a:lnTo>
                  <a:lnTo>
                    <a:pt x="0" y="40"/>
                  </a:lnTo>
                  <a:lnTo>
                    <a:pt x="33" y="63"/>
                  </a:lnTo>
                  <a:lnTo>
                    <a:pt x="20" y="104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Freeform 50"/>
            <p:cNvSpPr>
              <a:spLocks/>
            </p:cNvSpPr>
            <p:nvPr userDrawn="1"/>
          </p:nvSpPr>
          <p:spPr bwMode="auto">
            <a:xfrm>
              <a:off x="1246188" y="746125"/>
              <a:ext cx="57150" cy="53975"/>
            </a:xfrm>
            <a:custGeom>
              <a:avLst/>
              <a:gdLst>
                <a:gd name="T0" fmla="*/ 55 w 108"/>
                <a:gd name="T1" fmla="*/ 0 h 103"/>
                <a:gd name="T2" fmla="*/ 42 w 108"/>
                <a:gd name="T3" fmla="*/ 41 h 103"/>
                <a:gd name="T4" fmla="*/ 0 w 108"/>
                <a:gd name="T5" fmla="*/ 41 h 103"/>
                <a:gd name="T6" fmla="*/ 33 w 108"/>
                <a:gd name="T7" fmla="*/ 64 h 103"/>
                <a:gd name="T8" fmla="*/ 22 w 108"/>
                <a:gd name="T9" fmla="*/ 103 h 103"/>
                <a:gd name="T10" fmla="*/ 55 w 108"/>
                <a:gd name="T11" fmla="*/ 79 h 103"/>
                <a:gd name="T12" fmla="*/ 88 w 108"/>
                <a:gd name="T13" fmla="*/ 103 h 103"/>
                <a:gd name="T14" fmla="*/ 75 w 108"/>
                <a:gd name="T15" fmla="*/ 64 h 103"/>
                <a:gd name="T16" fmla="*/ 108 w 108"/>
                <a:gd name="T17" fmla="*/ 41 h 103"/>
                <a:gd name="T18" fmla="*/ 67 w 108"/>
                <a:gd name="T19" fmla="*/ 41 h 103"/>
                <a:gd name="T20" fmla="*/ 55 w 108"/>
                <a:gd name="T21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3">
                  <a:moveTo>
                    <a:pt x="55" y="0"/>
                  </a:moveTo>
                  <a:lnTo>
                    <a:pt x="42" y="41"/>
                  </a:lnTo>
                  <a:lnTo>
                    <a:pt x="0" y="41"/>
                  </a:lnTo>
                  <a:lnTo>
                    <a:pt x="33" y="64"/>
                  </a:lnTo>
                  <a:lnTo>
                    <a:pt x="22" y="103"/>
                  </a:lnTo>
                  <a:lnTo>
                    <a:pt x="55" y="79"/>
                  </a:lnTo>
                  <a:lnTo>
                    <a:pt x="88" y="103"/>
                  </a:lnTo>
                  <a:lnTo>
                    <a:pt x="75" y="64"/>
                  </a:lnTo>
                  <a:lnTo>
                    <a:pt x="108" y="41"/>
                  </a:lnTo>
                  <a:lnTo>
                    <a:pt x="67" y="41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51"/>
            <p:cNvSpPr>
              <a:spLocks/>
            </p:cNvSpPr>
            <p:nvPr userDrawn="1"/>
          </p:nvSpPr>
          <p:spPr bwMode="auto">
            <a:xfrm>
              <a:off x="1220788" y="836613"/>
              <a:ext cx="57150" cy="53975"/>
            </a:xfrm>
            <a:custGeom>
              <a:avLst/>
              <a:gdLst>
                <a:gd name="T0" fmla="*/ 55 w 108"/>
                <a:gd name="T1" fmla="*/ 77 h 102"/>
                <a:gd name="T2" fmla="*/ 88 w 108"/>
                <a:gd name="T3" fmla="*/ 102 h 102"/>
                <a:gd name="T4" fmla="*/ 75 w 108"/>
                <a:gd name="T5" fmla="*/ 63 h 102"/>
                <a:gd name="T6" fmla="*/ 108 w 108"/>
                <a:gd name="T7" fmla="*/ 39 h 102"/>
                <a:gd name="T8" fmla="*/ 68 w 108"/>
                <a:gd name="T9" fmla="*/ 39 h 102"/>
                <a:gd name="T10" fmla="*/ 55 w 108"/>
                <a:gd name="T11" fmla="*/ 0 h 102"/>
                <a:gd name="T12" fmla="*/ 42 w 108"/>
                <a:gd name="T13" fmla="*/ 39 h 102"/>
                <a:gd name="T14" fmla="*/ 0 w 108"/>
                <a:gd name="T15" fmla="*/ 39 h 102"/>
                <a:gd name="T16" fmla="*/ 35 w 108"/>
                <a:gd name="T17" fmla="*/ 63 h 102"/>
                <a:gd name="T18" fmla="*/ 22 w 108"/>
                <a:gd name="T19" fmla="*/ 102 h 102"/>
                <a:gd name="T20" fmla="*/ 55 w 108"/>
                <a:gd name="T21" fmla="*/ 77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2">
                  <a:moveTo>
                    <a:pt x="55" y="77"/>
                  </a:moveTo>
                  <a:lnTo>
                    <a:pt x="88" y="102"/>
                  </a:lnTo>
                  <a:lnTo>
                    <a:pt x="75" y="63"/>
                  </a:lnTo>
                  <a:lnTo>
                    <a:pt x="108" y="39"/>
                  </a:lnTo>
                  <a:lnTo>
                    <a:pt x="68" y="39"/>
                  </a:lnTo>
                  <a:lnTo>
                    <a:pt x="55" y="0"/>
                  </a:lnTo>
                  <a:lnTo>
                    <a:pt x="42" y="39"/>
                  </a:lnTo>
                  <a:lnTo>
                    <a:pt x="0" y="39"/>
                  </a:lnTo>
                  <a:lnTo>
                    <a:pt x="35" y="63"/>
                  </a:lnTo>
                  <a:lnTo>
                    <a:pt x="22" y="102"/>
                  </a:lnTo>
                  <a:lnTo>
                    <a:pt x="55" y="77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52"/>
            <p:cNvSpPr>
              <a:spLocks/>
            </p:cNvSpPr>
            <p:nvPr userDrawn="1"/>
          </p:nvSpPr>
          <p:spPr bwMode="auto">
            <a:xfrm>
              <a:off x="1246188" y="927100"/>
              <a:ext cx="57150" cy="53975"/>
            </a:xfrm>
            <a:custGeom>
              <a:avLst/>
              <a:gdLst>
                <a:gd name="T0" fmla="*/ 67 w 108"/>
                <a:gd name="T1" fmla="*/ 40 h 103"/>
                <a:gd name="T2" fmla="*/ 55 w 108"/>
                <a:gd name="T3" fmla="*/ 0 h 103"/>
                <a:gd name="T4" fmla="*/ 42 w 108"/>
                <a:gd name="T5" fmla="*/ 40 h 103"/>
                <a:gd name="T6" fmla="*/ 0 w 108"/>
                <a:gd name="T7" fmla="*/ 40 h 103"/>
                <a:gd name="T8" fmla="*/ 33 w 108"/>
                <a:gd name="T9" fmla="*/ 64 h 103"/>
                <a:gd name="T10" fmla="*/ 22 w 108"/>
                <a:gd name="T11" fmla="*/ 103 h 103"/>
                <a:gd name="T12" fmla="*/ 55 w 108"/>
                <a:gd name="T13" fmla="*/ 79 h 103"/>
                <a:gd name="T14" fmla="*/ 88 w 108"/>
                <a:gd name="T15" fmla="*/ 103 h 103"/>
                <a:gd name="T16" fmla="*/ 75 w 108"/>
                <a:gd name="T17" fmla="*/ 64 h 103"/>
                <a:gd name="T18" fmla="*/ 108 w 108"/>
                <a:gd name="T19" fmla="*/ 40 h 103"/>
                <a:gd name="T20" fmla="*/ 67 w 108"/>
                <a:gd name="T21" fmla="*/ 4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3">
                  <a:moveTo>
                    <a:pt x="67" y="40"/>
                  </a:moveTo>
                  <a:lnTo>
                    <a:pt x="55" y="0"/>
                  </a:lnTo>
                  <a:lnTo>
                    <a:pt x="42" y="40"/>
                  </a:lnTo>
                  <a:lnTo>
                    <a:pt x="0" y="40"/>
                  </a:lnTo>
                  <a:lnTo>
                    <a:pt x="33" y="64"/>
                  </a:lnTo>
                  <a:lnTo>
                    <a:pt x="22" y="103"/>
                  </a:lnTo>
                  <a:lnTo>
                    <a:pt x="55" y="79"/>
                  </a:lnTo>
                  <a:lnTo>
                    <a:pt x="88" y="103"/>
                  </a:lnTo>
                  <a:lnTo>
                    <a:pt x="75" y="64"/>
                  </a:lnTo>
                  <a:lnTo>
                    <a:pt x="108" y="40"/>
                  </a:lnTo>
                  <a:lnTo>
                    <a:pt x="67" y="4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53"/>
            <p:cNvSpPr>
              <a:spLocks/>
            </p:cNvSpPr>
            <p:nvPr userDrawn="1"/>
          </p:nvSpPr>
          <p:spPr bwMode="auto">
            <a:xfrm>
              <a:off x="1312863" y="993775"/>
              <a:ext cx="57150" cy="53975"/>
            </a:xfrm>
            <a:custGeom>
              <a:avLst/>
              <a:gdLst>
                <a:gd name="T0" fmla="*/ 66 w 108"/>
                <a:gd name="T1" fmla="*/ 40 h 104"/>
                <a:gd name="T2" fmla="*/ 54 w 108"/>
                <a:gd name="T3" fmla="*/ 0 h 104"/>
                <a:gd name="T4" fmla="*/ 42 w 108"/>
                <a:gd name="T5" fmla="*/ 40 h 104"/>
                <a:gd name="T6" fmla="*/ 0 w 108"/>
                <a:gd name="T7" fmla="*/ 40 h 104"/>
                <a:gd name="T8" fmla="*/ 33 w 108"/>
                <a:gd name="T9" fmla="*/ 63 h 104"/>
                <a:gd name="T10" fmla="*/ 21 w 108"/>
                <a:gd name="T11" fmla="*/ 104 h 104"/>
                <a:gd name="T12" fmla="*/ 54 w 108"/>
                <a:gd name="T13" fmla="*/ 79 h 104"/>
                <a:gd name="T14" fmla="*/ 86 w 108"/>
                <a:gd name="T15" fmla="*/ 104 h 104"/>
                <a:gd name="T16" fmla="*/ 75 w 108"/>
                <a:gd name="T17" fmla="*/ 63 h 104"/>
                <a:gd name="T18" fmla="*/ 108 w 108"/>
                <a:gd name="T19" fmla="*/ 40 h 104"/>
                <a:gd name="T20" fmla="*/ 66 w 108"/>
                <a:gd name="T21" fmla="*/ 4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4">
                  <a:moveTo>
                    <a:pt x="66" y="40"/>
                  </a:moveTo>
                  <a:lnTo>
                    <a:pt x="54" y="0"/>
                  </a:lnTo>
                  <a:lnTo>
                    <a:pt x="42" y="40"/>
                  </a:lnTo>
                  <a:lnTo>
                    <a:pt x="0" y="40"/>
                  </a:lnTo>
                  <a:lnTo>
                    <a:pt x="33" y="63"/>
                  </a:lnTo>
                  <a:lnTo>
                    <a:pt x="21" y="104"/>
                  </a:lnTo>
                  <a:lnTo>
                    <a:pt x="54" y="79"/>
                  </a:lnTo>
                  <a:lnTo>
                    <a:pt x="86" y="104"/>
                  </a:lnTo>
                  <a:lnTo>
                    <a:pt x="75" y="63"/>
                  </a:lnTo>
                  <a:lnTo>
                    <a:pt x="108" y="40"/>
                  </a:lnTo>
                  <a:lnTo>
                    <a:pt x="66" y="4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54"/>
            <p:cNvSpPr>
              <a:spLocks/>
            </p:cNvSpPr>
            <p:nvPr userDrawn="1"/>
          </p:nvSpPr>
          <p:spPr bwMode="auto">
            <a:xfrm>
              <a:off x="1403350" y="1017588"/>
              <a:ext cx="55563" cy="53975"/>
            </a:xfrm>
            <a:custGeom>
              <a:avLst/>
              <a:gdLst>
                <a:gd name="T0" fmla="*/ 67 w 107"/>
                <a:gd name="T1" fmla="*/ 39 h 102"/>
                <a:gd name="T2" fmla="*/ 54 w 107"/>
                <a:gd name="T3" fmla="*/ 0 h 102"/>
                <a:gd name="T4" fmla="*/ 41 w 107"/>
                <a:gd name="T5" fmla="*/ 39 h 102"/>
                <a:gd name="T6" fmla="*/ 0 w 107"/>
                <a:gd name="T7" fmla="*/ 39 h 102"/>
                <a:gd name="T8" fmla="*/ 33 w 107"/>
                <a:gd name="T9" fmla="*/ 63 h 102"/>
                <a:gd name="T10" fmla="*/ 20 w 107"/>
                <a:gd name="T11" fmla="*/ 102 h 102"/>
                <a:gd name="T12" fmla="*/ 54 w 107"/>
                <a:gd name="T13" fmla="*/ 78 h 102"/>
                <a:gd name="T14" fmla="*/ 87 w 107"/>
                <a:gd name="T15" fmla="*/ 102 h 102"/>
                <a:gd name="T16" fmla="*/ 74 w 107"/>
                <a:gd name="T17" fmla="*/ 63 h 102"/>
                <a:gd name="T18" fmla="*/ 107 w 107"/>
                <a:gd name="T19" fmla="*/ 39 h 102"/>
                <a:gd name="T20" fmla="*/ 67 w 107"/>
                <a:gd name="T21" fmla="*/ 39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7" h="102">
                  <a:moveTo>
                    <a:pt x="67" y="39"/>
                  </a:moveTo>
                  <a:lnTo>
                    <a:pt x="54" y="0"/>
                  </a:lnTo>
                  <a:lnTo>
                    <a:pt x="41" y="39"/>
                  </a:lnTo>
                  <a:lnTo>
                    <a:pt x="0" y="39"/>
                  </a:lnTo>
                  <a:lnTo>
                    <a:pt x="33" y="63"/>
                  </a:lnTo>
                  <a:lnTo>
                    <a:pt x="20" y="102"/>
                  </a:lnTo>
                  <a:lnTo>
                    <a:pt x="54" y="78"/>
                  </a:lnTo>
                  <a:lnTo>
                    <a:pt x="87" y="102"/>
                  </a:lnTo>
                  <a:lnTo>
                    <a:pt x="74" y="63"/>
                  </a:lnTo>
                  <a:lnTo>
                    <a:pt x="107" y="39"/>
                  </a:lnTo>
                  <a:lnTo>
                    <a:pt x="67" y="39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55"/>
            <p:cNvSpPr>
              <a:spLocks/>
            </p:cNvSpPr>
            <p:nvPr userDrawn="1"/>
          </p:nvSpPr>
          <p:spPr bwMode="auto">
            <a:xfrm>
              <a:off x="1492250" y="993775"/>
              <a:ext cx="58738" cy="53975"/>
            </a:xfrm>
            <a:custGeom>
              <a:avLst/>
              <a:gdLst>
                <a:gd name="T0" fmla="*/ 67 w 109"/>
                <a:gd name="T1" fmla="*/ 40 h 104"/>
                <a:gd name="T2" fmla="*/ 54 w 109"/>
                <a:gd name="T3" fmla="*/ 0 h 104"/>
                <a:gd name="T4" fmla="*/ 42 w 109"/>
                <a:gd name="T5" fmla="*/ 40 h 104"/>
                <a:gd name="T6" fmla="*/ 0 w 109"/>
                <a:gd name="T7" fmla="*/ 40 h 104"/>
                <a:gd name="T8" fmla="*/ 34 w 109"/>
                <a:gd name="T9" fmla="*/ 63 h 104"/>
                <a:gd name="T10" fmla="*/ 21 w 109"/>
                <a:gd name="T11" fmla="*/ 104 h 104"/>
                <a:gd name="T12" fmla="*/ 54 w 109"/>
                <a:gd name="T13" fmla="*/ 79 h 104"/>
                <a:gd name="T14" fmla="*/ 87 w 109"/>
                <a:gd name="T15" fmla="*/ 104 h 104"/>
                <a:gd name="T16" fmla="*/ 75 w 109"/>
                <a:gd name="T17" fmla="*/ 63 h 104"/>
                <a:gd name="T18" fmla="*/ 109 w 109"/>
                <a:gd name="T19" fmla="*/ 40 h 104"/>
                <a:gd name="T20" fmla="*/ 67 w 109"/>
                <a:gd name="T21" fmla="*/ 4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9" h="104">
                  <a:moveTo>
                    <a:pt x="67" y="40"/>
                  </a:moveTo>
                  <a:lnTo>
                    <a:pt x="54" y="0"/>
                  </a:lnTo>
                  <a:lnTo>
                    <a:pt x="42" y="40"/>
                  </a:lnTo>
                  <a:lnTo>
                    <a:pt x="0" y="40"/>
                  </a:lnTo>
                  <a:lnTo>
                    <a:pt x="34" y="63"/>
                  </a:lnTo>
                  <a:lnTo>
                    <a:pt x="21" y="104"/>
                  </a:lnTo>
                  <a:lnTo>
                    <a:pt x="54" y="79"/>
                  </a:lnTo>
                  <a:lnTo>
                    <a:pt x="87" y="104"/>
                  </a:lnTo>
                  <a:lnTo>
                    <a:pt x="75" y="63"/>
                  </a:lnTo>
                  <a:lnTo>
                    <a:pt x="109" y="40"/>
                  </a:lnTo>
                  <a:lnTo>
                    <a:pt x="67" y="4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56"/>
            <p:cNvSpPr>
              <a:spLocks/>
            </p:cNvSpPr>
            <p:nvPr userDrawn="1"/>
          </p:nvSpPr>
          <p:spPr bwMode="auto">
            <a:xfrm>
              <a:off x="1558925" y="927100"/>
              <a:ext cx="57150" cy="53975"/>
            </a:xfrm>
            <a:custGeom>
              <a:avLst/>
              <a:gdLst>
                <a:gd name="T0" fmla="*/ 66 w 108"/>
                <a:gd name="T1" fmla="*/ 40 h 103"/>
                <a:gd name="T2" fmla="*/ 53 w 108"/>
                <a:gd name="T3" fmla="*/ 0 h 103"/>
                <a:gd name="T4" fmla="*/ 42 w 108"/>
                <a:gd name="T5" fmla="*/ 40 h 103"/>
                <a:gd name="T6" fmla="*/ 0 w 108"/>
                <a:gd name="T7" fmla="*/ 40 h 103"/>
                <a:gd name="T8" fmla="*/ 33 w 108"/>
                <a:gd name="T9" fmla="*/ 64 h 103"/>
                <a:gd name="T10" fmla="*/ 20 w 108"/>
                <a:gd name="T11" fmla="*/ 103 h 103"/>
                <a:gd name="T12" fmla="*/ 53 w 108"/>
                <a:gd name="T13" fmla="*/ 79 h 103"/>
                <a:gd name="T14" fmla="*/ 86 w 108"/>
                <a:gd name="T15" fmla="*/ 103 h 103"/>
                <a:gd name="T16" fmla="*/ 73 w 108"/>
                <a:gd name="T17" fmla="*/ 64 h 103"/>
                <a:gd name="T18" fmla="*/ 108 w 108"/>
                <a:gd name="T19" fmla="*/ 40 h 103"/>
                <a:gd name="T20" fmla="*/ 66 w 108"/>
                <a:gd name="T21" fmla="*/ 4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3">
                  <a:moveTo>
                    <a:pt x="66" y="40"/>
                  </a:moveTo>
                  <a:lnTo>
                    <a:pt x="53" y="0"/>
                  </a:lnTo>
                  <a:lnTo>
                    <a:pt x="42" y="40"/>
                  </a:lnTo>
                  <a:lnTo>
                    <a:pt x="0" y="40"/>
                  </a:lnTo>
                  <a:lnTo>
                    <a:pt x="33" y="64"/>
                  </a:lnTo>
                  <a:lnTo>
                    <a:pt x="20" y="103"/>
                  </a:lnTo>
                  <a:lnTo>
                    <a:pt x="53" y="79"/>
                  </a:lnTo>
                  <a:lnTo>
                    <a:pt x="86" y="103"/>
                  </a:lnTo>
                  <a:lnTo>
                    <a:pt x="73" y="64"/>
                  </a:lnTo>
                  <a:lnTo>
                    <a:pt x="108" y="40"/>
                  </a:lnTo>
                  <a:lnTo>
                    <a:pt x="66" y="4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57"/>
            <p:cNvSpPr>
              <a:spLocks/>
            </p:cNvSpPr>
            <p:nvPr userDrawn="1"/>
          </p:nvSpPr>
          <p:spPr bwMode="auto">
            <a:xfrm>
              <a:off x="1582738" y="836613"/>
              <a:ext cx="57150" cy="53975"/>
            </a:xfrm>
            <a:custGeom>
              <a:avLst/>
              <a:gdLst>
                <a:gd name="T0" fmla="*/ 108 w 108"/>
                <a:gd name="T1" fmla="*/ 41 h 104"/>
                <a:gd name="T2" fmla="*/ 67 w 108"/>
                <a:gd name="T3" fmla="*/ 41 h 104"/>
                <a:gd name="T4" fmla="*/ 54 w 108"/>
                <a:gd name="T5" fmla="*/ 0 h 104"/>
                <a:gd name="T6" fmla="*/ 41 w 108"/>
                <a:gd name="T7" fmla="*/ 41 h 104"/>
                <a:gd name="T8" fmla="*/ 0 w 108"/>
                <a:gd name="T9" fmla="*/ 41 h 104"/>
                <a:gd name="T10" fmla="*/ 34 w 108"/>
                <a:gd name="T11" fmla="*/ 64 h 104"/>
                <a:gd name="T12" fmla="*/ 21 w 108"/>
                <a:gd name="T13" fmla="*/ 104 h 104"/>
                <a:gd name="T14" fmla="*/ 54 w 108"/>
                <a:gd name="T15" fmla="*/ 79 h 104"/>
                <a:gd name="T16" fmla="*/ 87 w 108"/>
                <a:gd name="T17" fmla="*/ 104 h 104"/>
                <a:gd name="T18" fmla="*/ 74 w 108"/>
                <a:gd name="T19" fmla="*/ 64 h 104"/>
                <a:gd name="T20" fmla="*/ 108 w 108"/>
                <a:gd name="T21" fmla="*/ 41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4">
                  <a:moveTo>
                    <a:pt x="108" y="41"/>
                  </a:moveTo>
                  <a:lnTo>
                    <a:pt x="67" y="41"/>
                  </a:lnTo>
                  <a:lnTo>
                    <a:pt x="54" y="0"/>
                  </a:lnTo>
                  <a:lnTo>
                    <a:pt x="41" y="41"/>
                  </a:lnTo>
                  <a:lnTo>
                    <a:pt x="0" y="41"/>
                  </a:lnTo>
                  <a:lnTo>
                    <a:pt x="34" y="64"/>
                  </a:lnTo>
                  <a:lnTo>
                    <a:pt x="21" y="104"/>
                  </a:lnTo>
                  <a:lnTo>
                    <a:pt x="54" y="79"/>
                  </a:lnTo>
                  <a:lnTo>
                    <a:pt x="87" y="104"/>
                  </a:lnTo>
                  <a:lnTo>
                    <a:pt x="74" y="64"/>
                  </a:lnTo>
                  <a:lnTo>
                    <a:pt x="108" y="41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58"/>
            <p:cNvSpPr>
              <a:spLocks/>
            </p:cNvSpPr>
            <p:nvPr userDrawn="1"/>
          </p:nvSpPr>
          <p:spPr bwMode="auto">
            <a:xfrm>
              <a:off x="1558925" y="746125"/>
              <a:ext cx="57150" cy="53975"/>
            </a:xfrm>
            <a:custGeom>
              <a:avLst/>
              <a:gdLst>
                <a:gd name="T0" fmla="*/ 20 w 108"/>
                <a:gd name="T1" fmla="*/ 103 h 103"/>
                <a:gd name="T2" fmla="*/ 53 w 108"/>
                <a:gd name="T3" fmla="*/ 78 h 103"/>
                <a:gd name="T4" fmla="*/ 86 w 108"/>
                <a:gd name="T5" fmla="*/ 103 h 103"/>
                <a:gd name="T6" fmla="*/ 75 w 108"/>
                <a:gd name="T7" fmla="*/ 64 h 103"/>
                <a:gd name="T8" fmla="*/ 108 w 108"/>
                <a:gd name="T9" fmla="*/ 39 h 103"/>
                <a:gd name="T10" fmla="*/ 66 w 108"/>
                <a:gd name="T11" fmla="*/ 39 h 103"/>
                <a:gd name="T12" fmla="*/ 53 w 108"/>
                <a:gd name="T13" fmla="*/ 0 h 103"/>
                <a:gd name="T14" fmla="*/ 42 w 108"/>
                <a:gd name="T15" fmla="*/ 39 h 103"/>
                <a:gd name="T16" fmla="*/ 0 w 108"/>
                <a:gd name="T17" fmla="*/ 39 h 103"/>
                <a:gd name="T18" fmla="*/ 33 w 108"/>
                <a:gd name="T19" fmla="*/ 64 h 103"/>
                <a:gd name="T20" fmla="*/ 20 w 108"/>
                <a:gd name="T2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3">
                  <a:moveTo>
                    <a:pt x="20" y="103"/>
                  </a:moveTo>
                  <a:lnTo>
                    <a:pt x="53" y="78"/>
                  </a:lnTo>
                  <a:lnTo>
                    <a:pt x="86" y="103"/>
                  </a:lnTo>
                  <a:lnTo>
                    <a:pt x="75" y="64"/>
                  </a:lnTo>
                  <a:lnTo>
                    <a:pt x="108" y="39"/>
                  </a:lnTo>
                  <a:lnTo>
                    <a:pt x="66" y="39"/>
                  </a:lnTo>
                  <a:lnTo>
                    <a:pt x="53" y="0"/>
                  </a:lnTo>
                  <a:lnTo>
                    <a:pt x="42" y="39"/>
                  </a:lnTo>
                  <a:lnTo>
                    <a:pt x="0" y="39"/>
                  </a:lnTo>
                  <a:lnTo>
                    <a:pt x="33" y="64"/>
                  </a:lnTo>
                  <a:lnTo>
                    <a:pt x="20" y="103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59"/>
            <p:cNvSpPr>
              <a:spLocks/>
            </p:cNvSpPr>
            <p:nvPr userDrawn="1"/>
          </p:nvSpPr>
          <p:spPr bwMode="auto">
            <a:xfrm>
              <a:off x="1492250" y="679450"/>
              <a:ext cx="58738" cy="55562"/>
            </a:xfrm>
            <a:custGeom>
              <a:avLst/>
              <a:gdLst>
                <a:gd name="T0" fmla="*/ 55 w 109"/>
                <a:gd name="T1" fmla="*/ 0 h 104"/>
                <a:gd name="T2" fmla="*/ 42 w 109"/>
                <a:gd name="T3" fmla="*/ 40 h 104"/>
                <a:gd name="T4" fmla="*/ 0 w 109"/>
                <a:gd name="T5" fmla="*/ 40 h 104"/>
                <a:gd name="T6" fmla="*/ 35 w 109"/>
                <a:gd name="T7" fmla="*/ 65 h 104"/>
                <a:gd name="T8" fmla="*/ 22 w 109"/>
                <a:gd name="T9" fmla="*/ 104 h 104"/>
                <a:gd name="T10" fmla="*/ 55 w 109"/>
                <a:gd name="T11" fmla="*/ 79 h 104"/>
                <a:gd name="T12" fmla="*/ 88 w 109"/>
                <a:gd name="T13" fmla="*/ 104 h 104"/>
                <a:gd name="T14" fmla="*/ 75 w 109"/>
                <a:gd name="T15" fmla="*/ 65 h 104"/>
                <a:gd name="T16" fmla="*/ 109 w 109"/>
                <a:gd name="T17" fmla="*/ 40 h 104"/>
                <a:gd name="T18" fmla="*/ 67 w 109"/>
                <a:gd name="T19" fmla="*/ 40 h 104"/>
                <a:gd name="T20" fmla="*/ 55 w 109"/>
                <a:gd name="T21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9" h="104">
                  <a:moveTo>
                    <a:pt x="55" y="0"/>
                  </a:moveTo>
                  <a:lnTo>
                    <a:pt x="42" y="40"/>
                  </a:lnTo>
                  <a:lnTo>
                    <a:pt x="0" y="40"/>
                  </a:lnTo>
                  <a:lnTo>
                    <a:pt x="35" y="65"/>
                  </a:lnTo>
                  <a:lnTo>
                    <a:pt x="22" y="104"/>
                  </a:lnTo>
                  <a:lnTo>
                    <a:pt x="55" y="79"/>
                  </a:lnTo>
                  <a:lnTo>
                    <a:pt x="88" y="104"/>
                  </a:lnTo>
                  <a:lnTo>
                    <a:pt x="75" y="65"/>
                  </a:lnTo>
                  <a:lnTo>
                    <a:pt x="109" y="40"/>
                  </a:lnTo>
                  <a:lnTo>
                    <a:pt x="67" y="4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9" name="Freeform 60"/>
            <p:cNvSpPr>
              <a:spLocks/>
            </p:cNvSpPr>
            <p:nvPr userDrawn="1"/>
          </p:nvSpPr>
          <p:spPr bwMode="auto">
            <a:xfrm>
              <a:off x="1935163" y="673100"/>
              <a:ext cx="53975" cy="77787"/>
            </a:xfrm>
            <a:custGeom>
              <a:avLst/>
              <a:gdLst>
                <a:gd name="T0" fmla="*/ 23 w 102"/>
                <a:gd name="T1" fmla="*/ 19 h 148"/>
                <a:gd name="T2" fmla="*/ 23 w 102"/>
                <a:gd name="T3" fmla="*/ 59 h 148"/>
                <a:gd name="T4" fmla="*/ 81 w 102"/>
                <a:gd name="T5" fmla="*/ 59 h 148"/>
                <a:gd name="T6" fmla="*/ 81 w 102"/>
                <a:gd name="T7" fmla="*/ 76 h 148"/>
                <a:gd name="T8" fmla="*/ 23 w 102"/>
                <a:gd name="T9" fmla="*/ 76 h 148"/>
                <a:gd name="T10" fmla="*/ 23 w 102"/>
                <a:gd name="T11" fmla="*/ 131 h 148"/>
                <a:gd name="T12" fmla="*/ 101 w 102"/>
                <a:gd name="T13" fmla="*/ 131 h 148"/>
                <a:gd name="T14" fmla="*/ 101 w 102"/>
                <a:gd name="T15" fmla="*/ 148 h 148"/>
                <a:gd name="T16" fmla="*/ 0 w 102"/>
                <a:gd name="T17" fmla="*/ 148 h 148"/>
                <a:gd name="T18" fmla="*/ 0 w 102"/>
                <a:gd name="T19" fmla="*/ 0 h 148"/>
                <a:gd name="T20" fmla="*/ 102 w 102"/>
                <a:gd name="T21" fmla="*/ 0 h 148"/>
                <a:gd name="T22" fmla="*/ 102 w 102"/>
                <a:gd name="T23" fmla="*/ 19 h 148"/>
                <a:gd name="T24" fmla="*/ 23 w 102"/>
                <a:gd name="T25" fmla="*/ 19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" h="148">
                  <a:moveTo>
                    <a:pt x="23" y="19"/>
                  </a:moveTo>
                  <a:lnTo>
                    <a:pt x="23" y="59"/>
                  </a:lnTo>
                  <a:lnTo>
                    <a:pt x="81" y="59"/>
                  </a:lnTo>
                  <a:lnTo>
                    <a:pt x="81" y="76"/>
                  </a:lnTo>
                  <a:lnTo>
                    <a:pt x="23" y="76"/>
                  </a:lnTo>
                  <a:lnTo>
                    <a:pt x="23" y="131"/>
                  </a:lnTo>
                  <a:lnTo>
                    <a:pt x="101" y="131"/>
                  </a:lnTo>
                  <a:lnTo>
                    <a:pt x="101" y="148"/>
                  </a:lnTo>
                  <a:lnTo>
                    <a:pt x="0" y="148"/>
                  </a:lnTo>
                  <a:lnTo>
                    <a:pt x="0" y="0"/>
                  </a:lnTo>
                  <a:lnTo>
                    <a:pt x="102" y="0"/>
                  </a:lnTo>
                  <a:lnTo>
                    <a:pt x="102" y="19"/>
                  </a:lnTo>
                  <a:lnTo>
                    <a:pt x="23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0" name="Freeform 61"/>
            <p:cNvSpPr>
              <a:spLocks/>
            </p:cNvSpPr>
            <p:nvPr userDrawn="1"/>
          </p:nvSpPr>
          <p:spPr bwMode="auto">
            <a:xfrm>
              <a:off x="1993900" y="673100"/>
              <a:ext cx="73025" cy="79375"/>
            </a:xfrm>
            <a:custGeom>
              <a:avLst/>
              <a:gdLst>
                <a:gd name="T0" fmla="*/ 76 w 138"/>
                <a:gd name="T1" fmla="*/ 151 h 151"/>
                <a:gd name="T2" fmla="*/ 63 w 138"/>
                <a:gd name="T3" fmla="*/ 151 h 151"/>
                <a:gd name="T4" fmla="*/ 0 w 138"/>
                <a:gd name="T5" fmla="*/ 0 h 151"/>
                <a:gd name="T6" fmla="*/ 26 w 138"/>
                <a:gd name="T7" fmla="*/ 0 h 151"/>
                <a:gd name="T8" fmla="*/ 70 w 138"/>
                <a:gd name="T9" fmla="*/ 109 h 151"/>
                <a:gd name="T10" fmla="*/ 112 w 138"/>
                <a:gd name="T11" fmla="*/ 0 h 151"/>
                <a:gd name="T12" fmla="*/ 138 w 138"/>
                <a:gd name="T13" fmla="*/ 0 h 151"/>
                <a:gd name="T14" fmla="*/ 76 w 138"/>
                <a:gd name="T15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" h="151">
                  <a:moveTo>
                    <a:pt x="76" y="151"/>
                  </a:moveTo>
                  <a:lnTo>
                    <a:pt x="63" y="151"/>
                  </a:lnTo>
                  <a:lnTo>
                    <a:pt x="0" y="0"/>
                  </a:lnTo>
                  <a:lnTo>
                    <a:pt x="26" y="0"/>
                  </a:lnTo>
                  <a:lnTo>
                    <a:pt x="70" y="109"/>
                  </a:lnTo>
                  <a:lnTo>
                    <a:pt x="112" y="0"/>
                  </a:lnTo>
                  <a:lnTo>
                    <a:pt x="138" y="0"/>
                  </a:lnTo>
                  <a:lnTo>
                    <a:pt x="76" y="1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1" name="Freeform 62"/>
            <p:cNvSpPr>
              <a:spLocks noEditPoints="1"/>
            </p:cNvSpPr>
            <p:nvPr userDrawn="1"/>
          </p:nvSpPr>
          <p:spPr bwMode="auto">
            <a:xfrm>
              <a:off x="2078038" y="673100"/>
              <a:ext cx="63500" cy="77787"/>
            </a:xfrm>
            <a:custGeom>
              <a:avLst/>
              <a:gdLst>
                <a:gd name="T0" fmla="*/ 94 w 121"/>
                <a:gd name="T1" fmla="*/ 149 h 149"/>
                <a:gd name="T2" fmla="*/ 48 w 121"/>
                <a:gd name="T3" fmla="*/ 86 h 149"/>
                <a:gd name="T4" fmla="*/ 38 w 121"/>
                <a:gd name="T5" fmla="*/ 86 h 149"/>
                <a:gd name="T6" fmla="*/ 23 w 121"/>
                <a:gd name="T7" fmla="*/ 85 h 149"/>
                <a:gd name="T8" fmla="*/ 23 w 121"/>
                <a:gd name="T9" fmla="*/ 149 h 149"/>
                <a:gd name="T10" fmla="*/ 0 w 121"/>
                <a:gd name="T11" fmla="*/ 149 h 149"/>
                <a:gd name="T12" fmla="*/ 0 w 121"/>
                <a:gd name="T13" fmla="*/ 1 h 149"/>
                <a:gd name="T14" fmla="*/ 4 w 121"/>
                <a:gd name="T15" fmla="*/ 1 h 149"/>
                <a:gd name="T16" fmla="*/ 17 w 121"/>
                <a:gd name="T17" fmla="*/ 1 h 149"/>
                <a:gd name="T18" fmla="*/ 32 w 121"/>
                <a:gd name="T19" fmla="*/ 0 h 149"/>
                <a:gd name="T20" fmla="*/ 42 w 121"/>
                <a:gd name="T21" fmla="*/ 0 h 149"/>
                <a:gd name="T22" fmla="*/ 56 w 121"/>
                <a:gd name="T23" fmla="*/ 1 h 149"/>
                <a:gd name="T24" fmla="*/ 69 w 121"/>
                <a:gd name="T25" fmla="*/ 3 h 149"/>
                <a:gd name="T26" fmla="*/ 81 w 121"/>
                <a:gd name="T27" fmla="*/ 5 h 149"/>
                <a:gd name="T28" fmla="*/ 90 w 121"/>
                <a:gd name="T29" fmla="*/ 10 h 149"/>
                <a:gd name="T30" fmla="*/ 95 w 121"/>
                <a:gd name="T31" fmla="*/ 17 h 149"/>
                <a:gd name="T32" fmla="*/ 101 w 121"/>
                <a:gd name="T33" fmla="*/ 24 h 149"/>
                <a:gd name="T34" fmla="*/ 104 w 121"/>
                <a:gd name="T35" fmla="*/ 33 h 149"/>
                <a:gd name="T36" fmla="*/ 104 w 121"/>
                <a:gd name="T37" fmla="*/ 43 h 149"/>
                <a:gd name="T38" fmla="*/ 104 w 121"/>
                <a:gd name="T39" fmla="*/ 49 h 149"/>
                <a:gd name="T40" fmla="*/ 103 w 121"/>
                <a:gd name="T41" fmla="*/ 56 h 149"/>
                <a:gd name="T42" fmla="*/ 98 w 121"/>
                <a:gd name="T43" fmla="*/ 62 h 149"/>
                <a:gd name="T44" fmla="*/ 94 w 121"/>
                <a:gd name="T45" fmla="*/ 67 h 149"/>
                <a:gd name="T46" fmla="*/ 90 w 121"/>
                <a:gd name="T47" fmla="*/ 73 h 149"/>
                <a:gd name="T48" fmla="*/ 84 w 121"/>
                <a:gd name="T49" fmla="*/ 76 h 149"/>
                <a:gd name="T50" fmla="*/ 78 w 121"/>
                <a:gd name="T51" fmla="*/ 79 h 149"/>
                <a:gd name="T52" fmla="*/ 71 w 121"/>
                <a:gd name="T53" fmla="*/ 82 h 149"/>
                <a:gd name="T54" fmla="*/ 121 w 121"/>
                <a:gd name="T55" fmla="*/ 149 h 149"/>
                <a:gd name="T56" fmla="*/ 94 w 121"/>
                <a:gd name="T57" fmla="*/ 149 h 149"/>
                <a:gd name="T58" fmla="*/ 23 w 121"/>
                <a:gd name="T59" fmla="*/ 20 h 149"/>
                <a:gd name="T60" fmla="*/ 23 w 121"/>
                <a:gd name="T61" fmla="*/ 67 h 149"/>
                <a:gd name="T62" fmla="*/ 32 w 121"/>
                <a:gd name="T63" fmla="*/ 69 h 149"/>
                <a:gd name="T64" fmla="*/ 39 w 121"/>
                <a:gd name="T65" fmla="*/ 69 h 149"/>
                <a:gd name="T66" fmla="*/ 49 w 121"/>
                <a:gd name="T67" fmla="*/ 69 h 149"/>
                <a:gd name="T68" fmla="*/ 58 w 121"/>
                <a:gd name="T69" fmla="*/ 67 h 149"/>
                <a:gd name="T70" fmla="*/ 65 w 121"/>
                <a:gd name="T71" fmla="*/ 66 h 149"/>
                <a:gd name="T72" fmla="*/ 71 w 121"/>
                <a:gd name="T73" fmla="*/ 63 h 149"/>
                <a:gd name="T74" fmla="*/ 75 w 121"/>
                <a:gd name="T75" fmla="*/ 59 h 149"/>
                <a:gd name="T76" fmla="*/ 78 w 121"/>
                <a:gd name="T77" fmla="*/ 54 h 149"/>
                <a:gd name="T78" fmla="*/ 79 w 121"/>
                <a:gd name="T79" fmla="*/ 49 h 149"/>
                <a:gd name="T80" fmla="*/ 79 w 121"/>
                <a:gd name="T81" fmla="*/ 41 h 149"/>
                <a:gd name="T82" fmla="*/ 79 w 121"/>
                <a:gd name="T83" fmla="*/ 36 h 149"/>
                <a:gd name="T84" fmla="*/ 77 w 121"/>
                <a:gd name="T85" fmla="*/ 31 h 149"/>
                <a:gd name="T86" fmla="*/ 74 w 121"/>
                <a:gd name="T87" fmla="*/ 27 h 149"/>
                <a:gd name="T88" fmla="*/ 69 w 121"/>
                <a:gd name="T89" fmla="*/ 24 h 149"/>
                <a:gd name="T90" fmla="*/ 64 w 121"/>
                <a:gd name="T91" fmla="*/ 21 h 149"/>
                <a:gd name="T92" fmla="*/ 56 w 121"/>
                <a:gd name="T93" fmla="*/ 20 h 149"/>
                <a:gd name="T94" fmla="*/ 48 w 121"/>
                <a:gd name="T95" fmla="*/ 18 h 149"/>
                <a:gd name="T96" fmla="*/ 38 w 121"/>
                <a:gd name="T97" fmla="*/ 18 h 149"/>
                <a:gd name="T98" fmla="*/ 32 w 121"/>
                <a:gd name="T99" fmla="*/ 18 h 149"/>
                <a:gd name="T100" fmla="*/ 23 w 121"/>
                <a:gd name="T101" fmla="*/ 2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21" h="149">
                  <a:moveTo>
                    <a:pt x="94" y="149"/>
                  </a:moveTo>
                  <a:lnTo>
                    <a:pt x="48" y="86"/>
                  </a:lnTo>
                  <a:lnTo>
                    <a:pt x="38" y="86"/>
                  </a:lnTo>
                  <a:lnTo>
                    <a:pt x="23" y="85"/>
                  </a:lnTo>
                  <a:lnTo>
                    <a:pt x="23" y="149"/>
                  </a:lnTo>
                  <a:lnTo>
                    <a:pt x="0" y="149"/>
                  </a:lnTo>
                  <a:lnTo>
                    <a:pt x="0" y="1"/>
                  </a:lnTo>
                  <a:lnTo>
                    <a:pt x="4" y="1"/>
                  </a:lnTo>
                  <a:lnTo>
                    <a:pt x="17" y="1"/>
                  </a:lnTo>
                  <a:lnTo>
                    <a:pt x="32" y="0"/>
                  </a:lnTo>
                  <a:lnTo>
                    <a:pt x="42" y="0"/>
                  </a:lnTo>
                  <a:lnTo>
                    <a:pt x="56" y="1"/>
                  </a:lnTo>
                  <a:lnTo>
                    <a:pt x="69" y="3"/>
                  </a:lnTo>
                  <a:lnTo>
                    <a:pt x="81" y="5"/>
                  </a:lnTo>
                  <a:lnTo>
                    <a:pt x="90" y="10"/>
                  </a:lnTo>
                  <a:lnTo>
                    <a:pt x="95" y="17"/>
                  </a:lnTo>
                  <a:lnTo>
                    <a:pt x="101" y="24"/>
                  </a:lnTo>
                  <a:lnTo>
                    <a:pt x="104" y="33"/>
                  </a:lnTo>
                  <a:lnTo>
                    <a:pt x="104" y="43"/>
                  </a:lnTo>
                  <a:lnTo>
                    <a:pt x="104" y="49"/>
                  </a:lnTo>
                  <a:lnTo>
                    <a:pt x="103" y="56"/>
                  </a:lnTo>
                  <a:lnTo>
                    <a:pt x="98" y="62"/>
                  </a:lnTo>
                  <a:lnTo>
                    <a:pt x="94" y="67"/>
                  </a:lnTo>
                  <a:lnTo>
                    <a:pt x="90" y="73"/>
                  </a:lnTo>
                  <a:lnTo>
                    <a:pt x="84" y="76"/>
                  </a:lnTo>
                  <a:lnTo>
                    <a:pt x="78" y="79"/>
                  </a:lnTo>
                  <a:lnTo>
                    <a:pt x="71" y="82"/>
                  </a:lnTo>
                  <a:lnTo>
                    <a:pt x="121" y="149"/>
                  </a:lnTo>
                  <a:lnTo>
                    <a:pt x="94" y="149"/>
                  </a:lnTo>
                  <a:close/>
                  <a:moveTo>
                    <a:pt x="23" y="20"/>
                  </a:moveTo>
                  <a:lnTo>
                    <a:pt x="23" y="67"/>
                  </a:lnTo>
                  <a:lnTo>
                    <a:pt x="32" y="69"/>
                  </a:lnTo>
                  <a:lnTo>
                    <a:pt x="39" y="69"/>
                  </a:lnTo>
                  <a:lnTo>
                    <a:pt x="49" y="69"/>
                  </a:lnTo>
                  <a:lnTo>
                    <a:pt x="58" y="67"/>
                  </a:lnTo>
                  <a:lnTo>
                    <a:pt x="65" y="66"/>
                  </a:lnTo>
                  <a:lnTo>
                    <a:pt x="71" y="63"/>
                  </a:lnTo>
                  <a:lnTo>
                    <a:pt x="75" y="59"/>
                  </a:lnTo>
                  <a:lnTo>
                    <a:pt x="78" y="54"/>
                  </a:lnTo>
                  <a:lnTo>
                    <a:pt x="79" y="49"/>
                  </a:lnTo>
                  <a:lnTo>
                    <a:pt x="79" y="41"/>
                  </a:lnTo>
                  <a:lnTo>
                    <a:pt x="79" y="36"/>
                  </a:lnTo>
                  <a:lnTo>
                    <a:pt x="77" y="31"/>
                  </a:lnTo>
                  <a:lnTo>
                    <a:pt x="74" y="27"/>
                  </a:lnTo>
                  <a:lnTo>
                    <a:pt x="69" y="24"/>
                  </a:lnTo>
                  <a:lnTo>
                    <a:pt x="64" y="21"/>
                  </a:lnTo>
                  <a:lnTo>
                    <a:pt x="56" y="20"/>
                  </a:lnTo>
                  <a:lnTo>
                    <a:pt x="48" y="18"/>
                  </a:lnTo>
                  <a:lnTo>
                    <a:pt x="38" y="18"/>
                  </a:lnTo>
                  <a:lnTo>
                    <a:pt x="32" y="18"/>
                  </a:lnTo>
                  <a:lnTo>
                    <a:pt x="23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2" name="Freeform 63"/>
            <p:cNvSpPr>
              <a:spLocks noEditPoints="1"/>
            </p:cNvSpPr>
            <p:nvPr userDrawn="1"/>
          </p:nvSpPr>
          <p:spPr bwMode="auto">
            <a:xfrm>
              <a:off x="2146300" y="671513"/>
              <a:ext cx="76200" cy="80962"/>
            </a:xfrm>
            <a:custGeom>
              <a:avLst/>
              <a:gdLst>
                <a:gd name="T0" fmla="*/ 1 w 143"/>
                <a:gd name="T1" fmla="*/ 61 h 154"/>
                <a:gd name="T2" fmla="*/ 10 w 143"/>
                <a:gd name="T3" fmla="*/ 33 h 154"/>
                <a:gd name="T4" fmla="*/ 23 w 143"/>
                <a:gd name="T5" fmla="*/ 17 h 154"/>
                <a:gd name="T6" fmla="*/ 35 w 143"/>
                <a:gd name="T7" fmla="*/ 9 h 154"/>
                <a:gd name="T8" fmla="*/ 47 w 143"/>
                <a:gd name="T9" fmla="*/ 3 h 154"/>
                <a:gd name="T10" fmla="*/ 62 w 143"/>
                <a:gd name="T11" fmla="*/ 2 h 154"/>
                <a:gd name="T12" fmla="*/ 86 w 143"/>
                <a:gd name="T13" fmla="*/ 2 h 154"/>
                <a:gd name="T14" fmla="*/ 107 w 143"/>
                <a:gd name="T15" fmla="*/ 9 h 154"/>
                <a:gd name="T16" fmla="*/ 118 w 143"/>
                <a:gd name="T17" fmla="*/ 16 h 154"/>
                <a:gd name="T18" fmla="*/ 128 w 143"/>
                <a:gd name="T19" fmla="*/ 26 h 154"/>
                <a:gd name="T20" fmla="*/ 135 w 143"/>
                <a:gd name="T21" fmla="*/ 38 h 154"/>
                <a:gd name="T22" fmla="*/ 141 w 143"/>
                <a:gd name="T23" fmla="*/ 59 h 154"/>
                <a:gd name="T24" fmla="*/ 141 w 143"/>
                <a:gd name="T25" fmla="*/ 94 h 154"/>
                <a:gd name="T26" fmla="*/ 135 w 143"/>
                <a:gd name="T27" fmla="*/ 115 h 154"/>
                <a:gd name="T28" fmla="*/ 128 w 143"/>
                <a:gd name="T29" fmla="*/ 128 h 154"/>
                <a:gd name="T30" fmla="*/ 118 w 143"/>
                <a:gd name="T31" fmla="*/ 138 h 154"/>
                <a:gd name="T32" fmla="*/ 107 w 143"/>
                <a:gd name="T33" fmla="*/ 146 h 154"/>
                <a:gd name="T34" fmla="*/ 94 w 143"/>
                <a:gd name="T35" fmla="*/ 151 h 154"/>
                <a:gd name="T36" fmla="*/ 78 w 143"/>
                <a:gd name="T37" fmla="*/ 154 h 154"/>
                <a:gd name="T38" fmla="*/ 60 w 143"/>
                <a:gd name="T39" fmla="*/ 154 h 154"/>
                <a:gd name="T40" fmla="*/ 46 w 143"/>
                <a:gd name="T41" fmla="*/ 151 h 154"/>
                <a:gd name="T42" fmla="*/ 35 w 143"/>
                <a:gd name="T43" fmla="*/ 146 h 154"/>
                <a:gd name="T44" fmla="*/ 23 w 143"/>
                <a:gd name="T45" fmla="*/ 137 h 154"/>
                <a:gd name="T46" fmla="*/ 10 w 143"/>
                <a:gd name="T47" fmla="*/ 121 h 154"/>
                <a:gd name="T48" fmla="*/ 1 w 143"/>
                <a:gd name="T49" fmla="*/ 92 h 154"/>
                <a:gd name="T50" fmla="*/ 24 w 143"/>
                <a:gd name="T51" fmla="*/ 76 h 154"/>
                <a:gd name="T52" fmla="*/ 27 w 143"/>
                <a:gd name="T53" fmla="*/ 100 h 154"/>
                <a:gd name="T54" fmla="*/ 36 w 143"/>
                <a:gd name="T55" fmla="*/ 118 h 154"/>
                <a:gd name="T56" fmla="*/ 50 w 143"/>
                <a:gd name="T57" fmla="*/ 131 h 154"/>
                <a:gd name="T58" fmla="*/ 69 w 143"/>
                <a:gd name="T59" fmla="*/ 136 h 154"/>
                <a:gd name="T60" fmla="*/ 91 w 143"/>
                <a:gd name="T61" fmla="*/ 133 h 154"/>
                <a:gd name="T62" fmla="*/ 105 w 143"/>
                <a:gd name="T63" fmla="*/ 120 h 154"/>
                <a:gd name="T64" fmla="*/ 115 w 143"/>
                <a:gd name="T65" fmla="*/ 101 h 154"/>
                <a:gd name="T66" fmla="*/ 118 w 143"/>
                <a:gd name="T67" fmla="*/ 76 h 154"/>
                <a:gd name="T68" fmla="*/ 115 w 143"/>
                <a:gd name="T69" fmla="*/ 51 h 154"/>
                <a:gd name="T70" fmla="*/ 105 w 143"/>
                <a:gd name="T71" fmla="*/ 33 h 154"/>
                <a:gd name="T72" fmla="*/ 91 w 143"/>
                <a:gd name="T73" fmla="*/ 22 h 154"/>
                <a:gd name="T74" fmla="*/ 69 w 143"/>
                <a:gd name="T75" fmla="*/ 19 h 154"/>
                <a:gd name="T76" fmla="*/ 50 w 143"/>
                <a:gd name="T77" fmla="*/ 23 h 154"/>
                <a:gd name="T78" fmla="*/ 36 w 143"/>
                <a:gd name="T79" fmla="*/ 35 h 154"/>
                <a:gd name="T80" fmla="*/ 27 w 143"/>
                <a:gd name="T81" fmla="*/ 52 h 154"/>
                <a:gd name="T82" fmla="*/ 24 w 143"/>
                <a:gd name="T83" fmla="*/ 76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3" h="154">
                  <a:moveTo>
                    <a:pt x="0" y="76"/>
                  </a:moveTo>
                  <a:lnTo>
                    <a:pt x="1" y="61"/>
                  </a:lnTo>
                  <a:lnTo>
                    <a:pt x="4" y="46"/>
                  </a:lnTo>
                  <a:lnTo>
                    <a:pt x="10" y="33"/>
                  </a:lnTo>
                  <a:lnTo>
                    <a:pt x="19" y="22"/>
                  </a:lnTo>
                  <a:lnTo>
                    <a:pt x="23" y="17"/>
                  </a:lnTo>
                  <a:lnTo>
                    <a:pt x="29" y="13"/>
                  </a:lnTo>
                  <a:lnTo>
                    <a:pt x="35" y="9"/>
                  </a:lnTo>
                  <a:lnTo>
                    <a:pt x="40" y="6"/>
                  </a:lnTo>
                  <a:lnTo>
                    <a:pt x="47" y="3"/>
                  </a:lnTo>
                  <a:lnTo>
                    <a:pt x="53" y="2"/>
                  </a:lnTo>
                  <a:lnTo>
                    <a:pt x="62" y="2"/>
                  </a:lnTo>
                  <a:lnTo>
                    <a:pt x="69" y="0"/>
                  </a:lnTo>
                  <a:lnTo>
                    <a:pt x="86" y="2"/>
                  </a:lnTo>
                  <a:lnTo>
                    <a:pt x="101" y="6"/>
                  </a:lnTo>
                  <a:lnTo>
                    <a:pt x="107" y="9"/>
                  </a:lnTo>
                  <a:lnTo>
                    <a:pt x="114" y="12"/>
                  </a:lnTo>
                  <a:lnTo>
                    <a:pt x="118" y="16"/>
                  </a:lnTo>
                  <a:lnTo>
                    <a:pt x="124" y="20"/>
                  </a:lnTo>
                  <a:lnTo>
                    <a:pt x="128" y="26"/>
                  </a:lnTo>
                  <a:lnTo>
                    <a:pt x="133" y="32"/>
                  </a:lnTo>
                  <a:lnTo>
                    <a:pt x="135" y="38"/>
                  </a:lnTo>
                  <a:lnTo>
                    <a:pt x="138" y="45"/>
                  </a:lnTo>
                  <a:lnTo>
                    <a:pt x="141" y="59"/>
                  </a:lnTo>
                  <a:lnTo>
                    <a:pt x="143" y="76"/>
                  </a:lnTo>
                  <a:lnTo>
                    <a:pt x="141" y="94"/>
                  </a:lnTo>
                  <a:lnTo>
                    <a:pt x="138" y="108"/>
                  </a:lnTo>
                  <a:lnTo>
                    <a:pt x="135" y="115"/>
                  </a:lnTo>
                  <a:lnTo>
                    <a:pt x="133" y="123"/>
                  </a:lnTo>
                  <a:lnTo>
                    <a:pt x="128" y="128"/>
                  </a:lnTo>
                  <a:lnTo>
                    <a:pt x="124" y="134"/>
                  </a:lnTo>
                  <a:lnTo>
                    <a:pt x="118" y="138"/>
                  </a:lnTo>
                  <a:lnTo>
                    <a:pt x="112" y="143"/>
                  </a:lnTo>
                  <a:lnTo>
                    <a:pt x="107" y="146"/>
                  </a:lnTo>
                  <a:lnTo>
                    <a:pt x="101" y="148"/>
                  </a:lnTo>
                  <a:lnTo>
                    <a:pt x="94" y="151"/>
                  </a:lnTo>
                  <a:lnTo>
                    <a:pt x="86" y="153"/>
                  </a:lnTo>
                  <a:lnTo>
                    <a:pt x="78" y="154"/>
                  </a:lnTo>
                  <a:lnTo>
                    <a:pt x="69" y="154"/>
                  </a:lnTo>
                  <a:lnTo>
                    <a:pt x="60" y="154"/>
                  </a:lnTo>
                  <a:lnTo>
                    <a:pt x="53" y="153"/>
                  </a:lnTo>
                  <a:lnTo>
                    <a:pt x="46" y="151"/>
                  </a:lnTo>
                  <a:lnTo>
                    <a:pt x="40" y="148"/>
                  </a:lnTo>
                  <a:lnTo>
                    <a:pt x="35" y="146"/>
                  </a:lnTo>
                  <a:lnTo>
                    <a:pt x="29" y="141"/>
                  </a:lnTo>
                  <a:lnTo>
                    <a:pt x="23" y="137"/>
                  </a:lnTo>
                  <a:lnTo>
                    <a:pt x="19" y="133"/>
                  </a:lnTo>
                  <a:lnTo>
                    <a:pt x="10" y="121"/>
                  </a:lnTo>
                  <a:lnTo>
                    <a:pt x="4" y="107"/>
                  </a:lnTo>
                  <a:lnTo>
                    <a:pt x="1" y="92"/>
                  </a:lnTo>
                  <a:lnTo>
                    <a:pt x="0" y="76"/>
                  </a:lnTo>
                  <a:close/>
                  <a:moveTo>
                    <a:pt x="24" y="76"/>
                  </a:moveTo>
                  <a:lnTo>
                    <a:pt x="26" y="88"/>
                  </a:lnTo>
                  <a:lnTo>
                    <a:pt x="27" y="100"/>
                  </a:lnTo>
                  <a:lnTo>
                    <a:pt x="32" y="110"/>
                  </a:lnTo>
                  <a:lnTo>
                    <a:pt x="36" y="118"/>
                  </a:lnTo>
                  <a:lnTo>
                    <a:pt x="43" y="127"/>
                  </a:lnTo>
                  <a:lnTo>
                    <a:pt x="50" y="131"/>
                  </a:lnTo>
                  <a:lnTo>
                    <a:pt x="59" y="136"/>
                  </a:lnTo>
                  <a:lnTo>
                    <a:pt x="69" y="136"/>
                  </a:lnTo>
                  <a:lnTo>
                    <a:pt x="81" y="136"/>
                  </a:lnTo>
                  <a:lnTo>
                    <a:pt x="91" y="133"/>
                  </a:lnTo>
                  <a:lnTo>
                    <a:pt x="98" y="127"/>
                  </a:lnTo>
                  <a:lnTo>
                    <a:pt x="105" y="120"/>
                  </a:lnTo>
                  <a:lnTo>
                    <a:pt x="111" y="111"/>
                  </a:lnTo>
                  <a:lnTo>
                    <a:pt x="115" y="101"/>
                  </a:lnTo>
                  <a:lnTo>
                    <a:pt x="117" y="89"/>
                  </a:lnTo>
                  <a:lnTo>
                    <a:pt x="118" y="76"/>
                  </a:lnTo>
                  <a:lnTo>
                    <a:pt x="117" y="62"/>
                  </a:lnTo>
                  <a:lnTo>
                    <a:pt x="115" y="51"/>
                  </a:lnTo>
                  <a:lnTo>
                    <a:pt x="111" y="42"/>
                  </a:lnTo>
                  <a:lnTo>
                    <a:pt x="105" y="33"/>
                  </a:lnTo>
                  <a:lnTo>
                    <a:pt x="99" y="28"/>
                  </a:lnTo>
                  <a:lnTo>
                    <a:pt x="91" y="22"/>
                  </a:lnTo>
                  <a:lnTo>
                    <a:pt x="81" y="20"/>
                  </a:lnTo>
                  <a:lnTo>
                    <a:pt x="69" y="19"/>
                  </a:lnTo>
                  <a:lnTo>
                    <a:pt x="59" y="20"/>
                  </a:lnTo>
                  <a:lnTo>
                    <a:pt x="50" y="23"/>
                  </a:lnTo>
                  <a:lnTo>
                    <a:pt x="42" y="28"/>
                  </a:lnTo>
                  <a:lnTo>
                    <a:pt x="36" y="35"/>
                  </a:lnTo>
                  <a:lnTo>
                    <a:pt x="30" y="42"/>
                  </a:lnTo>
                  <a:lnTo>
                    <a:pt x="27" y="52"/>
                  </a:lnTo>
                  <a:lnTo>
                    <a:pt x="26" y="64"/>
                  </a:lnTo>
                  <a:lnTo>
                    <a:pt x="24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3" name="Freeform 64"/>
            <p:cNvSpPr>
              <a:spLocks noEditPoints="1"/>
            </p:cNvSpPr>
            <p:nvPr userDrawn="1"/>
          </p:nvSpPr>
          <p:spPr bwMode="auto">
            <a:xfrm>
              <a:off x="2236788" y="673100"/>
              <a:ext cx="57150" cy="77787"/>
            </a:xfrm>
            <a:custGeom>
              <a:avLst/>
              <a:gdLst>
                <a:gd name="T0" fmla="*/ 23 w 107"/>
                <a:gd name="T1" fmla="*/ 93 h 149"/>
                <a:gd name="T2" fmla="*/ 23 w 107"/>
                <a:gd name="T3" fmla="*/ 149 h 149"/>
                <a:gd name="T4" fmla="*/ 0 w 107"/>
                <a:gd name="T5" fmla="*/ 149 h 149"/>
                <a:gd name="T6" fmla="*/ 0 w 107"/>
                <a:gd name="T7" fmla="*/ 1 h 149"/>
                <a:gd name="T8" fmla="*/ 22 w 107"/>
                <a:gd name="T9" fmla="*/ 1 h 149"/>
                <a:gd name="T10" fmla="*/ 32 w 107"/>
                <a:gd name="T11" fmla="*/ 0 h 149"/>
                <a:gd name="T12" fmla="*/ 49 w 107"/>
                <a:gd name="T13" fmla="*/ 1 h 149"/>
                <a:gd name="T14" fmla="*/ 65 w 107"/>
                <a:gd name="T15" fmla="*/ 3 h 149"/>
                <a:gd name="T16" fmla="*/ 78 w 107"/>
                <a:gd name="T17" fmla="*/ 7 h 149"/>
                <a:gd name="T18" fmla="*/ 88 w 107"/>
                <a:gd name="T19" fmla="*/ 11 h 149"/>
                <a:gd name="T20" fmla="*/ 95 w 107"/>
                <a:gd name="T21" fmla="*/ 17 h 149"/>
                <a:gd name="T22" fmla="*/ 102 w 107"/>
                <a:gd name="T23" fmla="*/ 24 h 149"/>
                <a:gd name="T24" fmla="*/ 105 w 107"/>
                <a:gd name="T25" fmla="*/ 33 h 149"/>
                <a:gd name="T26" fmla="*/ 107 w 107"/>
                <a:gd name="T27" fmla="*/ 43 h 149"/>
                <a:gd name="T28" fmla="*/ 105 w 107"/>
                <a:gd name="T29" fmla="*/ 56 h 149"/>
                <a:gd name="T30" fmla="*/ 102 w 107"/>
                <a:gd name="T31" fmla="*/ 66 h 149"/>
                <a:gd name="T32" fmla="*/ 97 w 107"/>
                <a:gd name="T33" fmla="*/ 74 h 149"/>
                <a:gd name="T34" fmla="*/ 89 w 107"/>
                <a:gd name="T35" fmla="*/ 82 h 149"/>
                <a:gd name="T36" fmla="*/ 81 w 107"/>
                <a:gd name="T37" fmla="*/ 86 h 149"/>
                <a:gd name="T38" fmla="*/ 69 w 107"/>
                <a:gd name="T39" fmla="*/ 90 h 149"/>
                <a:gd name="T40" fmla="*/ 56 w 107"/>
                <a:gd name="T41" fmla="*/ 93 h 149"/>
                <a:gd name="T42" fmla="*/ 40 w 107"/>
                <a:gd name="T43" fmla="*/ 93 h 149"/>
                <a:gd name="T44" fmla="*/ 35 w 107"/>
                <a:gd name="T45" fmla="*/ 93 h 149"/>
                <a:gd name="T46" fmla="*/ 23 w 107"/>
                <a:gd name="T47" fmla="*/ 93 h 149"/>
                <a:gd name="T48" fmla="*/ 23 w 107"/>
                <a:gd name="T49" fmla="*/ 20 h 149"/>
                <a:gd name="T50" fmla="*/ 23 w 107"/>
                <a:gd name="T51" fmla="*/ 74 h 149"/>
                <a:gd name="T52" fmla="*/ 35 w 107"/>
                <a:gd name="T53" fmla="*/ 74 h 149"/>
                <a:gd name="T54" fmla="*/ 39 w 107"/>
                <a:gd name="T55" fmla="*/ 76 h 149"/>
                <a:gd name="T56" fmla="*/ 49 w 107"/>
                <a:gd name="T57" fmla="*/ 74 h 149"/>
                <a:gd name="T58" fmla="*/ 58 w 107"/>
                <a:gd name="T59" fmla="*/ 73 h 149"/>
                <a:gd name="T60" fmla="*/ 65 w 107"/>
                <a:gd name="T61" fmla="*/ 72 h 149"/>
                <a:gd name="T62" fmla="*/ 72 w 107"/>
                <a:gd name="T63" fmla="*/ 67 h 149"/>
                <a:gd name="T64" fmla="*/ 76 w 107"/>
                <a:gd name="T65" fmla="*/ 64 h 149"/>
                <a:gd name="T66" fmla="*/ 79 w 107"/>
                <a:gd name="T67" fmla="*/ 59 h 149"/>
                <a:gd name="T68" fmla="*/ 82 w 107"/>
                <a:gd name="T69" fmla="*/ 53 h 149"/>
                <a:gd name="T70" fmla="*/ 82 w 107"/>
                <a:gd name="T71" fmla="*/ 46 h 149"/>
                <a:gd name="T72" fmla="*/ 82 w 107"/>
                <a:gd name="T73" fmla="*/ 40 h 149"/>
                <a:gd name="T74" fmla="*/ 79 w 107"/>
                <a:gd name="T75" fmla="*/ 34 h 149"/>
                <a:gd name="T76" fmla="*/ 76 w 107"/>
                <a:gd name="T77" fmla="*/ 28 h 149"/>
                <a:gd name="T78" fmla="*/ 71 w 107"/>
                <a:gd name="T79" fmla="*/ 26 h 149"/>
                <a:gd name="T80" fmla="*/ 63 w 107"/>
                <a:gd name="T81" fmla="*/ 23 h 149"/>
                <a:gd name="T82" fmla="*/ 56 w 107"/>
                <a:gd name="T83" fmla="*/ 20 h 149"/>
                <a:gd name="T84" fmla="*/ 46 w 107"/>
                <a:gd name="T85" fmla="*/ 18 h 149"/>
                <a:gd name="T86" fmla="*/ 36 w 107"/>
                <a:gd name="T87" fmla="*/ 18 h 149"/>
                <a:gd name="T88" fmla="*/ 30 w 107"/>
                <a:gd name="T89" fmla="*/ 18 h 149"/>
                <a:gd name="T90" fmla="*/ 23 w 107"/>
                <a:gd name="T91" fmla="*/ 2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7" h="149">
                  <a:moveTo>
                    <a:pt x="23" y="93"/>
                  </a:moveTo>
                  <a:lnTo>
                    <a:pt x="23" y="149"/>
                  </a:lnTo>
                  <a:lnTo>
                    <a:pt x="0" y="149"/>
                  </a:lnTo>
                  <a:lnTo>
                    <a:pt x="0" y="1"/>
                  </a:lnTo>
                  <a:lnTo>
                    <a:pt x="22" y="1"/>
                  </a:lnTo>
                  <a:lnTo>
                    <a:pt x="32" y="0"/>
                  </a:lnTo>
                  <a:lnTo>
                    <a:pt x="49" y="1"/>
                  </a:lnTo>
                  <a:lnTo>
                    <a:pt x="65" y="3"/>
                  </a:lnTo>
                  <a:lnTo>
                    <a:pt x="78" y="7"/>
                  </a:lnTo>
                  <a:lnTo>
                    <a:pt x="88" y="11"/>
                  </a:lnTo>
                  <a:lnTo>
                    <a:pt x="95" y="17"/>
                  </a:lnTo>
                  <a:lnTo>
                    <a:pt x="102" y="24"/>
                  </a:lnTo>
                  <a:lnTo>
                    <a:pt x="105" y="33"/>
                  </a:lnTo>
                  <a:lnTo>
                    <a:pt x="107" y="43"/>
                  </a:lnTo>
                  <a:lnTo>
                    <a:pt x="105" y="56"/>
                  </a:lnTo>
                  <a:lnTo>
                    <a:pt x="102" y="66"/>
                  </a:lnTo>
                  <a:lnTo>
                    <a:pt x="97" y="74"/>
                  </a:lnTo>
                  <a:lnTo>
                    <a:pt x="89" y="82"/>
                  </a:lnTo>
                  <a:lnTo>
                    <a:pt x="81" y="86"/>
                  </a:lnTo>
                  <a:lnTo>
                    <a:pt x="69" y="90"/>
                  </a:lnTo>
                  <a:lnTo>
                    <a:pt x="56" y="93"/>
                  </a:lnTo>
                  <a:lnTo>
                    <a:pt x="40" y="93"/>
                  </a:lnTo>
                  <a:lnTo>
                    <a:pt x="35" y="93"/>
                  </a:lnTo>
                  <a:lnTo>
                    <a:pt x="23" y="93"/>
                  </a:lnTo>
                  <a:close/>
                  <a:moveTo>
                    <a:pt x="23" y="20"/>
                  </a:moveTo>
                  <a:lnTo>
                    <a:pt x="23" y="74"/>
                  </a:lnTo>
                  <a:lnTo>
                    <a:pt x="35" y="74"/>
                  </a:lnTo>
                  <a:lnTo>
                    <a:pt x="39" y="76"/>
                  </a:lnTo>
                  <a:lnTo>
                    <a:pt x="49" y="74"/>
                  </a:lnTo>
                  <a:lnTo>
                    <a:pt x="58" y="73"/>
                  </a:lnTo>
                  <a:lnTo>
                    <a:pt x="65" y="72"/>
                  </a:lnTo>
                  <a:lnTo>
                    <a:pt x="72" y="67"/>
                  </a:lnTo>
                  <a:lnTo>
                    <a:pt x="76" y="64"/>
                  </a:lnTo>
                  <a:lnTo>
                    <a:pt x="79" y="59"/>
                  </a:lnTo>
                  <a:lnTo>
                    <a:pt x="82" y="53"/>
                  </a:lnTo>
                  <a:lnTo>
                    <a:pt x="82" y="46"/>
                  </a:lnTo>
                  <a:lnTo>
                    <a:pt x="82" y="40"/>
                  </a:lnTo>
                  <a:lnTo>
                    <a:pt x="79" y="34"/>
                  </a:lnTo>
                  <a:lnTo>
                    <a:pt x="76" y="28"/>
                  </a:lnTo>
                  <a:lnTo>
                    <a:pt x="71" y="26"/>
                  </a:lnTo>
                  <a:lnTo>
                    <a:pt x="63" y="23"/>
                  </a:lnTo>
                  <a:lnTo>
                    <a:pt x="56" y="20"/>
                  </a:lnTo>
                  <a:lnTo>
                    <a:pt x="46" y="18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3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4" name="Freeform 65"/>
            <p:cNvSpPr>
              <a:spLocks/>
            </p:cNvSpPr>
            <p:nvPr userDrawn="1"/>
          </p:nvSpPr>
          <p:spPr bwMode="auto">
            <a:xfrm>
              <a:off x="2303463" y="671513"/>
              <a:ext cx="50800" cy="80962"/>
            </a:xfrm>
            <a:custGeom>
              <a:avLst/>
              <a:gdLst>
                <a:gd name="T0" fmla="*/ 9 w 97"/>
                <a:gd name="T1" fmla="*/ 127 h 154"/>
                <a:gd name="T2" fmla="*/ 25 w 97"/>
                <a:gd name="T3" fmla="*/ 133 h 154"/>
                <a:gd name="T4" fmla="*/ 44 w 97"/>
                <a:gd name="T5" fmla="*/ 136 h 154"/>
                <a:gd name="T6" fmla="*/ 55 w 97"/>
                <a:gd name="T7" fmla="*/ 134 h 154"/>
                <a:gd name="T8" fmla="*/ 65 w 97"/>
                <a:gd name="T9" fmla="*/ 130 h 154"/>
                <a:gd name="T10" fmla="*/ 71 w 97"/>
                <a:gd name="T11" fmla="*/ 123 h 154"/>
                <a:gd name="T12" fmla="*/ 74 w 97"/>
                <a:gd name="T13" fmla="*/ 112 h 154"/>
                <a:gd name="T14" fmla="*/ 68 w 97"/>
                <a:gd name="T15" fmla="*/ 100 h 154"/>
                <a:gd name="T16" fmla="*/ 61 w 97"/>
                <a:gd name="T17" fmla="*/ 92 h 154"/>
                <a:gd name="T18" fmla="*/ 45 w 97"/>
                <a:gd name="T19" fmla="*/ 85 h 154"/>
                <a:gd name="T20" fmla="*/ 24 w 97"/>
                <a:gd name="T21" fmla="*/ 75 h 154"/>
                <a:gd name="T22" fmla="*/ 11 w 97"/>
                <a:gd name="T23" fmla="*/ 68 h 154"/>
                <a:gd name="T24" fmla="*/ 3 w 97"/>
                <a:gd name="T25" fmla="*/ 58 h 154"/>
                <a:gd name="T26" fmla="*/ 0 w 97"/>
                <a:gd name="T27" fmla="*/ 46 h 154"/>
                <a:gd name="T28" fmla="*/ 0 w 97"/>
                <a:gd name="T29" fmla="*/ 32 h 154"/>
                <a:gd name="T30" fmla="*/ 8 w 97"/>
                <a:gd name="T31" fmla="*/ 17 h 154"/>
                <a:gd name="T32" fmla="*/ 21 w 97"/>
                <a:gd name="T33" fmla="*/ 7 h 154"/>
                <a:gd name="T34" fmla="*/ 38 w 97"/>
                <a:gd name="T35" fmla="*/ 2 h 154"/>
                <a:gd name="T36" fmla="*/ 62 w 97"/>
                <a:gd name="T37" fmla="*/ 2 h 154"/>
                <a:gd name="T38" fmla="*/ 81 w 97"/>
                <a:gd name="T39" fmla="*/ 5 h 154"/>
                <a:gd name="T40" fmla="*/ 81 w 97"/>
                <a:gd name="T41" fmla="*/ 26 h 154"/>
                <a:gd name="T42" fmla="*/ 67 w 97"/>
                <a:gd name="T43" fmla="*/ 20 h 154"/>
                <a:gd name="T44" fmla="*/ 49 w 97"/>
                <a:gd name="T45" fmla="*/ 17 h 154"/>
                <a:gd name="T46" fmla="*/ 38 w 97"/>
                <a:gd name="T47" fmla="*/ 19 h 154"/>
                <a:gd name="T48" fmla="*/ 31 w 97"/>
                <a:gd name="T49" fmla="*/ 23 h 154"/>
                <a:gd name="T50" fmla="*/ 25 w 97"/>
                <a:gd name="T51" fmla="*/ 30 h 154"/>
                <a:gd name="T52" fmla="*/ 24 w 97"/>
                <a:gd name="T53" fmla="*/ 39 h 154"/>
                <a:gd name="T54" fmla="*/ 26 w 97"/>
                <a:gd name="T55" fmla="*/ 49 h 154"/>
                <a:gd name="T56" fmla="*/ 32 w 97"/>
                <a:gd name="T57" fmla="*/ 56 h 154"/>
                <a:gd name="T58" fmla="*/ 51 w 97"/>
                <a:gd name="T59" fmla="*/ 66 h 154"/>
                <a:gd name="T60" fmla="*/ 73 w 97"/>
                <a:gd name="T61" fmla="*/ 75 h 154"/>
                <a:gd name="T62" fmla="*/ 86 w 97"/>
                <a:gd name="T63" fmla="*/ 84 h 154"/>
                <a:gd name="T64" fmla="*/ 93 w 97"/>
                <a:gd name="T65" fmla="*/ 94 h 154"/>
                <a:gd name="T66" fmla="*/ 96 w 97"/>
                <a:gd name="T67" fmla="*/ 107 h 154"/>
                <a:gd name="T68" fmla="*/ 96 w 97"/>
                <a:gd name="T69" fmla="*/ 123 h 154"/>
                <a:gd name="T70" fmla="*/ 88 w 97"/>
                <a:gd name="T71" fmla="*/ 137 h 154"/>
                <a:gd name="T72" fmla="*/ 73 w 97"/>
                <a:gd name="T73" fmla="*/ 147 h 154"/>
                <a:gd name="T74" fmla="*/ 52 w 97"/>
                <a:gd name="T75" fmla="*/ 153 h 154"/>
                <a:gd name="T76" fmla="*/ 29 w 97"/>
                <a:gd name="T77" fmla="*/ 154 h 154"/>
                <a:gd name="T78" fmla="*/ 9 w 97"/>
                <a:gd name="T79" fmla="*/ 148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7" h="154">
                  <a:moveTo>
                    <a:pt x="0" y="144"/>
                  </a:moveTo>
                  <a:lnTo>
                    <a:pt x="9" y="127"/>
                  </a:lnTo>
                  <a:lnTo>
                    <a:pt x="16" y="130"/>
                  </a:lnTo>
                  <a:lnTo>
                    <a:pt x="25" y="133"/>
                  </a:lnTo>
                  <a:lnTo>
                    <a:pt x="35" y="136"/>
                  </a:lnTo>
                  <a:lnTo>
                    <a:pt x="44" y="136"/>
                  </a:lnTo>
                  <a:lnTo>
                    <a:pt x="49" y="136"/>
                  </a:lnTo>
                  <a:lnTo>
                    <a:pt x="55" y="134"/>
                  </a:lnTo>
                  <a:lnTo>
                    <a:pt x="61" y="133"/>
                  </a:lnTo>
                  <a:lnTo>
                    <a:pt x="65" y="130"/>
                  </a:lnTo>
                  <a:lnTo>
                    <a:pt x="68" y="125"/>
                  </a:lnTo>
                  <a:lnTo>
                    <a:pt x="71" y="123"/>
                  </a:lnTo>
                  <a:lnTo>
                    <a:pt x="73" y="118"/>
                  </a:lnTo>
                  <a:lnTo>
                    <a:pt x="74" y="112"/>
                  </a:lnTo>
                  <a:lnTo>
                    <a:pt x="73" y="105"/>
                  </a:lnTo>
                  <a:lnTo>
                    <a:pt x="68" y="100"/>
                  </a:lnTo>
                  <a:lnTo>
                    <a:pt x="65" y="95"/>
                  </a:lnTo>
                  <a:lnTo>
                    <a:pt x="61" y="92"/>
                  </a:lnTo>
                  <a:lnTo>
                    <a:pt x="54" y="88"/>
                  </a:lnTo>
                  <a:lnTo>
                    <a:pt x="45" y="85"/>
                  </a:lnTo>
                  <a:lnTo>
                    <a:pt x="32" y="79"/>
                  </a:lnTo>
                  <a:lnTo>
                    <a:pt x="24" y="75"/>
                  </a:lnTo>
                  <a:lnTo>
                    <a:pt x="16" y="72"/>
                  </a:lnTo>
                  <a:lnTo>
                    <a:pt x="11" y="68"/>
                  </a:lnTo>
                  <a:lnTo>
                    <a:pt x="8" y="62"/>
                  </a:lnTo>
                  <a:lnTo>
                    <a:pt x="3" y="58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0" y="32"/>
                  </a:lnTo>
                  <a:lnTo>
                    <a:pt x="3" y="25"/>
                  </a:lnTo>
                  <a:lnTo>
                    <a:pt x="8" y="17"/>
                  </a:lnTo>
                  <a:lnTo>
                    <a:pt x="13" y="12"/>
                  </a:lnTo>
                  <a:lnTo>
                    <a:pt x="21" y="7"/>
                  </a:lnTo>
                  <a:lnTo>
                    <a:pt x="29" y="3"/>
                  </a:lnTo>
                  <a:lnTo>
                    <a:pt x="38" y="2"/>
                  </a:lnTo>
                  <a:lnTo>
                    <a:pt x="48" y="0"/>
                  </a:lnTo>
                  <a:lnTo>
                    <a:pt x="62" y="2"/>
                  </a:lnTo>
                  <a:lnTo>
                    <a:pt x="73" y="3"/>
                  </a:lnTo>
                  <a:lnTo>
                    <a:pt x="81" y="5"/>
                  </a:lnTo>
                  <a:lnTo>
                    <a:pt x="88" y="9"/>
                  </a:lnTo>
                  <a:lnTo>
                    <a:pt x="81" y="26"/>
                  </a:lnTo>
                  <a:lnTo>
                    <a:pt x="75" y="23"/>
                  </a:lnTo>
                  <a:lnTo>
                    <a:pt x="67" y="20"/>
                  </a:lnTo>
                  <a:lnTo>
                    <a:pt x="58" y="19"/>
                  </a:lnTo>
                  <a:lnTo>
                    <a:pt x="49" y="17"/>
                  </a:lnTo>
                  <a:lnTo>
                    <a:pt x="44" y="19"/>
                  </a:lnTo>
                  <a:lnTo>
                    <a:pt x="38" y="19"/>
                  </a:lnTo>
                  <a:lnTo>
                    <a:pt x="34" y="22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5" y="30"/>
                  </a:lnTo>
                  <a:lnTo>
                    <a:pt x="24" y="35"/>
                  </a:lnTo>
                  <a:lnTo>
                    <a:pt x="24" y="39"/>
                  </a:lnTo>
                  <a:lnTo>
                    <a:pt x="24" y="45"/>
                  </a:lnTo>
                  <a:lnTo>
                    <a:pt x="26" y="49"/>
                  </a:lnTo>
                  <a:lnTo>
                    <a:pt x="29" y="53"/>
                  </a:lnTo>
                  <a:lnTo>
                    <a:pt x="32" y="56"/>
                  </a:lnTo>
                  <a:lnTo>
                    <a:pt x="39" y="61"/>
                  </a:lnTo>
                  <a:lnTo>
                    <a:pt x="51" y="66"/>
                  </a:lnTo>
                  <a:lnTo>
                    <a:pt x="65" y="72"/>
                  </a:lnTo>
                  <a:lnTo>
                    <a:pt x="73" y="75"/>
                  </a:lnTo>
                  <a:lnTo>
                    <a:pt x="80" y="79"/>
                  </a:lnTo>
                  <a:lnTo>
                    <a:pt x="86" y="84"/>
                  </a:lnTo>
                  <a:lnTo>
                    <a:pt x="90" y="89"/>
                  </a:lnTo>
                  <a:lnTo>
                    <a:pt x="93" y="94"/>
                  </a:lnTo>
                  <a:lnTo>
                    <a:pt x="94" y="100"/>
                  </a:lnTo>
                  <a:lnTo>
                    <a:pt x="96" y="107"/>
                  </a:lnTo>
                  <a:lnTo>
                    <a:pt x="97" y="114"/>
                  </a:lnTo>
                  <a:lnTo>
                    <a:pt x="96" y="123"/>
                  </a:lnTo>
                  <a:lnTo>
                    <a:pt x="93" y="130"/>
                  </a:lnTo>
                  <a:lnTo>
                    <a:pt x="88" y="137"/>
                  </a:lnTo>
                  <a:lnTo>
                    <a:pt x="81" y="143"/>
                  </a:lnTo>
                  <a:lnTo>
                    <a:pt x="73" y="147"/>
                  </a:lnTo>
                  <a:lnTo>
                    <a:pt x="62" y="151"/>
                  </a:lnTo>
                  <a:lnTo>
                    <a:pt x="52" y="153"/>
                  </a:lnTo>
                  <a:lnTo>
                    <a:pt x="39" y="154"/>
                  </a:lnTo>
                  <a:lnTo>
                    <a:pt x="29" y="154"/>
                  </a:lnTo>
                  <a:lnTo>
                    <a:pt x="18" y="151"/>
                  </a:lnTo>
                  <a:lnTo>
                    <a:pt x="9" y="148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5" name="Freeform 66"/>
            <p:cNvSpPr>
              <a:spLocks/>
            </p:cNvSpPr>
            <p:nvPr userDrawn="1"/>
          </p:nvSpPr>
          <p:spPr bwMode="auto">
            <a:xfrm>
              <a:off x="2368550" y="673100"/>
              <a:ext cx="63500" cy="77787"/>
            </a:xfrm>
            <a:custGeom>
              <a:avLst/>
              <a:gdLst>
                <a:gd name="T0" fmla="*/ 95 w 121"/>
                <a:gd name="T1" fmla="*/ 148 h 148"/>
                <a:gd name="T2" fmla="*/ 48 w 121"/>
                <a:gd name="T3" fmla="*/ 81 h 148"/>
                <a:gd name="T4" fmla="*/ 25 w 121"/>
                <a:gd name="T5" fmla="*/ 108 h 148"/>
                <a:gd name="T6" fmla="*/ 25 w 121"/>
                <a:gd name="T7" fmla="*/ 148 h 148"/>
                <a:gd name="T8" fmla="*/ 0 w 121"/>
                <a:gd name="T9" fmla="*/ 148 h 148"/>
                <a:gd name="T10" fmla="*/ 0 w 121"/>
                <a:gd name="T11" fmla="*/ 0 h 148"/>
                <a:gd name="T12" fmla="*/ 25 w 121"/>
                <a:gd name="T13" fmla="*/ 0 h 148"/>
                <a:gd name="T14" fmla="*/ 25 w 121"/>
                <a:gd name="T15" fmla="*/ 81 h 148"/>
                <a:gd name="T16" fmla="*/ 88 w 121"/>
                <a:gd name="T17" fmla="*/ 0 h 148"/>
                <a:gd name="T18" fmla="*/ 114 w 121"/>
                <a:gd name="T19" fmla="*/ 0 h 148"/>
                <a:gd name="T20" fmla="*/ 62 w 121"/>
                <a:gd name="T21" fmla="*/ 65 h 148"/>
                <a:gd name="T22" fmla="*/ 121 w 121"/>
                <a:gd name="T23" fmla="*/ 148 h 148"/>
                <a:gd name="T24" fmla="*/ 95 w 121"/>
                <a:gd name="T25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1" h="148">
                  <a:moveTo>
                    <a:pt x="95" y="148"/>
                  </a:moveTo>
                  <a:lnTo>
                    <a:pt x="48" y="81"/>
                  </a:lnTo>
                  <a:lnTo>
                    <a:pt x="25" y="108"/>
                  </a:lnTo>
                  <a:lnTo>
                    <a:pt x="25" y="148"/>
                  </a:lnTo>
                  <a:lnTo>
                    <a:pt x="0" y="148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81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2" y="65"/>
                  </a:lnTo>
                  <a:lnTo>
                    <a:pt x="121" y="148"/>
                  </a:lnTo>
                  <a:lnTo>
                    <a:pt x="95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6" name="Freeform 67"/>
            <p:cNvSpPr>
              <a:spLocks noEditPoints="1"/>
            </p:cNvSpPr>
            <p:nvPr userDrawn="1"/>
          </p:nvSpPr>
          <p:spPr bwMode="auto">
            <a:xfrm>
              <a:off x="2432050" y="649288"/>
              <a:ext cx="74613" cy="101600"/>
            </a:xfrm>
            <a:custGeom>
              <a:avLst/>
              <a:gdLst>
                <a:gd name="T0" fmla="*/ 115 w 141"/>
                <a:gd name="T1" fmla="*/ 194 h 194"/>
                <a:gd name="T2" fmla="*/ 104 w 141"/>
                <a:gd name="T3" fmla="*/ 163 h 194"/>
                <a:gd name="T4" fmla="*/ 39 w 141"/>
                <a:gd name="T5" fmla="*/ 163 h 194"/>
                <a:gd name="T6" fmla="*/ 26 w 141"/>
                <a:gd name="T7" fmla="*/ 194 h 194"/>
                <a:gd name="T8" fmla="*/ 0 w 141"/>
                <a:gd name="T9" fmla="*/ 194 h 194"/>
                <a:gd name="T10" fmla="*/ 71 w 141"/>
                <a:gd name="T11" fmla="*/ 45 h 194"/>
                <a:gd name="T12" fmla="*/ 77 w 141"/>
                <a:gd name="T13" fmla="*/ 45 h 194"/>
                <a:gd name="T14" fmla="*/ 141 w 141"/>
                <a:gd name="T15" fmla="*/ 194 h 194"/>
                <a:gd name="T16" fmla="*/ 115 w 141"/>
                <a:gd name="T17" fmla="*/ 194 h 194"/>
                <a:gd name="T18" fmla="*/ 72 w 141"/>
                <a:gd name="T19" fmla="*/ 84 h 194"/>
                <a:gd name="T20" fmla="*/ 46 w 141"/>
                <a:gd name="T21" fmla="*/ 148 h 194"/>
                <a:gd name="T22" fmla="*/ 97 w 141"/>
                <a:gd name="T23" fmla="*/ 148 h 194"/>
                <a:gd name="T24" fmla="*/ 72 w 141"/>
                <a:gd name="T25" fmla="*/ 84 h 194"/>
                <a:gd name="T26" fmla="*/ 101 w 141"/>
                <a:gd name="T27" fmla="*/ 0 h 194"/>
                <a:gd name="T28" fmla="*/ 74 w 141"/>
                <a:gd name="T29" fmla="*/ 35 h 194"/>
                <a:gd name="T30" fmla="*/ 58 w 141"/>
                <a:gd name="T31" fmla="*/ 35 h 194"/>
                <a:gd name="T32" fmla="*/ 78 w 141"/>
                <a:gd name="T33" fmla="*/ 0 h 194"/>
                <a:gd name="T34" fmla="*/ 101 w 141"/>
                <a:gd name="T35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1" h="194">
                  <a:moveTo>
                    <a:pt x="115" y="194"/>
                  </a:moveTo>
                  <a:lnTo>
                    <a:pt x="104" y="163"/>
                  </a:lnTo>
                  <a:lnTo>
                    <a:pt x="39" y="163"/>
                  </a:lnTo>
                  <a:lnTo>
                    <a:pt x="26" y="194"/>
                  </a:lnTo>
                  <a:lnTo>
                    <a:pt x="0" y="194"/>
                  </a:lnTo>
                  <a:lnTo>
                    <a:pt x="71" y="45"/>
                  </a:lnTo>
                  <a:lnTo>
                    <a:pt x="77" y="45"/>
                  </a:lnTo>
                  <a:lnTo>
                    <a:pt x="141" y="194"/>
                  </a:lnTo>
                  <a:lnTo>
                    <a:pt x="115" y="194"/>
                  </a:lnTo>
                  <a:close/>
                  <a:moveTo>
                    <a:pt x="72" y="84"/>
                  </a:moveTo>
                  <a:lnTo>
                    <a:pt x="46" y="148"/>
                  </a:lnTo>
                  <a:lnTo>
                    <a:pt x="97" y="148"/>
                  </a:lnTo>
                  <a:lnTo>
                    <a:pt x="72" y="84"/>
                  </a:lnTo>
                  <a:close/>
                  <a:moveTo>
                    <a:pt x="101" y="0"/>
                  </a:moveTo>
                  <a:lnTo>
                    <a:pt x="74" y="35"/>
                  </a:lnTo>
                  <a:lnTo>
                    <a:pt x="58" y="35"/>
                  </a:lnTo>
                  <a:lnTo>
                    <a:pt x="78" y="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7" name="Freeform 68"/>
            <p:cNvSpPr>
              <a:spLocks/>
            </p:cNvSpPr>
            <p:nvPr userDrawn="1"/>
          </p:nvSpPr>
          <p:spPr bwMode="auto">
            <a:xfrm>
              <a:off x="2554288" y="673100"/>
              <a:ext cx="63500" cy="79375"/>
            </a:xfrm>
            <a:custGeom>
              <a:avLst/>
              <a:gdLst>
                <a:gd name="T0" fmla="*/ 0 w 121"/>
                <a:gd name="T1" fmla="*/ 0 h 151"/>
                <a:gd name="T2" fmla="*/ 24 w 121"/>
                <a:gd name="T3" fmla="*/ 0 h 151"/>
                <a:gd name="T4" fmla="*/ 24 w 121"/>
                <a:gd name="T5" fmla="*/ 102 h 151"/>
                <a:gd name="T6" fmla="*/ 24 w 121"/>
                <a:gd name="T7" fmla="*/ 108 h 151"/>
                <a:gd name="T8" fmla="*/ 26 w 121"/>
                <a:gd name="T9" fmla="*/ 114 h 151"/>
                <a:gd name="T10" fmla="*/ 29 w 121"/>
                <a:gd name="T11" fmla="*/ 120 h 151"/>
                <a:gd name="T12" fmla="*/ 33 w 121"/>
                <a:gd name="T13" fmla="*/ 124 h 151"/>
                <a:gd name="T14" fmla="*/ 39 w 121"/>
                <a:gd name="T15" fmla="*/ 128 h 151"/>
                <a:gd name="T16" fmla="*/ 44 w 121"/>
                <a:gd name="T17" fmla="*/ 131 h 151"/>
                <a:gd name="T18" fmla="*/ 52 w 121"/>
                <a:gd name="T19" fmla="*/ 133 h 151"/>
                <a:gd name="T20" fmla="*/ 60 w 121"/>
                <a:gd name="T21" fmla="*/ 133 h 151"/>
                <a:gd name="T22" fmla="*/ 68 w 121"/>
                <a:gd name="T23" fmla="*/ 133 h 151"/>
                <a:gd name="T24" fmla="*/ 75 w 121"/>
                <a:gd name="T25" fmla="*/ 131 h 151"/>
                <a:gd name="T26" fmla="*/ 82 w 121"/>
                <a:gd name="T27" fmla="*/ 128 h 151"/>
                <a:gd name="T28" fmla="*/ 88 w 121"/>
                <a:gd name="T29" fmla="*/ 124 h 151"/>
                <a:gd name="T30" fmla="*/ 92 w 121"/>
                <a:gd name="T31" fmla="*/ 120 h 151"/>
                <a:gd name="T32" fmla="*/ 95 w 121"/>
                <a:gd name="T33" fmla="*/ 114 h 151"/>
                <a:gd name="T34" fmla="*/ 96 w 121"/>
                <a:gd name="T35" fmla="*/ 108 h 151"/>
                <a:gd name="T36" fmla="*/ 98 w 121"/>
                <a:gd name="T37" fmla="*/ 101 h 151"/>
                <a:gd name="T38" fmla="*/ 98 w 121"/>
                <a:gd name="T39" fmla="*/ 0 h 151"/>
                <a:gd name="T40" fmla="*/ 121 w 121"/>
                <a:gd name="T41" fmla="*/ 0 h 151"/>
                <a:gd name="T42" fmla="*/ 121 w 121"/>
                <a:gd name="T43" fmla="*/ 104 h 151"/>
                <a:gd name="T44" fmla="*/ 119 w 121"/>
                <a:gd name="T45" fmla="*/ 114 h 151"/>
                <a:gd name="T46" fmla="*/ 117 w 121"/>
                <a:gd name="T47" fmla="*/ 124 h 151"/>
                <a:gd name="T48" fmla="*/ 111 w 121"/>
                <a:gd name="T49" fmla="*/ 131 h 151"/>
                <a:gd name="T50" fmla="*/ 105 w 121"/>
                <a:gd name="T51" fmla="*/ 138 h 151"/>
                <a:gd name="T52" fmla="*/ 95 w 121"/>
                <a:gd name="T53" fmla="*/ 144 h 151"/>
                <a:gd name="T54" fmla="*/ 85 w 121"/>
                <a:gd name="T55" fmla="*/ 148 h 151"/>
                <a:gd name="T56" fmla="*/ 73 w 121"/>
                <a:gd name="T57" fmla="*/ 150 h 151"/>
                <a:gd name="T58" fmla="*/ 60 w 121"/>
                <a:gd name="T59" fmla="*/ 151 h 151"/>
                <a:gd name="T60" fmla="*/ 47 w 121"/>
                <a:gd name="T61" fmla="*/ 150 h 151"/>
                <a:gd name="T62" fmla="*/ 34 w 121"/>
                <a:gd name="T63" fmla="*/ 148 h 151"/>
                <a:gd name="T64" fmla="*/ 24 w 121"/>
                <a:gd name="T65" fmla="*/ 144 h 151"/>
                <a:gd name="T66" fmla="*/ 16 w 121"/>
                <a:gd name="T67" fmla="*/ 138 h 151"/>
                <a:gd name="T68" fmla="*/ 8 w 121"/>
                <a:gd name="T69" fmla="*/ 133 h 151"/>
                <a:gd name="T70" fmla="*/ 4 w 121"/>
                <a:gd name="T71" fmla="*/ 124 h 151"/>
                <a:gd name="T72" fmla="*/ 1 w 121"/>
                <a:gd name="T73" fmla="*/ 114 h 151"/>
                <a:gd name="T74" fmla="*/ 0 w 121"/>
                <a:gd name="T75" fmla="*/ 104 h 151"/>
                <a:gd name="T76" fmla="*/ 0 w 121"/>
                <a:gd name="T7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1" h="151">
                  <a:moveTo>
                    <a:pt x="0" y="0"/>
                  </a:moveTo>
                  <a:lnTo>
                    <a:pt x="24" y="0"/>
                  </a:lnTo>
                  <a:lnTo>
                    <a:pt x="24" y="102"/>
                  </a:lnTo>
                  <a:lnTo>
                    <a:pt x="24" y="108"/>
                  </a:lnTo>
                  <a:lnTo>
                    <a:pt x="26" y="114"/>
                  </a:lnTo>
                  <a:lnTo>
                    <a:pt x="29" y="120"/>
                  </a:lnTo>
                  <a:lnTo>
                    <a:pt x="33" y="124"/>
                  </a:lnTo>
                  <a:lnTo>
                    <a:pt x="39" y="128"/>
                  </a:lnTo>
                  <a:lnTo>
                    <a:pt x="44" y="131"/>
                  </a:lnTo>
                  <a:lnTo>
                    <a:pt x="52" y="133"/>
                  </a:lnTo>
                  <a:lnTo>
                    <a:pt x="60" y="133"/>
                  </a:lnTo>
                  <a:lnTo>
                    <a:pt x="68" y="133"/>
                  </a:lnTo>
                  <a:lnTo>
                    <a:pt x="75" y="131"/>
                  </a:lnTo>
                  <a:lnTo>
                    <a:pt x="82" y="128"/>
                  </a:lnTo>
                  <a:lnTo>
                    <a:pt x="88" y="124"/>
                  </a:lnTo>
                  <a:lnTo>
                    <a:pt x="92" y="120"/>
                  </a:lnTo>
                  <a:lnTo>
                    <a:pt x="95" y="114"/>
                  </a:lnTo>
                  <a:lnTo>
                    <a:pt x="96" y="108"/>
                  </a:lnTo>
                  <a:lnTo>
                    <a:pt x="98" y="101"/>
                  </a:lnTo>
                  <a:lnTo>
                    <a:pt x="98" y="0"/>
                  </a:lnTo>
                  <a:lnTo>
                    <a:pt x="121" y="0"/>
                  </a:lnTo>
                  <a:lnTo>
                    <a:pt x="121" y="104"/>
                  </a:lnTo>
                  <a:lnTo>
                    <a:pt x="119" y="114"/>
                  </a:lnTo>
                  <a:lnTo>
                    <a:pt x="117" y="124"/>
                  </a:lnTo>
                  <a:lnTo>
                    <a:pt x="111" y="131"/>
                  </a:lnTo>
                  <a:lnTo>
                    <a:pt x="105" y="138"/>
                  </a:lnTo>
                  <a:lnTo>
                    <a:pt x="95" y="144"/>
                  </a:lnTo>
                  <a:lnTo>
                    <a:pt x="85" y="148"/>
                  </a:lnTo>
                  <a:lnTo>
                    <a:pt x="73" y="150"/>
                  </a:lnTo>
                  <a:lnTo>
                    <a:pt x="60" y="151"/>
                  </a:lnTo>
                  <a:lnTo>
                    <a:pt x="47" y="150"/>
                  </a:lnTo>
                  <a:lnTo>
                    <a:pt x="34" y="148"/>
                  </a:lnTo>
                  <a:lnTo>
                    <a:pt x="24" y="144"/>
                  </a:lnTo>
                  <a:lnTo>
                    <a:pt x="16" y="138"/>
                  </a:lnTo>
                  <a:lnTo>
                    <a:pt x="8" y="133"/>
                  </a:lnTo>
                  <a:lnTo>
                    <a:pt x="4" y="124"/>
                  </a:lnTo>
                  <a:lnTo>
                    <a:pt x="1" y="114"/>
                  </a:lnTo>
                  <a:lnTo>
                    <a:pt x="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8" name="Freeform 69"/>
            <p:cNvSpPr>
              <a:spLocks/>
            </p:cNvSpPr>
            <p:nvPr userDrawn="1"/>
          </p:nvSpPr>
          <p:spPr bwMode="auto">
            <a:xfrm>
              <a:off x="2636838" y="673100"/>
              <a:ext cx="61913" cy="79375"/>
            </a:xfrm>
            <a:custGeom>
              <a:avLst/>
              <a:gdLst>
                <a:gd name="T0" fmla="*/ 111 w 119"/>
                <a:gd name="T1" fmla="*/ 151 h 151"/>
                <a:gd name="T2" fmla="*/ 24 w 119"/>
                <a:gd name="T3" fmla="*/ 42 h 151"/>
                <a:gd name="T4" fmla="*/ 24 w 119"/>
                <a:gd name="T5" fmla="*/ 148 h 151"/>
                <a:gd name="T6" fmla="*/ 0 w 119"/>
                <a:gd name="T7" fmla="*/ 148 h 151"/>
                <a:gd name="T8" fmla="*/ 0 w 119"/>
                <a:gd name="T9" fmla="*/ 0 h 151"/>
                <a:gd name="T10" fmla="*/ 11 w 119"/>
                <a:gd name="T11" fmla="*/ 0 h 151"/>
                <a:gd name="T12" fmla="*/ 97 w 119"/>
                <a:gd name="T13" fmla="*/ 102 h 151"/>
                <a:gd name="T14" fmla="*/ 97 w 119"/>
                <a:gd name="T15" fmla="*/ 0 h 151"/>
                <a:gd name="T16" fmla="*/ 119 w 119"/>
                <a:gd name="T17" fmla="*/ 0 h 151"/>
                <a:gd name="T18" fmla="*/ 119 w 119"/>
                <a:gd name="T19" fmla="*/ 151 h 151"/>
                <a:gd name="T20" fmla="*/ 111 w 119"/>
                <a:gd name="T21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9" h="151">
                  <a:moveTo>
                    <a:pt x="111" y="151"/>
                  </a:moveTo>
                  <a:lnTo>
                    <a:pt x="24" y="42"/>
                  </a:lnTo>
                  <a:lnTo>
                    <a:pt x="24" y="148"/>
                  </a:lnTo>
                  <a:lnTo>
                    <a:pt x="0" y="148"/>
                  </a:lnTo>
                  <a:lnTo>
                    <a:pt x="0" y="0"/>
                  </a:lnTo>
                  <a:lnTo>
                    <a:pt x="11" y="0"/>
                  </a:lnTo>
                  <a:lnTo>
                    <a:pt x="97" y="102"/>
                  </a:lnTo>
                  <a:lnTo>
                    <a:pt x="97" y="0"/>
                  </a:lnTo>
                  <a:lnTo>
                    <a:pt x="119" y="0"/>
                  </a:lnTo>
                  <a:lnTo>
                    <a:pt x="119" y="151"/>
                  </a:lnTo>
                  <a:lnTo>
                    <a:pt x="111" y="1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9" name="Rectangle 70"/>
            <p:cNvSpPr>
              <a:spLocks noChangeArrowheads="1"/>
            </p:cNvSpPr>
            <p:nvPr userDrawn="1"/>
          </p:nvSpPr>
          <p:spPr bwMode="auto">
            <a:xfrm>
              <a:off x="2719388" y="673100"/>
              <a:ext cx="12700" cy="777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0" name="Freeform 71"/>
            <p:cNvSpPr>
              <a:spLocks/>
            </p:cNvSpPr>
            <p:nvPr userDrawn="1"/>
          </p:nvSpPr>
          <p:spPr bwMode="auto">
            <a:xfrm>
              <a:off x="2752725" y="673100"/>
              <a:ext cx="53975" cy="77787"/>
            </a:xfrm>
            <a:custGeom>
              <a:avLst/>
              <a:gdLst>
                <a:gd name="T0" fmla="*/ 23 w 102"/>
                <a:gd name="T1" fmla="*/ 19 h 148"/>
                <a:gd name="T2" fmla="*/ 23 w 102"/>
                <a:gd name="T3" fmla="*/ 59 h 148"/>
                <a:gd name="T4" fmla="*/ 79 w 102"/>
                <a:gd name="T5" fmla="*/ 59 h 148"/>
                <a:gd name="T6" fmla="*/ 79 w 102"/>
                <a:gd name="T7" fmla="*/ 76 h 148"/>
                <a:gd name="T8" fmla="*/ 23 w 102"/>
                <a:gd name="T9" fmla="*/ 76 h 148"/>
                <a:gd name="T10" fmla="*/ 23 w 102"/>
                <a:gd name="T11" fmla="*/ 131 h 148"/>
                <a:gd name="T12" fmla="*/ 101 w 102"/>
                <a:gd name="T13" fmla="*/ 131 h 148"/>
                <a:gd name="T14" fmla="*/ 101 w 102"/>
                <a:gd name="T15" fmla="*/ 148 h 148"/>
                <a:gd name="T16" fmla="*/ 0 w 102"/>
                <a:gd name="T17" fmla="*/ 148 h 148"/>
                <a:gd name="T18" fmla="*/ 0 w 102"/>
                <a:gd name="T19" fmla="*/ 0 h 148"/>
                <a:gd name="T20" fmla="*/ 102 w 102"/>
                <a:gd name="T21" fmla="*/ 0 h 148"/>
                <a:gd name="T22" fmla="*/ 102 w 102"/>
                <a:gd name="T23" fmla="*/ 19 h 148"/>
                <a:gd name="T24" fmla="*/ 23 w 102"/>
                <a:gd name="T25" fmla="*/ 19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" h="148">
                  <a:moveTo>
                    <a:pt x="23" y="19"/>
                  </a:moveTo>
                  <a:lnTo>
                    <a:pt x="23" y="59"/>
                  </a:lnTo>
                  <a:lnTo>
                    <a:pt x="79" y="59"/>
                  </a:lnTo>
                  <a:lnTo>
                    <a:pt x="79" y="76"/>
                  </a:lnTo>
                  <a:lnTo>
                    <a:pt x="23" y="76"/>
                  </a:lnTo>
                  <a:lnTo>
                    <a:pt x="23" y="131"/>
                  </a:lnTo>
                  <a:lnTo>
                    <a:pt x="101" y="131"/>
                  </a:lnTo>
                  <a:lnTo>
                    <a:pt x="101" y="148"/>
                  </a:lnTo>
                  <a:lnTo>
                    <a:pt x="0" y="148"/>
                  </a:lnTo>
                  <a:lnTo>
                    <a:pt x="0" y="0"/>
                  </a:lnTo>
                  <a:lnTo>
                    <a:pt x="102" y="0"/>
                  </a:lnTo>
                  <a:lnTo>
                    <a:pt x="102" y="19"/>
                  </a:lnTo>
                  <a:lnTo>
                    <a:pt x="23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1" name="Freeform 72"/>
            <p:cNvSpPr>
              <a:spLocks/>
            </p:cNvSpPr>
            <p:nvPr userDrawn="1"/>
          </p:nvSpPr>
          <p:spPr bwMode="auto">
            <a:xfrm>
              <a:off x="1933575" y="806450"/>
              <a:ext cx="47625" cy="77787"/>
            </a:xfrm>
            <a:custGeom>
              <a:avLst/>
              <a:gdLst>
                <a:gd name="T0" fmla="*/ 20 w 88"/>
                <a:gd name="T1" fmla="*/ 17 h 148"/>
                <a:gd name="T2" fmla="*/ 20 w 88"/>
                <a:gd name="T3" fmla="*/ 59 h 148"/>
                <a:gd name="T4" fmla="*/ 69 w 88"/>
                <a:gd name="T5" fmla="*/ 59 h 148"/>
                <a:gd name="T6" fmla="*/ 69 w 88"/>
                <a:gd name="T7" fmla="*/ 76 h 148"/>
                <a:gd name="T8" fmla="*/ 20 w 88"/>
                <a:gd name="T9" fmla="*/ 76 h 148"/>
                <a:gd name="T10" fmla="*/ 20 w 88"/>
                <a:gd name="T11" fmla="*/ 129 h 148"/>
                <a:gd name="T12" fmla="*/ 86 w 88"/>
                <a:gd name="T13" fmla="*/ 129 h 148"/>
                <a:gd name="T14" fmla="*/ 86 w 88"/>
                <a:gd name="T15" fmla="*/ 148 h 148"/>
                <a:gd name="T16" fmla="*/ 0 w 88"/>
                <a:gd name="T17" fmla="*/ 148 h 148"/>
                <a:gd name="T18" fmla="*/ 0 w 88"/>
                <a:gd name="T19" fmla="*/ 0 h 148"/>
                <a:gd name="T20" fmla="*/ 88 w 88"/>
                <a:gd name="T21" fmla="*/ 0 h 148"/>
                <a:gd name="T22" fmla="*/ 88 w 88"/>
                <a:gd name="T23" fmla="*/ 17 h 148"/>
                <a:gd name="T24" fmla="*/ 20 w 88"/>
                <a:gd name="T25" fmla="*/ 17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" h="148">
                  <a:moveTo>
                    <a:pt x="20" y="17"/>
                  </a:moveTo>
                  <a:lnTo>
                    <a:pt x="20" y="59"/>
                  </a:lnTo>
                  <a:lnTo>
                    <a:pt x="69" y="59"/>
                  </a:lnTo>
                  <a:lnTo>
                    <a:pt x="69" y="76"/>
                  </a:lnTo>
                  <a:lnTo>
                    <a:pt x="20" y="76"/>
                  </a:lnTo>
                  <a:lnTo>
                    <a:pt x="20" y="129"/>
                  </a:lnTo>
                  <a:lnTo>
                    <a:pt x="86" y="129"/>
                  </a:lnTo>
                  <a:lnTo>
                    <a:pt x="86" y="148"/>
                  </a:lnTo>
                  <a:lnTo>
                    <a:pt x="0" y="148"/>
                  </a:lnTo>
                  <a:lnTo>
                    <a:pt x="0" y="0"/>
                  </a:lnTo>
                  <a:lnTo>
                    <a:pt x="88" y="0"/>
                  </a:lnTo>
                  <a:lnTo>
                    <a:pt x="88" y="17"/>
                  </a:lnTo>
                  <a:lnTo>
                    <a:pt x="20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2" name="Freeform 73"/>
            <p:cNvSpPr>
              <a:spLocks/>
            </p:cNvSpPr>
            <p:nvPr userDrawn="1"/>
          </p:nvSpPr>
          <p:spPr bwMode="auto">
            <a:xfrm>
              <a:off x="1982788" y="825500"/>
              <a:ext cx="53975" cy="58737"/>
            </a:xfrm>
            <a:custGeom>
              <a:avLst/>
              <a:gdLst>
                <a:gd name="T0" fmla="*/ 52 w 100"/>
                <a:gd name="T1" fmla="*/ 111 h 111"/>
                <a:gd name="T2" fmla="*/ 47 w 100"/>
                <a:gd name="T3" fmla="*/ 111 h 111"/>
                <a:gd name="T4" fmla="*/ 0 w 100"/>
                <a:gd name="T5" fmla="*/ 0 h 111"/>
                <a:gd name="T6" fmla="*/ 21 w 100"/>
                <a:gd name="T7" fmla="*/ 0 h 111"/>
                <a:gd name="T8" fmla="*/ 49 w 100"/>
                <a:gd name="T9" fmla="*/ 77 h 111"/>
                <a:gd name="T10" fmla="*/ 80 w 100"/>
                <a:gd name="T11" fmla="*/ 0 h 111"/>
                <a:gd name="T12" fmla="*/ 100 w 100"/>
                <a:gd name="T13" fmla="*/ 0 h 111"/>
                <a:gd name="T14" fmla="*/ 52 w 100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0" h="111">
                  <a:moveTo>
                    <a:pt x="52" y="111"/>
                  </a:moveTo>
                  <a:lnTo>
                    <a:pt x="47" y="111"/>
                  </a:lnTo>
                  <a:lnTo>
                    <a:pt x="0" y="0"/>
                  </a:lnTo>
                  <a:lnTo>
                    <a:pt x="21" y="0"/>
                  </a:lnTo>
                  <a:lnTo>
                    <a:pt x="49" y="77"/>
                  </a:lnTo>
                  <a:lnTo>
                    <a:pt x="80" y="0"/>
                  </a:lnTo>
                  <a:lnTo>
                    <a:pt x="100" y="0"/>
                  </a:lnTo>
                  <a:lnTo>
                    <a:pt x="5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3" name="Freeform 74"/>
            <p:cNvSpPr>
              <a:spLocks/>
            </p:cNvSpPr>
            <p:nvPr userDrawn="1"/>
          </p:nvSpPr>
          <p:spPr bwMode="auto">
            <a:xfrm>
              <a:off x="2043113" y="825500"/>
              <a:ext cx="34925" cy="58737"/>
            </a:xfrm>
            <a:custGeom>
              <a:avLst/>
              <a:gdLst>
                <a:gd name="T0" fmla="*/ 58 w 65"/>
                <a:gd name="T1" fmla="*/ 20 h 111"/>
                <a:gd name="T2" fmla="*/ 50 w 65"/>
                <a:gd name="T3" fmla="*/ 17 h 111"/>
                <a:gd name="T4" fmla="*/ 45 w 65"/>
                <a:gd name="T5" fmla="*/ 16 h 111"/>
                <a:gd name="T6" fmla="*/ 39 w 65"/>
                <a:gd name="T7" fmla="*/ 17 h 111"/>
                <a:gd name="T8" fmla="*/ 34 w 65"/>
                <a:gd name="T9" fmla="*/ 19 h 111"/>
                <a:gd name="T10" fmla="*/ 30 w 65"/>
                <a:gd name="T11" fmla="*/ 22 h 111"/>
                <a:gd name="T12" fmla="*/ 26 w 65"/>
                <a:gd name="T13" fmla="*/ 26 h 111"/>
                <a:gd name="T14" fmla="*/ 23 w 65"/>
                <a:gd name="T15" fmla="*/ 30 h 111"/>
                <a:gd name="T16" fmla="*/ 20 w 65"/>
                <a:gd name="T17" fmla="*/ 36 h 111"/>
                <a:gd name="T18" fmla="*/ 19 w 65"/>
                <a:gd name="T19" fmla="*/ 42 h 111"/>
                <a:gd name="T20" fmla="*/ 19 w 65"/>
                <a:gd name="T21" fmla="*/ 49 h 111"/>
                <a:gd name="T22" fmla="*/ 19 w 65"/>
                <a:gd name="T23" fmla="*/ 111 h 111"/>
                <a:gd name="T24" fmla="*/ 0 w 65"/>
                <a:gd name="T25" fmla="*/ 111 h 111"/>
                <a:gd name="T26" fmla="*/ 0 w 65"/>
                <a:gd name="T27" fmla="*/ 1 h 111"/>
                <a:gd name="T28" fmla="*/ 19 w 65"/>
                <a:gd name="T29" fmla="*/ 1 h 111"/>
                <a:gd name="T30" fmla="*/ 19 w 65"/>
                <a:gd name="T31" fmla="*/ 19 h 111"/>
                <a:gd name="T32" fmla="*/ 24 w 65"/>
                <a:gd name="T33" fmla="*/ 12 h 111"/>
                <a:gd name="T34" fmla="*/ 32 w 65"/>
                <a:gd name="T35" fmla="*/ 4 h 111"/>
                <a:gd name="T36" fmla="*/ 40 w 65"/>
                <a:gd name="T37" fmla="*/ 1 h 111"/>
                <a:gd name="T38" fmla="*/ 50 w 65"/>
                <a:gd name="T39" fmla="*/ 0 h 111"/>
                <a:gd name="T40" fmla="*/ 56 w 65"/>
                <a:gd name="T41" fmla="*/ 0 h 111"/>
                <a:gd name="T42" fmla="*/ 65 w 65"/>
                <a:gd name="T43" fmla="*/ 1 h 111"/>
                <a:gd name="T44" fmla="*/ 58 w 65"/>
                <a:gd name="T45" fmla="*/ 2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5" h="111">
                  <a:moveTo>
                    <a:pt x="58" y="20"/>
                  </a:moveTo>
                  <a:lnTo>
                    <a:pt x="50" y="17"/>
                  </a:lnTo>
                  <a:lnTo>
                    <a:pt x="45" y="16"/>
                  </a:lnTo>
                  <a:lnTo>
                    <a:pt x="39" y="17"/>
                  </a:lnTo>
                  <a:lnTo>
                    <a:pt x="34" y="19"/>
                  </a:lnTo>
                  <a:lnTo>
                    <a:pt x="30" y="22"/>
                  </a:lnTo>
                  <a:lnTo>
                    <a:pt x="26" y="26"/>
                  </a:lnTo>
                  <a:lnTo>
                    <a:pt x="23" y="30"/>
                  </a:lnTo>
                  <a:lnTo>
                    <a:pt x="20" y="36"/>
                  </a:lnTo>
                  <a:lnTo>
                    <a:pt x="19" y="42"/>
                  </a:lnTo>
                  <a:lnTo>
                    <a:pt x="19" y="49"/>
                  </a:lnTo>
                  <a:lnTo>
                    <a:pt x="19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9" y="1"/>
                  </a:lnTo>
                  <a:lnTo>
                    <a:pt x="19" y="19"/>
                  </a:lnTo>
                  <a:lnTo>
                    <a:pt x="24" y="12"/>
                  </a:lnTo>
                  <a:lnTo>
                    <a:pt x="32" y="4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5" y="1"/>
                  </a:lnTo>
                  <a:lnTo>
                    <a:pt x="5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4" name="Freeform 75"/>
            <p:cNvSpPr>
              <a:spLocks noEditPoints="1"/>
            </p:cNvSpPr>
            <p:nvPr userDrawn="1"/>
          </p:nvSpPr>
          <p:spPr bwMode="auto">
            <a:xfrm>
              <a:off x="2079625" y="825500"/>
              <a:ext cx="52388" cy="58737"/>
            </a:xfrm>
            <a:custGeom>
              <a:avLst/>
              <a:gdLst>
                <a:gd name="T0" fmla="*/ 1 w 99"/>
                <a:gd name="T1" fmla="*/ 45 h 112"/>
                <a:gd name="T2" fmla="*/ 8 w 99"/>
                <a:gd name="T3" fmla="*/ 25 h 112"/>
                <a:gd name="T4" fmla="*/ 21 w 99"/>
                <a:gd name="T5" fmla="*/ 9 h 112"/>
                <a:gd name="T6" fmla="*/ 39 w 99"/>
                <a:gd name="T7" fmla="*/ 1 h 112"/>
                <a:gd name="T8" fmla="*/ 60 w 99"/>
                <a:gd name="T9" fmla="*/ 1 h 112"/>
                <a:gd name="T10" fmla="*/ 79 w 99"/>
                <a:gd name="T11" fmla="*/ 9 h 112"/>
                <a:gd name="T12" fmla="*/ 92 w 99"/>
                <a:gd name="T13" fmla="*/ 23 h 112"/>
                <a:gd name="T14" fmla="*/ 98 w 99"/>
                <a:gd name="T15" fmla="*/ 43 h 112"/>
                <a:gd name="T16" fmla="*/ 98 w 99"/>
                <a:gd name="T17" fmla="*/ 69 h 112"/>
                <a:gd name="T18" fmla="*/ 90 w 99"/>
                <a:gd name="T19" fmla="*/ 89 h 112"/>
                <a:gd name="T20" fmla="*/ 77 w 99"/>
                <a:gd name="T21" fmla="*/ 104 h 112"/>
                <a:gd name="T22" fmla="*/ 60 w 99"/>
                <a:gd name="T23" fmla="*/ 112 h 112"/>
                <a:gd name="T24" fmla="*/ 39 w 99"/>
                <a:gd name="T25" fmla="*/ 112 h 112"/>
                <a:gd name="T26" fmla="*/ 20 w 99"/>
                <a:gd name="T27" fmla="*/ 104 h 112"/>
                <a:gd name="T28" fmla="*/ 7 w 99"/>
                <a:gd name="T29" fmla="*/ 89 h 112"/>
                <a:gd name="T30" fmla="*/ 1 w 99"/>
                <a:gd name="T31" fmla="*/ 68 h 112"/>
                <a:gd name="T32" fmla="*/ 20 w 99"/>
                <a:gd name="T33" fmla="*/ 56 h 112"/>
                <a:gd name="T34" fmla="*/ 23 w 99"/>
                <a:gd name="T35" fmla="*/ 73 h 112"/>
                <a:gd name="T36" fmla="*/ 27 w 99"/>
                <a:gd name="T37" fmla="*/ 86 h 112"/>
                <a:gd name="T38" fmla="*/ 37 w 99"/>
                <a:gd name="T39" fmla="*/ 95 h 112"/>
                <a:gd name="T40" fmla="*/ 49 w 99"/>
                <a:gd name="T41" fmla="*/ 97 h 112"/>
                <a:gd name="T42" fmla="*/ 62 w 99"/>
                <a:gd name="T43" fmla="*/ 94 h 112"/>
                <a:gd name="T44" fmla="*/ 70 w 99"/>
                <a:gd name="T45" fmla="*/ 86 h 112"/>
                <a:gd name="T46" fmla="*/ 76 w 99"/>
                <a:gd name="T47" fmla="*/ 73 h 112"/>
                <a:gd name="T48" fmla="*/ 77 w 99"/>
                <a:gd name="T49" fmla="*/ 56 h 112"/>
                <a:gd name="T50" fmla="*/ 76 w 99"/>
                <a:gd name="T51" fmla="*/ 39 h 112"/>
                <a:gd name="T52" fmla="*/ 70 w 99"/>
                <a:gd name="T53" fmla="*/ 26 h 112"/>
                <a:gd name="T54" fmla="*/ 62 w 99"/>
                <a:gd name="T55" fmla="*/ 19 h 112"/>
                <a:gd name="T56" fmla="*/ 49 w 99"/>
                <a:gd name="T57" fmla="*/ 16 h 112"/>
                <a:gd name="T58" fmla="*/ 37 w 99"/>
                <a:gd name="T59" fmla="*/ 19 h 112"/>
                <a:gd name="T60" fmla="*/ 28 w 99"/>
                <a:gd name="T61" fmla="*/ 26 h 112"/>
                <a:gd name="T62" fmla="*/ 23 w 99"/>
                <a:gd name="T63" fmla="*/ 39 h 112"/>
                <a:gd name="T64" fmla="*/ 20 w 99"/>
                <a:gd name="T65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" h="112">
                  <a:moveTo>
                    <a:pt x="0" y="56"/>
                  </a:moveTo>
                  <a:lnTo>
                    <a:pt x="1" y="45"/>
                  </a:lnTo>
                  <a:lnTo>
                    <a:pt x="4" y="33"/>
                  </a:lnTo>
                  <a:lnTo>
                    <a:pt x="8" y="25"/>
                  </a:lnTo>
                  <a:lnTo>
                    <a:pt x="14" y="16"/>
                  </a:lnTo>
                  <a:lnTo>
                    <a:pt x="21" y="9"/>
                  </a:lnTo>
                  <a:lnTo>
                    <a:pt x="30" y="4"/>
                  </a:lnTo>
                  <a:lnTo>
                    <a:pt x="39" y="1"/>
                  </a:lnTo>
                  <a:lnTo>
                    <a:pt x="49" y="0"/>
                  </a:lnTo>
                  <a:lnTo>
                    <a:pt x="60" y="1"/>
                  </a:lnTo>
                  <a:lnTo>
                    <a:pt x="70" y="4"/>
                  </a:lnTo>
                  <a:lnTo>
                    <a:pt x="79" y="9"/>
                  </a:lnTo>
                  <a:lnTo>
                    <a:pt x="86" y="14"/>
                  </a:lnTo>
                  <a:lnTo>
                    <a:pt x="92" y="23"/>
                  </a:lnTo>
                  <a:lnTo>
                    <a:pt x="95" y="33"/>
                  </a:lnTo>
                  <a:lnTo>
                    <a:pt x="98" y="43"/>
                  </a:lnTo>
                  <a:lnTo>
                    <a:pt x="99" y="56"/>
                  </a:lnTo>
                  <a:lnTo>
                    <a:pt x="98" y="69"/>
                  </a:lnTo>
                  <a:lnTo>
                    <a:pt x="95" y="79"/>
                  </a:lnTo>
                  <a:lnTo>
                    <a:pt x="90" y="89"/>
                  </a:lnTo>
                  <a:lnTo>
                    <a:pt x="85" y="98"/>
                  </a:lnTo>
                  <a:lnTo>
                    <a:pt x="77" y="104"/>
                  </a:lnTo>
                  <a:lnTo>
                    <a:pt x="70" y="109"/>
                  </a:lnTo>
                  <a:lnTo>
                    <a:pt x="60" y="112"/>
                  </a:lnTo>
                  <a:lnTo>
                    <a:pt x="49" y="112"/>
                  </a:lnTo>
                  <a:lnTo>
                    <a:pt x="39" y="112"/>
                  </a:lnTo>
                  <a:lnTo>
                    <a:pt x="28" y="109"/>
                  </a:lnTo>
                  <a:lnTo>
                    <a:pt x="20" y="104"/>
                  </a:lnTo>
                  <a:lnTo>
                    <a:pt x="13" y="98"/>
                  </a:lnTo>
                  <a:lnTo>
                    <a:pt x="7" y="89"/>
                  </a:lnTo>
                  <a:lnTo>
                    <a:pt x="4" y="79"/>
                  </a:lnTo>
                  <a:lnTo>
                    <a:pt x="1" y="68"/>
                  </a:lnTo>
                  <a:lnTo>
                    <a:pt x="0" y="56"/>
                  </a:lnTo>
                  <a:close/>
                  <a:moveTo>
                    <a:pt x="20" y="56"/>
                  </a:moveTo>
                  <a:lnTo>
                    <a:pt x="21" y="66"/>
                  </a:lnTo>
                  <a:lnTo>
                    <a:pt x="23" y="73"/>
                  </a:lnTo>
                  <a:lnTo>
                    <a:pt x="24" y="81"/>
                  </a:lnTo>
                  <a:lnTo>
                    <a:pt x="27" y="86"/>
                  </a:lnTo>
                  <a:lnTo>
                    <a:pt x="31" y="91"/>
                  </a:lnTo>
                  <a:lnTo>
                    <a:pt x="37" y="95"/>
                  </a:lnTo>
                  <a:lnTo>
                    <a:pt x="43" y="97"/>
                  </a:lnTo>
                  <a:lnTo>
                    <a:pt x="49" y="97"/>
                  </a:lnTo>
                  <a:lnTo>
                    <a:pt x="56" y="97"/>
                  </a:lnTo>
                  <a:lnTo>
                    <a:pt x="62" y="94"/>
                  </a:lnTo>
                  <a:lnTo>
                    <a:pt x="66" y="91"/>
                  </a:lnTo>
                  <a:lnTo>
                    <a:pt x="70" y="86"/>
                  </a:lnTo>
                  <a:lnTo>
                    <a:pt x="73" y="81"/>
                  </a:lnTo>
                  <a:lnTo>
                    <a:pt x="76" y="73"/>
                  </a:lnTo>
                  <a:lnTo>
                    <a:pt x="77" y="65"/>
                  </a:lnTo>
                  <a:lnTo>
                    <a:pt x="77" y="56"/>
                  </a:lnTo>
                  <a:lnTo>
                    <a:pt x="77" y="46"/>
                  </a:lnTo>
                  <a:lnTo>
                    <a:pt x="76" y="39"/>
                  </a:lnTo>
                  <a:lnTo>
                    <a:pt x="75" y="32"/>
                  </a:lnTo>
                  <a:lnTo>
                    <a:pt x="70" y="26"/>
                  </a:lnTo>
                  <a:lnTo>
                    <a:pt x="67" y="22"/>
                  </a:lnTo>
                  <a:lnTo>
                    <a:pt x="62" y="19"/>
                  </a:lnTo>
                  <a:lnTo>
                    <a:pt x="56" y="16"/>
                  </a:lnTo>
                  <a:lnTo>
                    <a:pt x="49" y="16"/>
                  </a:lnTo>
                  <a:lnTo>
                    <a:pt x="43" y="16"/>
                  </a:lnTo>
                  <a:lnTo>
                    <a:pt x="37" y="19"/>
                  </a:lnTo>
                  <a:lnTo>
                    <a:pt x="33" y="22"/>
                  </a:lnTo>
                  <a:lnTo>
                    <a:pt x="28" y="26"/>
                  </a:lnTo>
                  <a:lnTo>
                    <a:pt x="24" y="32"/>
                  </a:lnTo>
                  <a:lnTo>
                    <a:pt x="23" y="39"/>
                  </a:lnTo>
                  <a:lnTo>
                    <a:pt x="21" y="48"/>
                  </a:lnTo>
                  <a:lnTo>
                    <a:pt x="2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5" name="Freeform 76"/>
            <p:cNvSpPr>
              <a:spLocks noEditPoints="1"/>
            </p:cNvSpPr>
            <p:nvPr userDrawn="1"/>
          </p:nvSpPr>
          <p:spPr bwMode="auto">
            <a:xfrm>
              <a:off x="2139950" y="825500"/>
              <a:ext cx="50800" cy="80962"/>
            </a:xfrm>
            <a:custGeom>
              <a:avLst/>
              <a:gdLst>
                <a:gd name="T0" fmla="*/ 20 w 95"/>
                <a:gd name="T1" fmla="*/ 105 h 153"/>
                <a:gd name="T2" fmla="*/ 20 w 95"/>
                <a:gd name="T3" fmla="*/ 153 h 153"/>
                <a:gd name="T4" fmla="*/ 0 w 95"/>
                <a:gd name="T5" fmla="*/ 153 h 153"/>
                <a:gd name="T6" fmla="*/ 0 w 95"/>
                <a:gd name="T7" fmla="*/ 1 h 153"/>
                <a:gd name="T8" fmla="*/ 20 w 95"/>
                <a:gd name="T9" fmla="*/ 1 h 153"/>
                <a:gd name="T10" fmla="*/ 20 w 95"/>
                <a:gd name="T11" fmla="*/ 12 h 153"/>
                <a:gd name="T12" fmla="*/ 26 w 95"/>
                <a:gd name="T13" fmla="*/ 6 h 153"/>
                <a:gd name="T14" fmla="*/ 32 w 95"/>
                <a:gd name="T15" fmla="*/ 3 h 153"/>
                <a:gd name="T16" fmla="*/ 39 w 95"/>
                <a:gd name="T17" fmla="*/ 1 h 153"/>
                <a:gd name="T18" fmla="*/ 46 w 95"/>
                <a:gd name="T19" fmla="*/ 0 h 153"/>
                <a:gd name="T20" fmla="*/ 58 w 95"/>
                <a:gd name="T21" fmla="*/ 1 h 153"/>
                <a:gd name="T22" fmla="*/ 66 w 95"/>
                <a:gd name="T23" fmla="*/ 4 h 153"/>
                <a:gd name="T24" fmla="*/ 75 w 95"/>
                <a:gd name="T25" fmla="*/ 9 h 153"/>
                <a:gd name="T26" fmla="*/ 82 w 95"/>
                <a:gd name="T27" fmla="*/ 14 h 153"/>
                <a:gd name="T28" fmla="*/ 88 w 95"/>
                <a:gd name="T29" fmla="*/ 23 h 153"/>
                <a:gd name="T30" fmla="*/ 92 w 95"/>
                <a:gd name="T31" fmla="*/ 32 h 153"/>
                <a:gd name="T32" fmla="*/ 94 w 95"/>
                <a:gd name="T33" fmla="*/ 43 h 153"/>
                <a:gd name="T34" fmla="*/ 95 w 95"/>
                <a:gd name="T35" fmla="*/ 56 h 153"/>
                <a:gd name="T36" fmla="*/ 94 w 95"/>
                <a:gd name="T37" fmla="*/ 68 h 153"/>
                <a:gd name="T38" fmla="*/ 92 w 95"/>
                <a:gd name="T39" fmla="*/ 79 h 153"/>
                <a:gd name="T40" fmla="*/ 88 w 95"/>
                <a:gd name="T41" fmla="*/ 88 h 153"/>
                <a:gd name="T42" fmla="*/ 82 w 95"/>
                <a:gd name="T43" fmla="*/ 97 h 153"/>
                <a:gd name="T44" fmla="*/ 75 w 95"/>
                <a:gd name="T45" fmla="*/ 104 h 153"/>
                <a:gd name="T46" fmla="*/ 66 w 95"/>
                <a:gd name="T47" fmla="*/ 108 h 153"/>
                <a:gd name="T48" fmla="*/ 56 w 95"/>
                <a:gd name="T49" fmla="*/ 112 h 153"/>
                <a:gd name="T50" fmla="*/ 45 w 95"/>
                <a:gd name="T51" fmla="*/ 112 h 153"/>
                <a:gd name="T52" fmla="*/ 37 w 95"/>
                <a:gd name="T53" fmla="*/ 112 h 153"/>
                <a:gd name="T54" fmla="*/ 30 w 95"/>
                <a:gd name="T55" fmla="*/ 111 h 153"/>
                <a:gd name="T56" fmla="*/ 23 w 95"/>
                <a:gd name="T57" fmla="*/ 108 h 153"/>
                <a:gd name="T58" fmla="*/ 20 w 95"/>
                <a:gd name="T59" fmla="*/ 105 h 153"/>
                <a:gd name="T60" fmla="*/ 20 w 95"/>
                <a:gd name="T61" fmla="*/ 26 h 153"/>
                <a:gd name="T62" fmla="*/ 20 w 95"/>
                <a:gd name="T63" fmla="*/ 89 h 153"/>
                <a:gd name="T64" fmla="*/ 23 w 95"/>
                <a:gd name="T65" fmla="*/ 91 h 153"/>
                <a:gd name="T66" fmla="*/ 27 w 95"/>
                <a:gd name="T67" fmla="*/ 94 h 153"/>
                <a:gd name="T68" fmla="*/ 33 w 95"/>
                <a:gd name="T69" fmla="*/ 97 h 153"/>
                <a:gd name="T70" fmla="*/ 39 w 95"/>
                <a:gd name="T71" fmla="*/ 97 h 153"/>
                <a:gd name="T72" fmla="*/ 48 w 95"/>
                <a:gd name="T73" fmla="*/ 97 h 153"/>
                <a:gd name="T74" fmla="*/ 55 w 95"/>
                <a:gd name="T75" fmla="*/ 94 h 153"/>
                <a:gd name="T76" fmla="*/ 60 w 95"/>
                <a:gd name="T77" fmla="*/ 91 h 153"/>
                <a:gd name="T78" fmla="*/ 66 w 95"/>
                <a:gd name="T79" fmla="*/ 86 h 153"/>
                <a:gd name="T80" fmla="*/ 69 w 95"/>
                <a:gd name="T81" fmla="*/ 81 h 153"/>
                <a:gd name="T82" fmla="*/ 72 w 95"/>
                <a:gd name="T83" fmla="*/ 73 h 153"/>
                <a:gd name="T84" fmla="*/ 73 w 95"/>
                <a:gd name="T85" fmla="*/ 65 h 153"/>
                <a:gd name="T86" fmla="*/ 75 w 95"/>
                <a:gd name="T87" fmla="*/ 56 h 153"/>
                <a:gd name="T88" fmla="*/ 75 w 95"/>
                <a:gd name="T89" fmla="*/ 46 h 153"/>
                <a:gd name="T90" fmla="*/ 72 w 95"/>
                <a:gd name="T91" fmla="*/ 37 h 153"/>
                <a:gd name="T92" fmla="*/ 71 w 95"/>
                <a:gd name="T93" fmla="*/ 32 h 153"/>
                <a:gd name="T94" fmla="*/ 66 w 95"/>
                <a:gd name="T95" fmla="*/ 26 h 153"/>
                <a:gd name="T96" fmla="*/ 62 w 95"/>
                <a:gd name="T97" fmla="*/ 22 h 153"/>
                <a:gd name="T98" fmla="*/ 55 w 95"/>
                <a:gd name="T99" fmla="*/ 19 h 153"/>
                <a:gd name="T100" fmla="*/ 48 w 95"/>
                <a:gd name="T101" fmla="*/ 17 h 153"/>
                <a:gd name="T102" fmla="*/ 39 w 95"/>
                <a:gd name="T103" fmla="*/ 16 h 153"/>
                <a:gd name="T104" fmla="*/ 35 w 95"/>
                <a:gd name="T105" fmla="*/ 17 h 153"/>
                <a:gd name="T106" fmla="*/ 29 w 95"/>
                <a:gd name="T107" fmla="*/ 19 h 153"/>
                <a:gd name="T108" fmla="*/ 23 w 95"/>
                <a:gd name="T109" fmla="*/ 22 h 153"/>
                <a:gd name="T110" fmla="*/ 20 w 95"/>
                <a:gd name="T111" fmla="*/ 26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5" h="153">
                  <a:moveTo>
                    <a:pt x="20" y="105"/>
                  </a:moveTo>
                  <a:lnTo>
                    <a:pt x="20" y="153"/>
                  </a:lnTo>
                  <a:lnTo>
                    <a:pt x="0" y="153"/>
                  </a:lnTo>
                  <a:lnTo>
                    <a:pt x="0" y="1"/>
                  </a:lnTo>
                  <a:lnTo>
                    <a:pt x="20" y="1"/>
                  </a:lnTo>
                  <a:lnTo>
                    <a:pt x="20" y="12"/>
                  </a:lnTo>
                  <a:lnTo>
                    <a:pt x="26" y="6"/>
                  </a:lnTo>
                  <a:lnTo>
                    <a:pt x="32" y="3"/>
                  </a:lnTo>
                  <a:lnTo>
                    <a:pt x="39" y="1"/>
                  </a:lnTo>
                  <a:lnTo>
                    <a:pt x="46" y="0"/>
                  </a:lnTo>
                  <a:lnTo>
                    <a:pt x="58" y="1"/>
                  </a:lnTo>
                  <a:lnTo>
                    <a:pt x="66" y="4"/>
                  </a:lnTo>
                  <a:lnTo>
                    <a:pt x="75" y="9"/>
                  </a:lnTo>
                  <a:lnTo>
                    <a:pt x="82" y="14"/>
                  </a:lnTo>
                  <a:lnTo>
                    <a:pt x="88" y="23"/>
                  </a:lnTo>
                  <a:lnTo>
                    <a:pt x="92" y="32"/>
                  </a:lnTo>
                  <a:lnTo>
                    <a:pt x="94" y="43"/>
                  </a:lnTo>
                  <a:lnTo>
                    <a:pt x="95" y="56"/>
                  </a:lnTo>
                  <a:lnTo>
                    <a:pt x="94" y="68"/>
                  </a:lnTo>
                  <a:lnTo>
                    <a:pt x="92" y="79"/>
                  </a:lnTo>
                  <a:lnTo>
                    <a:pt x="88" y="88"/>
                  </a:lnTo>
                  <a:lnTo>
                    <a:pt x="82" y="97"/>
                  </a:lnTo>
                  <a:lnTo>
                    <a:pt x="75" y="104"/>
                  </a:lnTo>
                  <a:lnTo>
                    <a:pt x="66" y="108"/>
                  </a:lnTo>
                  <a:lnTo>
                    <a:pt x="56" y="112"/>
                  </a:lnTo>
                  <a:lnTo>
                    <a:pt x="45" y="112"/>
                  </a:lnTo>
                  <a:lnTo>
                    <a:pt x="37" y="112"/>
                  </a:lnTo>
                  <a:lnTo>
                    <a:pt x="30" y="111"/>
                  </a:lnTo>
                  <a:lnTo>
                    <a:pt x="23" y="108"/>
                  </a:lnTo>
                  <a:lnTo>
                    <a:pt x="20" y="105"/>
                  </a:lnTo>
                  <a:close/>
                  <a:moveTo>
                    <a:pt x="20" y="26"/>
                  </a:moveTo>
                  <a:lnTo>
                    <a:pt x="20" y="89"/>
                  </a:lnTo>
                  <a:lnTo>
                    <a:pt x="23" y="91"/>
                  </a:lnTo>
                  <a:lnTo>
                    <a:pt x="27" y="94"/>
                  </a:lnTo>
                  <a:lnTo>
                    <a:pt x="33" y="97"/>
                  </a:lnTo>
                  <a:lnTo>
                    <a:pt x="39" y="97"/>
                  </a:lnTo>
                  <a:lnTo>
                    <a:pt x="48" y="97"/>
                  </a:lnTo>
                  <a:lnTo>
                    <a:pt x="55" y="94"/>
                  </a:lnTo>
                  <a:lnTo>
                    <a:pt x="60" y="91"/>
                  </a:lnTo>
                  <a:lnTo>
                    <a:pt x="66" y="86"/>
                  </a:lnTo>
                  <a:lnTo>
                    <a:pt x="69" y="81"/>
                  </a:lnTo>
                  <a:lnTo>
                    <a:pt x="72" y="73"/>
                  </a:lnTo>
                  <a:lnTo>
                    <a:pt x="73" y="65"/>
                  </a:lnTo>
                  <a:lnTo>
                    <a:pt x="75" y="56"/>
                  </a:lnTo>
                  <a:lnTo>
                    <a:pt x="75" y="46"/>
                  </a:lnTo>
                  <a:lnTo>
                    <a:pt x="72" y="37"/>
                  </a:lnTo>
                  <a:lnTo>
                    <a:pt x="71" y="32"/>
                  </a:lnTo>
                  <a:lnTo>
                    <a:pt x="66" y="26"/>
                  </a:lnTo>
                  <a:lnTo>
                    <a:pt x="62" y="22"/>
                  </a:lnTo>
                  <a:lnTo>
                    <a:pt x="55" y="19"/>
                  </a:lnTo>
                  <a:lnTo>
                    <a:pt x="48" y="17"/>
                  </a:lnTo>
                  <a:lnTo>
                    <a:pt x="39" y="16"/>
                  </a:lnTo>
                  <a:lnTo>
                    <a:pt x="35" y="17"/>
                  </a:lnTo>
                  <a:lnTo>
                    <a:pt x="29" y="19"/>
                  </a:lnTo>
                  <a:lnTo>
                    <a:pt x="23" y="22"/>
                  </a:lnTo>
                  <a:lnTo>
                    <a:pt x="20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6" name="Freeform 77"/>
            <p:cNvSpPr>
              <a:spLocks/>
            </p:cNvSpPr>
            <p:nvPr userDrawn="1"/>
          </p:nvSpPr>
          <p:spPr bwMode="auto">
            <a:xfrm>
              <a:off x="2195513" y="825500"/>
              <a:ext cx="38100" cy="58737"/>
            </a:xfrm>
            <a:custGeom>
              <a:avLst/>
              <a:gdLst>
                <a:gd name="T0" fmla="*/ 7 w 72"/>
                <a:gd name="T1" fmla="*/ 86 h 112"/>
                <a:gd name="T2" fmla="*/ 22 w 72"/>
                <a:gd name="T3" fmla="*/ 94 h 112"/>
                <a:gd name="T4" fmla="*/ 33 w 72"/>
                <a:gd name="T5" fmla="*/ 97 h 112"/>
                <a:gd name="T6" fmla="*/ 46 w 72"/>
                <a:gd name="T7" fmla="*/ 92 h 112"/>
                <a:gd name="T8" fmla="*/ 51 w 72"/>
                <a:gd name="T9" fmla="*/ 82 h 112"/>
                <a:gd name="T10" fmla="*/ 46 w 72"/>
                <a:gd name="T11" fmla="*/ 72 h 112"/>
                <a:gd name="T12" fmla="*/ 33 w 72"/>
                <a:gd name="T13" fmla="*/ 63 h 112"/>
                <a:gd name="T14" fmla="*/ 16 w 72"/>
                <a:gd name="T15" fmla="*/ 53 h 112"/>
                <a:gd name="T16" fmla="*/ 9 w 72"/>
                <a:gd name="T17" fmla="*/ 46 h 112"/>
                <a:gd name="T18" fmla="*/ 3 w 72"/>
                <a:gd name="T19" fmla="*/ 37 h 112"/>
                <a:gd name="T20" fmla="*/ 2 w 72"/>
                <a:gd name="T21" fmla="*/ 29 h 112"/>
                <a:gd name="T22" fmla="*/ 5 w 72"/>
                <a:gd name="T23" fmla="*/ 16 h 112"/>
                <a:gd name="T24" fmla="*/ 12 w 72"/>
                <a:gd name="T25" fmla="*/ 7 h 112"/>
                <a:gd name="T26" fmla="*/ 22 w 72"/>
                <a:gd name="T27" fmla="*/ 1 h 112"/>
                <a:gd name="T28" fmla="*/ 36 w 72"/>
                <a:gd name="T29" fmla="*/ 0 h 112"/>
                <a:gd name="T30" fmla="*/ 66 w 72"/>
                <a:gd name="T31" fmla="*/ 7 h 112"/>
                <a:gd name="T32" fmla="*/ 55 w 72"/>
                <a:gd name="T33" fmla="*/ 22 h 112"/>
                <a:gd name="T34" fmla="*/ 43 w 72"/>
                <a:gd name="T35" fmla="*/ 17 h 112"/>
                <a:gd name="T36" fmla="*/ 32 w 72"/>
                <a:gd name="T37" fmla="*/ 17 h 112"/>
                <a:gd name="T38" fmla="*/ 23 w 72"/>
                <a:gd name="T39" fmla="*/ 23 h 112"/>
                <a:gd name="T40" fmla="*/ 22 w 72"/>
                <a:gd name="T41" fmla="*/ 33 h 112"/>
                <a:gd name="T42" fmla="*/ 29 w 72"/>
                <a:gd name="T43" fmla="*/ 40 h 112"/>
                <a:gd name="T44" fmla="*/ 48 w 72"/>
                <a:gd name="T45" fmla="*/ 50 h 112"/>
                <a:gd name="T46" fmla="*/ 65 w 72"/>
                <a:gd name="T47" fmla="*/ 63 h 112"/>
                <a:gd name="T48" fmla="*/ 71 w 72"/>
                <a:gd name="T49" fmla="*/ 72 h 112"/>
                <a:gd name="T50" fmla="*/ 72 w 72"/>
                <a:gd name="T51" fmla="*/ 82 h 112"/>
                <a:gd name="T52" fmla="*/ 69 w 72"/>
                <a:gd name="T53" fmla="*/ 95 h 112"/>
                <a:gd name="T54" fmla="*/ 61 w 72"/>
                <a:gd name="T55" fmla="*/ 104 h 112"/>
                <a:gd name="T56" fmla="*/ 49 w 72"/>
                <a:gd name="T57" fmla="*/ 111 h 112"/>
                <a:gd name="T58" fmla="*/ 33 w 72"/>
                <a:gd name="T59" fmla="*/ 112 h 112"/>
                <a:gd name="T60" fmla="*/ 16 w 72"/>
                <a:gd name="T61" fmla="*/ 111 h 112"/>
                <a:gd name="T62" fmla="*/ 0 w 72"/>
                <a:gd name="T63" fmla="*/ 104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2" h="112">
                  <a:moveTo>
                    <a:pt x="0" y="104"/>
                  </a:moveTo>
                  <a:lnTo>
                    <a:pt x="7" y="86"/>
                  </a:lnTo>
                  <a:lnTo>
                    <a:pt x="15" y="91"/>
                  </a:lnTo>
                  <a:lnTo>
                    <a:pt x="22" y="94"/>
                  </a:lnTo>
                  <a:lnTo>
                    <a:pt x="28" y="95"/>
                  </a:lnTo>
                  <a:lnTo>
                    <a:pt x="33" y="97"/>
                  </a:lnTo>
                  <a:lnTo>
                    <a:pt x="41" y="95"/>
                  </a:lnTo>
                  <a:lnTo>
                    <a:pt x="46" y="92"/>
                  </a:lnTo>
                  <a:lnTo>
                    <a:pt x="51" y="88"/>
                  </a:lnTo>
                  <a:lnTo>
                    <a:pt x="51" y="82"/>
                  </a:lnTo>
                  <a:lnTo>
                    <a:pt x="51" y="76"/>
                  </a:lnTo>
                  <a:lnTo>
                    <a:pt x="46" y="72"/>
                  </a:lnTo>
                  <a:lnTo>
                    <a:pt x="42" y="68"/>
                  </a:lnTo>
                  <a:lnTo>
                    <a:pt x="33" y="63"/>
                  </a:lnTo>
                  <a:lnTo>
                    <a:pt x="23" y="58"/>
                  </a:lnTo>
                  <a:lnTo>
                    <a:pt x="16" y="53"/>
                  </a:lnTo>
                  <a:lnTo>
                    <a:pt x="12" y="50"/>
                  </a:lnTo>
                  <a:lnTo>
                    <a:pt x="9" y="46"/>
                  </a:lnTo>
                  <a:lnTo>
                    <a:pt x="5" y="42"/>
                  </a:lnTo>
                  <a:lnTo>
                    <a:pt x="3" y="37"/>
                  </a:lnTo>
                  <a:lnTo>
                    <a:pt x="2" y="33"/>
                  </a:lnTo>
                  <a:lnTo>
                    <a:pt x="2" y="29"/>
                  </a:lnTo>
                  <a:lnTo>
                    <a:pt x="2" y="22"/>
                  </a:lnTo>
                  <a:lnTo>
                    <a:pt x="5" y="16"/>
                  </a:lnTo>
                  <a:lnTo>
                    <a:pt x="7" y="12"/>
                  </a:lnTo>
                  <a:lnTo>
                    <a:pt x="12" y="7"/>
                  </a:lnTo>
                  <a:lnTo>
                    <a:pt x="16" y="4"/>
                  </a:lnTo>
                  <a:lnTo>
                    <a:pt x="22" y="1"/>
                  </a:lnTo>
                  <a:lnTo>
                    <a:pt x="29" y="0"/>
                  </a:lnTo>
                  <a:lnTo>
                    <a:pt x="36" y="0"/>
                  </a:lnTo>
                  <a:lnTo>
                    <a:pt x="51" y="1"/>
                  </a:lnTo>
                  <a:lnTo>
                    <a:pt x="66" y="7"/>
                  </a:lnTo>
                  <a:lnTo>
                    <a:pt x="61" y="26"/>
                  </a:lnTo>
                  <a:lnTo>
                    <a:pt x="55" y="22"/>
                  </a:lnTo>
                  <a:lnTo>
                    <a:pt x="49" y="19"/>
                  </a:lnTo>
                  <a:lnTo>
                    <a:pt x="43" y="17"/>
                  </a:lnTo>
                  <a:lnTo>
                    <a:pt x="38" y="16"/>
                  </a:lnTo>
                  <a:lnTo>
                    <a:pt x="32" y="17"/>
                  </a:lnTo>
                  <a:lnTo>
                    <a:pt x="26" y="20"/>
                  </a:lnTo>
                  <a:lnTo>
                    <a:pt x="23" y="23"/>
                  </a:lnTo>
                  <a:lnTo>
                    <a:pt x="22" y="27"/>
                  </a:lnTo>
                  <a:lnTo>
                    <a:pt x="22" y="33"/>
                  </a:lnTo>
                  <a:lnTo>
                    <a:pt x="25" y="37"/>
                  </a:lnTo>
                  <a:lnTo>
                    <a:pt x="29" y="40"/>
                  </a:lnTo>
                  <a:lnTo>
                    <a:pt x="33" y="43"/>
                  </a:lnTo>
                  <a:lnTo>
                    <a:pt x="48" y="50"/>
                  </a:lnTo>
                  <a:lnTo>
                    <a:pt x="58" y="56"/>
                  </a:lnTo>
                  <a:lnTo>
                    <a:pt x="65" y="63"/>
                  </a:lnTo>
                  <a:lnTo>
                    <a:pt x="68" y="66"/>
                  </a:lnTo>
                  <a:lnTo>
                    <a:pt x="71" y="72"/>
                  </a:lnTo>
                  <a:lnTo>
                    <a:pt x="71" y="76"/>
                  </a:lnTo>
                  <a:lnTo>
                    <a:pt x="72" y="82"/>
                  </a:lnTo>
                  <a:lnTo>
                    <a:pt x="71" y="88"/>
                  </a:lnTo>
                  <a:lnTo>
                    <a:pt x="69" y="95"/>
                  </a:lnTo>
                  <a:lnTo>
                    <a:pt x="66" y="99"/>
                  </a:lnTo>
                  <a:lnTo>
                    <a:pt x="61" y="104"/>
                  </a:lnTo>
                  <a:lnTo>
                    <a:pt x="56" y="108"/>
                  </a:lnTo>
                  <a:lnTo>
                    <a:pt x="49" y="111"/>
                  </a:lnTo>
                  <a:lnTo>
                    <a:pt x="42" y="112"/>
                  </a:lnTo>
                  <a:lnTo>
                    <a:pt x="33" y="112"/>
                  </a:lnTo>
                  <a:lnTo>
                    <a:pt x="25" y="112"/>
                  </a:lnTo>
                  <a:lnTo>
                    <a:pt x="16" y="111"/>
                  </a:lnTo>
                  <a:lnTo>
                    <a:pt x="9" y="108"/>
                  </a:lnTo>
                  <a:lnTo>
                    <a:pt x="0" y="1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7" name="Freeform 78"/>
            <p:cNvSpPr>
              <a:spLocks/>
            </p:cNvSpPr>
            <p:nvPr userDrawn="1"/>
          </p:nvSpPr>
          <p:spPr bwMode="auto">
            <a:xfrm>
              <a:off x="2241550" y="803275"/>
              <a:ext cx="49213" cy="80962"/>
            </a:xfrm>
            <a:custGeom>
              <a:avLst/>
              <a:gdLst>
                <a:gd name="T0" fmla="*/ 71 w 91"/>
                <a:gd name="T1" fmla="*/ 153 h 153"/>
                <a:gd name="T2" fmla="*/ 36 w 91"/>
                <a:gd name="T3" fmla="*/ 98 h 153"/>
                <a:gd name="T4" fmla="*/ 20 w 91"/>
                <a:gd name="T5" fmla="*/ 115 h 153"/>
                <a:gd name="T6" fmla="*/ 20 w 91"/>
                <a:gd name="T7" fmla="*/ 153 h 153"/>
                <a:gd name="T8" fmla="*/ 0 w 91"/>
                <a:gd name="T9" fmla="*/ 153 h 153"/>
                <a:gd name="T10" fmla="*/ 0 w 91"/>
                <a:gd name="T11" fmla="*/ 0 h 153"/>
                <a:gd name="T12" fmla="*/ 20 w 91"/>
                <a:gd name="T13" fmla="*/ 0 h 153"/>
                <a:gd name="T14" fmla="*/ 20 w 91"/>
                <a:gd name="T15" fmla="*/ 94 h 153"/>
                <a:gd name="T16" fmla="*/ 61 w 91"/>
                <a:gd name="T17" fmla="*/ 43 h 153"/>
                <a:gd name="T18" fmla="*/ 84 w 91"/>
                <a:gd name="T19" fmla="*/ 43 h 153"/>
                <a:gd name="T20" fmla="*/ 49 w 91"/>
                <a:gd name="T21" fmla="*/ 85 h 153"/>
                <a:gd name="T22" fmla="*/ 91 w 91"/>
                <a:gd name="T23" fmla="*/ 153 h 153"/>
                <a:gd name="T24" fmla="*/ 71 w 91"/>
                <a:gd name="T25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1" h="153">
                  <a:moveTo>
                    <a:pt x="71" y="153"/>
                  </a:moveTo>
                  <a:lnTo>
                    <a:pt x="36" y="98"/>
                  </a:lnTo>
                  <a:lnTo>
                    <a:pt x="20" y="115"/>
                  </a:lnTo>
                  <a:lnTo>
                    <a:pt x="20" y="153"/>
                  </a:lnTo>
                  <a:lnTo>
                    <a:pt x="0" y="153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94"/>
                  </a:lnTo>
                  <a:lnTo>
                    <a:pt x="61" y="43"/>
                  </a:lnTo>
                  <a:lnTo>
                    <a:pt x="84" y="43"/>
                  </a:lnTo>
                  <a:lnTo>
                    <a:pt x="49" y="85"/>
                  </a:lnTo>
                  <a:lnTo>
                    <a:pt x="91" y="153"/>
                  </a:lnTo>
                  <a:lnTo>
                    <a:pt x="71" y="1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8" name="Freeform 79"/>
            <p:cNvSpPr>
              <a:spLocks/>
            </p:cNvSpPr>
            <p:nvPr userDrawn="1"/>
          </p:nvSpPr>
          <p:spPr bwMode="auto">
            <a:xfrm>
              <a:off x="2309813" y="796925"/>
              <a:ext cx="19050" cy="17462"/>
            </a:xfrm>
            <a:custGeom>
              <a:avLst/>
              <a:gdLst>
                <a:gd name="T0" fmla="*/ 37 w 37"/>
                <a:gd name="T1" fmla="*/ 0 h 33"/>
                <a:gd name="T2" fmla="*/ 14 w 37"/>
                <a:gd name="T3" fmla="*/ 33 h 33"/>
                <a:gd name="T4" fmla="*/ 0 w 37"/>
                <a:gd name="T5" fmla="*/ 33 h 33"/>
                <a:gd name="T6" fmla="*/ 17 w 37"/>
                <a:gd name="T7" fmla="*/ 0 h 33"/>
                <a:gd name="T8" fmla="*/ 37 w 37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33">
                  <a:moveTo>
                    <a:pt x="37" y="0"/>
                  </a:moveTo>
                  <a:lnTo>
                    <a:pt x="14" y="33"/>
                  </a:lnTo>
                  <a:lnTo>
                    <a:pt x="0" y="33"/>
                  </a:lnTo>
                  <a:lnTo>
                    <a:pt x="1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9" name="Freeform 80"/>
            <p:cNvSpPr>
              <a:spLocks/>
            </p:cNvSpPr>
            <p:nvPr userDrawn="1"/>
          </p:nvSpPr>
          <p:spPr bwMode="auto">
            <a:xfrm>
              <a:off x="2378075" y="825500"/>
              <a:ext cx="36513" cy="58737"/>
            </a:xfrm>
            <a:custGeom>
              <a:avLst/>
              <a:gdLst>
                <a:gd name="T0" fmla="*/ 7 w 70"/>
                <a:gd name="T1" fmla="*/ 86 h 112"/>
                <a:gd name="T2" fmla="*/ 21 w 70"/>
                <a:gd name="T3" fmla="*/ 94 h 112"/>
                <a:gd name="T4" fmla="*/ 33 w 70"/>
                <a:gd name="T5" fmla="*/ 97 h 112"/>
                <a:gd name="T6" fmla="*/ 46 w 70"/>
                <a:gd name="T7" fmla="*/ 92 h 112"/>
                <a:gd name="T8" fmla="*/ 50 w 70"/>
                <a:gd name="T9" fmla="*/ 82 h 112"/>
                <a:gd name="T10" fmla="*/ 46 w 70"/>
                <a:gd name="T11" fmla="*/ 72 h 112"/>
                <a:gd name="T12" fmla="*/ 33 w 70"/>
                <a:gd name="T13" fmla="*/ 63 h 112"/>
                <a:gd name="T14" fmla="*/ 16 w 70"/>
                <a:gd name="T15" fmla="*/ 53 h 112"/>
                <a:gd name="T16" fmla="*/ 7 w 70"/>
                <a:gd name="T17" fmla="*/ 46 h 112"/>
                <a:gd name="T18" fmla="*/ 3 w 70"/>
                <a:gd name="T19" fmla="*/ 37 h 112"/>
                <a:gd name="T20" fmla="*/ 0 w 70"/>
                <a:gd name="T21" fmla="*/ 29 h 112"/>
                <a:gd name="T22" fmla="*/ 3 w 70"/>
                <a:gd name="T23" fmla="*/ 16 h 112"/>
                <a:gd name="T24" fmla="*/ 10 w 70"/>
                <a:gd name="T25" fmla="*/ 7 h 112"/>
                <a:gd name="T26" fmla="*/ 21 w 70"/>
                <a:gd name="T27" fmla="*/ 1 h 112"/>
                <a:gd name="T28" fmla="*/ 36 w 70"/>
                <a:gd name="T29" fmla="*/ 0 h 112"/>
                <a:gd name="T30" fmla="*/ 66 w 70"/>
                <a:gd name="T31" fmla="*/ 7 h 112"/>
                <a:gd name="T32" fmla="*/ 55 w 70"/>
                <a:gd name="T33" fmla="*/ 22 h 112"/>
                <a:gd name="T34" fmla="*/ 43 w 70"/>
                <a:gd name="T35" fmla="*/ 17 h 112"/>
                <a:gd name="T36" fmla="*/ 30 w 70"/>
                <a:gd name="T37" fmla="*/ 17 h 112"/>
                <a:gd name="T38" fmla="*/ 21 w 70"/>
                <a:gd name="T39" fmla="*/ 23 h 112"/>
                <a:gd name="T40" fmla="*/ 21 w 70"/>
                <a:gd name="T41" fmla="*/ 33 h 112"/>
                <a:gd name="T42" fmla="*/ 27 w 70"/>
                <a:gd name="T43" fmla="*/ 40 h 112"/>
                <a:gd name="T44" fmla="*/ 46 w 70"/>
                <a:gd name="T45" fmla="*/ 50 h 112"/>
                <a:gd name="T46" fmla="*/ 65 w 70"/>
                <a:gd name="T47" fmla="*/ 63 h 112"/>
                <a:gd name="T48" fmla="*/ 69 w 70"/>
                <a:gd name="T49" fmla="*/ 72 h 112"/>
                <a:gd name="T50" fmla="*/ 70 w 70"/>
                <a:gd name="T51" fmla="*/ 82 h 112"/>
                <a:gd name="T52" fmla="*/ 67 w 70"/>
                <a:gd name="T53" fmla="*/ 95 h 112"/>
                <a:gd name="T54" fmla="*/ 60 w 70"/>
                <a:gd name="T55" fmla="*/ 104 h 112"/>
                <a:gd name="T56" fmla="*/ 47 w 70"/>
                <a:gd name="T57" fmla="*/ 111 h 112"/>
                <a:gd name="T58" fmla="*/ 31 w 70"/>
                <a:gd name="T59" fmla="*/ 112 h 112"/>
                <a:gd name="T60" fmla="*/ 16 w 70"/>
                <a:gd name="T61" fmla="*/ 111 h 112"/>
                <a:gd name="T62" fmla="*/ 0 w 70"/>
                <a:gd name="T63" fmla="*/ 104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" h="112">
                  <a:moveTo>
                    <a:pt x="0" y="104"/>
                  </a:moveTo>
                  <a:lnTo>
                    <a:pt x="7" y="86"/>
                  </a:lnTo>
                  <a:lnTo>
                    <a:pt x="14" y="91"/>
                  </a:lnTo>
                  <a:lnTo>
                    <a:pt x="21" y="94"/>
                  </a:lnTo>
                  <a:lnTo>
                    <a:pt x="27" y="95"/>
                  </a:lnTo>
                  <a:lnTo>
                    <a:pt x="33" y="97"/>
                  </a:lnTo>
                  <a:lnTo>
                    <a:pt x="40" y="95"/>
                  </a:lnTo>
                  <a:lnTo>
                    <a:pt x="46" y="92"/>
                  </a:lnTo>
                  <a:lnTo>
                    <a:pt x="49" y="88"/>
                  </a:lnTo>
                  <a:lnTo>
                    <a:pt x="50" y="82"/>
                  </a:lnTo>
                  <a:lnTo>
                    <a:pt x="49" y="76"/>
                  </a:lnTo>
                  <a:lnTo>
                    <a:pt x="46" y="72"/>
                  </a:lnTo>
                  <a:lnTo>
                    <a:pt x="40" y="68"/>
                  </a:lnTo>
                  <a:lnTo>
                    <a:pt x="33" y="63"/>
                  </a:lnTo>
                  <a:lnTo>
                    <a:pt x="21" y="58"/>
                  </a:lnTo>
                  <a:lnTo>
                    <a:pt x="16" y="53"/>
                  </a:lnTo>
                  <a:lnTo>
                    <a:pt x="11" y="50"/>
                  </a:lnTo>
                  <a:lnTo>
                    <a:pt x="7" y="46"/>
                  </a:lnTo>
                  <a:lnTo>
                    <a:pt x="4" y="42"/>
                  </a:lnTo>
                  <a:lnTo>
                    <a:pt x="3" y="37"/>
                  </a:lnTo>
                  <a:lnTo>
                    <a:pt x="1" y="33"/>
                  </a:lnTo>
                  <a:lnTo>
                    <a:pt x="0" y="29"/>
                  </a:lnTo>
                  <a:lnTo>
                    <a:pt x="1" y="22"/>
                  </a:lnTo>
                  <a:lnTo>
                    <a:pt x="3" y="16"/>
                  </a:lnTo>
                  <a:lnTo>
                    <a:pt x="6" y="12"/>
                  </a:lnTo>
                  <a:lnTo>
                    <a:pt x="10" y="7"/>
                  </a:lnTo>
                  <a:lnTo>
                    <a:pt x="16" y="4"/>
                  </a:lnTo>
                  <a:lnTo>
                    <a:pt x="21" y="1"/>
                  </a:lnTo>
                  <a:lnTo>
                    <a:pt x="29" y="0"/>
                  </a:lnTo>
                  <a:lnTo>
                    <a:pt x="36" y="0"/>
                  </a:lnTo>
                  <a:lnTo>
                    <a:pt x="49" y="1"/>
                  </a:lnTo>
                  <a:lnTo>
                    <a:pt x="66" y="7"/>
                  </a:lnTo>
                  <a:lnTo>
                    <a:pt x="60" y="26"/>
                  </a:lnTo>
                  <a:lnTo>
                    <a:pt x="55" y="22"/>
                  </a:lnTo>
                  <a:lnTo>
                    <a:pt x="49" y="19"/>
                  </a:lnTo>
                  <a:lnTo>
                    <a:pt x="43" y="17"/>
                  </a:lnTo>
                  <a:lnTo>
                    <a:pt x="37" y="16"/>
                  </a:lnTo>
                  <a:lnTo>
                    <a:pt x="30" y="17"/>
                  </a:lnTo>
                  <a:lnTo>
                    <a:pt x="26" y="20"/>
                  </a:lnTo>
                  <a:lnTo>
                    <a:pt x="21" y="23"/>
                  </a:lnTo>
                  <a:lnTo>
                    <a:pt x="20" y="27"/>
                  </a:lnTo>
                  <a:lnTo>
                    <a:pt x="21" y="33"/>
                  </a:lnTo>
                  <a:lnTo>
                    <a:pt x="23" y="37"/>
                  </a:lnTo>
                  <a:lnTo>
                    <a:pt x="27" y="40"/>
                  </a:lnTo>
                  <a:lnTo>
                    <a:pt x="33" y="43"/>
                  </a:lnTo>
                  <a:lnTo>
                    <a:pt x="46" y="50"/>
                  </a:lnTo>
                  <a:lnTo>
                    <a:pt x="57" y="56"/>
                  </a:lnTo>
                  <a:lnTo>
                    <a:pt x="65" y="63"/>
                  </a:lnTo>
                  <a:lnTo>
                    <a:pt x="67" y="66"/>
                  </a:lnTo>
                  <a:lnTo>
                    <a:pt x="69" y="72"/>
                  </a:lnTo>
                  <a:lnTo>
                    <a:pt x="70" y="76"/>
                  </a:lnTo>
                  <a:lnTo>
                    <a:pt x="70" y="82"/>
                  </a:lnTo>
                  <a:lnTo>
                    <a:pt x="70" y="88"/>
                  </a:lnTo>
                  <a:lnTo>
                    <a:pt x="67" y="95"/>
                  </a:lnTo>
                  <a:lnTo>
                    <a:pt x="65" y="99"/>
                  </a:lnTo>
                  <a:lnTo>
                    <a:pt x="60" y="104"/>
                  </a:lnTo>
                  <a:lnTo>
                    <a:pt x="55" y="108"/>
                  </a:lnTo>
                  <a:lnTo>
                    <a:pt x="47" y="111"/>
                  </a:lnTo>
                  <a:lnTo>
                    <a:pt x="40" y="112"/>
                  </a:lnTo>
                  <a:lnTo>
                    <a:pt x="31" y="112"/>
                  </a:lnTo>
                  <a:lnTo>
                    <a:pt x="23" y="112"/>
                  </a:lnTo>
                  <a:lnTo>
                    <a:pt x="16" y="111"/>
                  </a:lnTo>
                  <a:lnTo>
                    <a:pt x="7" y="108"/>
                  </a:lnTo>
                  <a:lnTo>
                    <a:pt x="0" y="1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0" name="Freeform 81"/>
            <p:cNvSpPr>
              <a:spLocks/>
            </p:cNvSpPr>
            <p:nvPr userDrawn="1"/>
          </p:nvSpPr>
          <p:spPr bwMode="auto">
            <a:xfrm>
              <a:off x="2420938" y="811213"/>
              <a:ext cx="36513" cy="73025"/>
            </a:xfrm>
            <a:custGeom>
              <a:avLst/>
              <a:gdLst>
                <a:gd name="T0" fmla="*/ 13 w 69"/>
                <a:gd name="T1" fmla="*/ 44 h 139"/>
                <a:gd name="T2" fmla="*/ 0 w 69"/>
                <a:gd name="T3" fmla="*/ 44 h 139"/>
                <a:gd name="T4" fmla="*/ 0 w 69"/>
                <a:gd name="T5" fmla="*/ 28 h 139"/>
                <a:gd name="T6" fmla="*/ 13 w 69"/>
                <a:gd name="T7" fmla="*/ 28 h 139"/>
                <a:gd name="T8" fmla="*/ 13 w 69"/>
                <a:gd name="T9" fmla="*/ 7 h 139"/>
                <a:gd name="T10" fmla="*/ 32 w 69"/>
                <a:gd name="T11" fmla="*/ 0 h 139"/>
                <a:gd name="T12" fmla="*/ 32 w 69"/>
                <a:gd name="T13" fmla="*/ 28 h 139"/>
                <a:gd name="T14" fmla="*/ 62 w 69"/>
                <a:gd name="T15" fmla="*/ 28 h 139"/>
                <a:gd name="T16" fmla="*/ 62 w 69"/>
                <a:gd name="T17" fmla="*/ 44 h 139"/>
                <a:gd name="T18" fmla="*/ 32 w 69"/>
                <a:gd name="T19" fmla="*/ 44 h 139"/>
                <a:gd name="T20" fmla="*/ 32 w 69"/>
                <a:gd name="T21" fmla="*/ 98 h 139"/>
                <a:gd name="T22" fmla="*/ 32 w 69"/>
                <a:gd name="T23" fmla="*/ 105 h 139"/>
                <a:gd name="T24" fmla="*/ 33 w 69"/>
                <a:gd name="T25" fmla="*/ 111 h 139"/>
                <a:gd name="T26" fmla="*/ 35 w 69"/>
                <a:gd name="T27" fmla="*/ 115 h 139"/>
                <a:gd name="T28" fmla="*/ 36 w 69"/>
                <a:gd name="T29" fmla="*/ 118 h 139"/>
                <a:gd name="T30" fmla="*/ 39 w 69"/>
                <a:gd name="T31" fmla="*/ 121 h 139"/>
                <a:gd name="T32" fmla="*/ 42 w 69"/>
                <a:gd name="T33" fmla="*/ 122 h 139"/>
                <a:gd name="T34" fmla="*/ 46 w 69"/>
                <a:gd name="T35" fmla="*/ 124 h 139"/>
                <a:gd name="T36" fmla="*/ 50 w 69"/>
                <a:gd name="T37" fmla="*/ 124 h 139"/>
                <a:gd name="T38" fmla="*/ 59 w 69"/>
                <a:gd name="T39" fmla="*/ 122 h 139"/>
                <a:gd name="T40" fmla="*/ 66 w 69"/>
                <a:gd name="T41" fmla="*/ 119 h 139"/>
                <a:gd name="T42" fmla="*/ 69 w 69"/>
                <a:gd name="T43" fmla="*/ 136 h 139"/>
                <a:gd name="T44" fmla="*/ 56 w 69"/>
                <a:gd name="T45" fmla="*/ 139 h 139"/>
                <a:gd name="T46" fmla="*/ 43 w 69"/>
                <a:gd name="T47" fmla="*/ 139 h 139"/>
                <a:gd name="T48" fmla="*/ 37 w 69"/>
                <a:gd name="T49" fmla="*/ 139 h 139"/>
                <a:gd name="T50" fmla="*/ 32 w 69"/>
                <a:gd name="T51" fmla="*/ 138 h 139"/>
                <a:gd name="T52" fmla="*/ 26 w 69"/>
                <a:gd name="T53" fmla="*/ 134 h 139"/>
                <a:gd name="T54" fmla="*/ 22 w 69"/>
                <a:gd name="T55" fmla="*/ 131 h 139"/>
                <a:gd name="T56" fmla="*/ 17 w 69"/>
                <a:gd name="T57" fmla="*/ 125 h 139"/>
                <a:gd name="T58" fmla="*/ 14 w 69"/>
                <a:gd name="T59" fmla="*/ 119 h 139"/>
                <a:gd name="T60" fmla="*/ 13 w 69"/>
                <a:gd name="T61" fmla="*/ 113 h 139"/>
                <a:gd name="T62" fmla="*/ 13 w 69"/>
                <a:gd name="T63" fmla="*/ 106 h 139"/>
                <a:gd name="T64" fmla="*/ 13 w 69"/>
                <a:gd name="T65" fmla="*/ 4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9" h="139">
                  <a:moveTo>
                    <a:pt x="13" y="44"/>
                  </a:moveTo>
                  <a:lnTo>
                    <a:pt x="0" y="44"/>
                  </a:lnTo>
                  <a:lnTo>
                    <a:pt x="0" y="28"/>
                  </a:lnTo>
                  <a:lnTo>
                    <a:pt x="13" y="28"/>
                  </a:lnTo>
                  <a:lnTo>
                    <a:pt x="13" y="7"/>
                  </a:lnTo>
                  <a:lnTo>
                    <a:pt x="32" y="0"/>
                  </a:lnTo>
                  <a:lnTo>
                    <a:pt x="32" y="28"/>
                  </a:lnTo>
                  <a:lnTo>
                    <a:pt x="62" y="28"/>
                  </a:lnTo>
                  <a:lnTo>
                    <a:pt x="62" y="44"/>
                  </a:lnTo>
                  <a:lnTo>
                    <a:pt x="32" y="44"/>
                  </a:lnTo>
                  <a:lnTo>
                    <a:pt x="32" y="98"/>
                  </a:lnTo>
                  <a:lnTo>
                    <a:pt x="32" y="105"/>
                  </a:lnTo>
                  <a:lnTo>
                    <a:pt x="33" y="111"/>
                  </a:lnTo>
                  <a:lnTo>
                    <a:pt x="35" y="115"/>
                  </a:lnTo>
                  <a:lnTo>
                    <a:pt x="36" y="118"/>
                  </a:lnTo>
                  <a:lnTo>
                    <a:pt x="39" y="121"/>
                  </a:lnTo>
                  <a:lnTo>
                    <a:pt x="42" y="122"/>
                  </a:lnTo>
                  <a:lnTo>
                    <a:pt x="46" y="124"/>
                  </a:lnTo>
                  <a:lnTo>
                    <a:pt x="50" y="124"/>
                  </a:lnTo>
                  <a:lnTo>
                    <a:pt x="59" y="122"/>
                  </a:lnTo>
                  <a:lnTo>
                    <a:pt x="66" y="119"/>
                  </a:lnTo>
                  <a:lnTo>
                    <a:pt x="69" y="136"/>
                  </a:lnTo>
                  <a:lnTo>
                    <a:pt x="56" y="139"/>
                  </a:lnTo>
                  <a:lnTo>
                    <a:pt x="43" y="139"/>
                  </a:lnTo>
                  <a:lnTo>
                    <a:pt x="37" y="139"/>
                  </a:lnTo>
                  <a:lnTo>
                    <a:pt x="32" y="138"/>
                  </a:lnTo>
                  <a:lnTo>
                    <a:pt x="26" y="134"/>
                  </a:lnTo>
                  <a:lnTo>
                    <a:pt x="22" y="131"/>
                  </a:lnTo>
                  <a:lnTo>
                    <a:pt x="17" y="125"/>
                  </a:lnTo>
                  <a:lnTo>
                    <a:pt x="14" y="119"/>
                  </a:lnTo>
                  <a:lnTo>
                    <a:pt x="13" y="113"/>
                  </a:lnTo>
                  <a:lnTo>
                    <a:pt x="13" y="106"/>
                  </a:lnTo>
                  <a:lnTo>
                    <a:pt x="1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1" name="Freeform 82"/>
            <p:cNvSpPr>
              <a:spLocks/>
            </p:cNvSpPr>
            <p:nvPr userDrawn="1"/>
          </p:nvSpPr>
          <p:spPr bwMode="auto">
            <a:xfrm>
              <a:off x="2466975" y="825500"/>
              <a:ext cx="34925" cy="58737"/>
            </a:xfrm>
            <a:custGeom>
              <a:avLst/>
              <a:gdLst>
                <a:gd name="T0" fmla="*/ 58 w 65"/>
                <a:gd name="T1" fmla="*/ 20 h 111"/>
                <a:gd name="T2" fmla="*/ 51 w 65"/>
                <a:gd name="T3" fmla="*/ 17 h 111"/>
                <a:gd name="T4" fmla="*/ 45 w 65"/>
                <a:gd name="T5" fmla="*/ 16 h 111"/>
                <a:gd name="T6" fmla="*/ 39 w 65"/>
                <a:gd name="T7" fmla="*/ 17 h 111"/>
                <a:gd name="T8" fmla="*/ 35 w 65"/>
                <a:gd name="T9" fmla="*/ 19 h 111"/>
                <a:gd name="T10" fmla="*/ 31 w 65"/>
                <a:gd name="T11" fmla="*/ 22 h 111"/>
                <a:gd name="T12" fmla="*/ 26 w 65"/>
                <a:gd name="T13" fmla="*/ 26 h 111"/>
                <a:gd name="T14" fmla="*/ 23 w 65"/>
                <a:gd name="T15" fmla="*/ 30 h 111"/>
                <a:gd name="T16" fmla="*/ 21 w 65"/>
                <a:gd name="T17" fmla="*/ 36 h 111"/>
                <a:gd name="T18" fmla="*/ 19 w 65"/>
                <a:gd name="T19" fmla="*/ 42 h 111"/>
                <a:gd name="T20" fmla="*/ 19 w 65"/>
                <a:gd name="T21" fmla="*/ 49 h 111"/>
                <a:gd name="T22" fmla="*/ 19 w 65"/>
                <a:gd name="T23" fmla="*/ 111 h 111"/>
                <a:gd name="T24" fmla="*/ 0 w 65"/>
                <a:gd name="T25" fmla="*/ 111 h 111"/>
                <a:gd name="T26" fmla="*/ 0 w 65"/>
                <a:gd name="T27" fmla="*/ 1 h 111"/>
                <a:gd name="T28" fmla="*/ 19 w 65"/>
                <a:gd name="T29" fmla="*/ 1 h 111"/>
                <a:gd name="T30" fmla="*/ 19 w 65"/>
                <a:gd name="T31" fmla="*/ 19 h 111"/>
                <a:gd name="T32" fmla="*/ 25 w 65"/>
                <a:gd name="T33" fmla="*/ 12 h 111"/>
                <a:gd name="T34" fmla="*/ 32 w 65"/>
                <a:gd name="T35" fmla="*/ 4 h 111"/>
                <a:gd name="T36" fmla="*/ 41 w 65"/>
                <a:gd name="T37" fmla="*/ 1 h 111"/>
                <a:gd name="T38" fmla="*/ 51 w 65"/>
                <a:gd name="T39" fmla="*/ 0 h 111"/>
                <a:gd name="T40" fmla="*/ 57 w 65"/>
                <a:gd name="T41" fmla="*/ 0 h 111"/>
                <a:gd name="T42" fmla="*/ 65 w 65"/>
                <a:gd name="T43" fmla="*/ 1 h 111"/>
                <a:gd name="T44" fmla="*/ 58 w 65"/>
                <a:gd name="T45" fmla="*/ 2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5" h="111">
                  <a:moveTo>
                    <a:pt x="58" y="20"/>
                  </a:moveTo>
                  <a:lnTo>
                    <a:pt x="51" y="17"/>
                  </a:lnTo>
                  <a:lnTo>
                    <a:pt x="45" y="16"/>
                  </a:lnTo>
                  <a:lnTo>
                    <a:pt x="39" y="17"/>
                  </a:lnTo>
                  <a:lnTo>
                    <a:pt x="35" y="19"/>
                  </a:lnTo>
                  <a:lnTo>
                    <a:pt x="31" y="22"/>
                  </a:lnTo>
                  <a:lnTo>
                    <a:pt x="26" y="26"/>
                  </a:lnTo>
                  <a:lnTo>
                    <a:pt x="23" y="30"/>
                  </a:lnTo>
                  <a:lnTo>
                    <a:pt x="21" y="36"/>
                  </a:lnTo>
                  <a:lnTo>
                    <a:pt x="19" y="42"/>
                  </a:lnTo>
                  <a:lnTo>
                    <a:pt x="19" y="49"/>
                  </a:lnTo>
                  <a:lnTo>
                    <a:pt x="19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9" y="1"/>
                  </a:lnTo>
                  <a:lnTo>
                    <a:pt x="19" y="19"/>
                  </a:lnTo>
                  <a:lnTo>
                    <a:pt x="25" y="12"/>
                  </a:lnTo>
                  <a:lnTo>
                    <a:pt x="32" y="4"/>
                  </a:lnTo>
                  <a:lnTo>
                    <a:pt x="41" y="1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65" y="1"/>
                  </a:lnTo>
                  <a:lnTo>
                    <a:pt x="5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2" name="Freeform 83"/>
            <p:cNvSpPr>
              <a:spLocks/>
            </p:cNvSpPr>
            <p:nvPr userDrawn="1"/>
          </p:nvSpPr>
          <p:spPr bwMode="auto">
            <a:xfrm>
              <a:off x="2506663" y="825500"/>
              <a:ext cx="46038" cy="58737"/>
            </a:xfrm>
            <a:custGeom>
              <a:avLst/>
              <a:gdLst>
                <a:gd name="T0" fmla="*/ 19 w 88"/>
                <a:gd name="T1" fmla="*/ 0 h 111"/>
                <a:gd name="T2" fmla="*/ 19 w 88"/>
                <a:gd name="T3" fmla="*/ 70 h 111"/>
                <a:gd name="T4" fmla="*/ 19 w 88"/>
                <a:gd name="T5" fmla="*/ 77 h 111"/>
                <a:gd name="T6" fmla="*/ 21 w 88"/>
                <a:gd name="T7" fmla="*/ 81 h 111"/>
                <a:gd name="T8" fmla="*/ 22 w 88"/>
                <a:gd name="T9" fmla="*/ 85 h 111"/>
                <a:gd name="T10" fmla="*/ 25 w 88"/>
                <a:gd name="T11" fmla="*/ 90 h 111"/>
                <a:gd name="T12" fmla="*/ 28 w 88"/>
                <a:gd name="T13" fmla="*/ 91 h 111"/>
                <a:gd name="T14" fmla="*/ 31 w 88"/>
                <a:gd name="T15" fmla="*/ 94 h 111"/>
                <a:gd name="T16" fmla="*/ 36 w 88"/>
                <a:gd name="T17" fmla="*/ 96 h 111"/>
                <a:gd name="T18" fmla="*/ 41 w 88"/>
                <a:gd name="T19" fmla="*/ 96 h 111"/>
                <a:gd name="T20" fmla="*/ 49 w 88"/>
                <a:gd name="T21" fmla="*/ 94 h 111"/>
                <a:gd name="T22" fmla="*/ 58 w 88"/>
                <a:gd name="T23" fmla="*/ 90 h 111"/>
                <a:gd name="T24" fmla="*/ 65 w 88"/>
                <a:gd name="T25" fmla="*/ 84 h 111"/>
                <a:gd name="T26" fmla="*/ 68 w 88"/>
                <a:gd name="T27" fmla="*/ 77 h 111"/>
                <a:gd name="T28" fmla="*/ 68 w 88"/>
                <a:gd name="T29" fmla="*/ 0 h 111"/>
                <a:gd name="T30" fmla="*/ 88 w 88"/>
                <a:gd name="T31" fmla="*/ 0 h 111"/>
                <a:gd name="T32" fmla="*/ 88 w 88"/>
                <a:gd name="T33" fmla="*/ 110 h 111"/>
                <a:gd name="T34" fmla="*/ 68 w 88"/>
                <a:gd name="T35" fmla="*/ 110 h 111"/>
                <a:gd name="T36" fmla="*/ 68 w 88"/>
                <a:gd name="T37" fmla="*/ 94 h 111"/>
                <a:gd name="T38" fmla="*/ 64 w 88"/>
                <a:gd name="T39" fmla="*/ 101 h 111"/>
                <a:gd name="T40" fmla="*/ 55 w 88"/>
                <a:gd name="T41" fmla="*/ 107 h 111"/>
                <a:gd name="T42" fmla="*/ 47 w 88"/>
                <a:gd name="T43" fmla="*/ 110 h 111"/>
                <a:gd name="T44" fmla="*/ 36 w 88"/>
                <a:gd name="T45" fmla="*/ 111 h 111"/>
                <a:gd name="T46" fmla="*/ 28 w 88"/>
                <a:gd name="T47" fmla="*/ 111 h 111"/>
                <a:gd name="T48" fmla="*/ 21 w 88"/>
                <a:gd name="T49" fmla="*/ 108 h 111"/>
                <a:gd name="T50" fmla="*/ 15 w 88"/>
                <a:gd name="T51" fmla="*/ 106 h 111"/>
                <a:gd name="T52" fmla="*/ 9 w 88"/>
                <a:gd name="T53" fmla="*/ 101 h 111"/>
                <a:gd name="T54" fmla="*/ 5 w 88"/>
                <a:gd name="T55" fmla="*/ 96 h 111"/>
                <a:gd name="T56" fmla="*/ 2 w 88"/>
                <a:gd name="T57" fmla="*/ 88 h 111"/>
                <a:gd name="T58" fmla="*/ 0 w 88"/>
                <a:gd name="T59" fmla="*/ 81 h 111"/>
                <a:gd name="T60" fmla="*/ 0 w 88"/>
                <a:gd name="T61" fmla="*/ 72 h 111"/>
                <a:gd name="T62" fmla="*/ 0 w 88"/>
                <a:gd name="T63" fmla="*/ 0 h 111"/>
                <a:gd name="T64" fmla="*/ 19 w 88"/>
                <a:gd name="T65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8" h="111">
                  <a:moveTo>
                    <a:pt x="19" y="0"/>
                  </a:moveTo>
                  <a:lnTo>
                    <a:pt x="19" y="70"/>
                  </a:lnTo>
                  <a:lnTo>
                    <a:pt x="19" y="77"/>
                  </a:lnTo>
                  <a:lnTo>
                    <a:pt x="21" y="81"/>
                  </a:lnTo>
                  <a:lnTo>
                    <a:pt x="22" y="85"/>
                  </a:lnTo>
                  <a:lnTo>
                    <a:pt x="25" y="90"/>
                  </a:lnTo>
                  <a:lnTo>
                    <a:pt x="28" y="91"/>
                  </a:lnTo>
                  <a:lnTo>
                    <a:pt x="31" y="94"/>
                  </a:lnTo>
                  <a:lnTo>
                    <a:pt x="36" y="96"/>
                  </a:lnTo>
                  <a:lnTo>
                    <a:pt x="41" y="96"/>
                  </a:lnTo>
                  <a:lnTo>
                    <a:pt x="49" y="94"/>
                  </a:lnTo>
                  <a:lnTo>
                    <a:pt x="58" y="90"/>
                  </a:lnTo>
                  <a:lnTo>
                    <a:pt x="65" y="84"/>
                  </a:lnTo>
                  <a:lnTo>
                    <a:pt x="68" y="77"/>
                  </a:lnTo>
                  <a:lnTo>
                    <a:pt x="68" y="0"/>
                  </a:lnTo>
                  <a:lnTo>
                    <a:pt x="88" y="0"/>
                  </a:lnTo>
                  <a:lnTo>
                    <a:pt x="88" y="110"/>
                  </a:lnTo>
                  <a:lnTo>
                    <a:pt x="68" y="110"/>
                  </a:lnTo>
                  <a:lnTo>
                    <a:pt x="68" y="94"/>
                  </a:lnTo>
                  <a:lnTo>
                    <a:pt x="64" y="101"/>
                  </a:lnTo>
                  <a:lnTo>
                    <a:pt x="55" y="107"/>
                  </a:lnTo>
                  <a:lnTo>
                    <a:pt x="47" y="110"/>
                  </a:lnTo>
                  <a:lnTo>
                    <a:pt x="36" y="111"/>
                  </a:lnTo>
                  <a:lnTo>
                    <a:pt x="28" y="111"/>
                  </a:lnTo>
                  <a:lnTo>
                    <a:pt x="21" y="108"/>
                  </a:lnTo>
                  <a:lnTo>
                    <a:pt x="15" y="106"/>
                  </a:lnTo>
                  <a:lnTo>
                    <a:pt x="9" y="101"/>
                  </a:lnTo>
                  <a:lnTo>
                    <a:pt x="5" y="96"/>
                  </a:lnTo>
                  <a:lnTo>
                    <a:pt x="2" y="88"/>
                  </a:lnTo>
                  <a:lnTo>
                    <a:pt x="0" y="81"/>
                  </a:lnTo>
                  <a:lnTo>
                    <a:pt x="0" y="72"/>
                  </a:lnTo>
                  <a:lnTo>
                    <a:pt x="0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3" name="Freeform 84"/>
            <p:cNvSpPr>
              <a:spLocks/>
            </p:cNvSpPr>
            <p:nvPr userDrawn="1"/>
          </p:nvSpPr>
          <p:spPr bwMode="auto">
            <a:xfrm>
              <a:off x="2565400" y="803275"/>
              <a:ext cx="47625" cy="80962"/>
            </a:xfrm>
            <a:custGeom>
              <a:avLst/>
              <a:gdLst>
                <a:gd name="T0" fmla="*/ 70 w 91"/>
                <a:gd name="T1" fmla="*/ 153 h 153"/>
                <a:gd name="T2" fmla="*/ 36 w 91"/>
                <a:gd name="T3" fmla="*/ 98 h 153"/>
                <a:gd name="T4" fmla="*/ 19 w 91"/>
                <a:gd name="T5" fmla="*/ 115 h 153"/>
                <a:gd name="T6" fmla="*/ 19 w 91"/>
                <a:gd name="T7" fmla="*/ 153 h 153"/>
                <a:gd name="T8" fmla="*/ 0 w 91"/>
                <a:gd name="T9" fmla="*/ 153 h 153"/>
                <a:gd name="T10" fmla="*/ 0 w 91"/>
                <a:gd name="T11" fmla="*/ 0 h 153"/>
                <a:gd name="T12" fmla="*/ 19 w 91"/>
                <a:gd name="T13" fmla="*/ 0 h 153"/>
                <a:gd name="T14" fmla="*/ 19 w 91"/>
                <a:gd name="T15" fmla="*/ 94 h 153"/>
                <a:gd name="T16" fmla="*/ 61 w 91"/>
                <a:gd name="T17" fmla="*/ 43 h 153"/>
                <a:gd name="T18" fmla="*/ 84 w 91"/>
                <a:gd name="T19" fmla="*/ 43 h 153"/>
                <a:gd name="T20" fmla="*/ 48 w 91"/>
                <a:gd name="T21" fmla="*/ 85 h 153"/>
                <a:gd name="T22" fmla="*/ 91 w 91"/>
                <a:gd name="T23" fmla="*/ 153 h 153"/>
                <a:gd name="T24" fmla="*/ 70 w 91"/>
                <a:gd name="T25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1" h="153">
                  <a:moveTo>
                    <a:pt x="70" y="153"/>
                  </a:moveTo>
                  <a:lnTo>
                    <a:pt x="36" y="98"/>
                  </a:lnTo>
                  <a:lnTo>
                    <a:pt x="19" y="115"/>
                  </a:lnTo>
                  <a:lnTo>
                    <a:pt x="19" y="153"/>
                  </a:lnTo>
                  <a:lnTo>
                    <a:pt x="0" y="153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94"/>
                  </a:lnTo>
                  <a:lnTo>
                    <a:pt x="61" y="43"/>
                  </a:lnTo>
                  <a:lnTo>
                    <a:pt x="84" y="43"/>
                  </a:lnTo>
                  <a:lnTo>
                    <a:pt x="48" y="85"/>
                  </a:lnTo>
                  <a:lnTo>
                    <a:pt x="91" y="153"/>
                  </a:lnTo>
                  <a:lnTo>
                    <a:pt x="70" y="1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4" name="Freeform 85"/>
            <p:cNvSpPr>
              <a:spLocks/>
            </p:cNvSpPr>
            <p:nvPr userDrawn="1"/>
          </p:nvSpPr>
          <p:spPr bwMode="auto">
            <a:xfrm>
              <a:off x="2616200" y="811213"/>
              <a:ext cx="36513" cy="73025"/>
            </a:xfrm>
            <a:custGeom>
              <a:avLst/>
              <a:gdLst>
                <a:gd name="T0" fmla="*/ 13 w 69"/>
                <a:gd name="T1" fmla="*/ 44 h 139"/>
                <a:gd name="T2" fmla="*/ 0 w 69"/>
                <a:gd name="T3" fmla="*/ 44 h 139"/>
                <a:gd name="T4" fmla="*/ 0 w 69"/>
                <a:gd name="T5" fmla="*/ 28 h 139"/>
                <a:gd name="T6" fmla="*/ 13 w 69"/>
                <a:gd name="T7" fmla="*/ 28 h 139"/>
                <a:gd name="T8" fmla="*/ 13 w 69"/>
                <a:gd name="T9" fmla="*/ 7 h 139"/>
                <a:gd name="T10" fmla="*/ 31 w 69"/>
                <a:gd name="T11" fmla="*/ 0 h 139"/>
                <a:gd name="T12" fmla="*/ 31 w 69"/>
                <a:gd name="T13" fmla="*/ 28 h 139"/>
                <a:gd name="T14" fmla="*/ 62 w 69"/>
                <a:gd name="T15" fmla="*/ 28 h 139"/>
                <a:gd name="T16" fmla="*/ 62 w 69"/>
                <a:gd name="T17" fmla="*/ 44 h 139"/>
                <a:gd name="T18" fmla="*/ 31 w 69"/>
                <a:gd name="T19" fmla="*/ 44 h 139"/>
                <a:gd name="T20" fmla="*/ 31 w 69"/>
                <a:gd name="T21" fmla="*/ 98 h 139"/>
                <a:gd name="T22" fmla="*/ 31 w 69"/>
                <a:gd name="T23" fmla="*/ 105 h 139"/>
                <a:gd name="T24" fmla="*/ 33 w 69"/>
                <a:gd name="T25" fmla="*/ 111 h 139"/>
                <a:gd name="T26" fmla="*/ 34 w 69"/>
                <a:gd name="T27" fmla="*/ 115 h 139"/>
                <a:gd name="T28" fmla="*/ 36 w 69"/>
                <a:gd name="T29" fmla="*/ 118 h 139"/>
                <a:gd name="T30" fmla="*/ 38 w 69"/>
                <a:gd name="T31" fmla="*/ 121 h 139"/>
                <a:gd name="T32" fmla="*/ 43 w 69"/>
                <a:gd name="T33" fmla="*/ 122 h 139"/>
                <a:gd name="T34" fmla="*/ 46 w 69"/>
                <a:gd name="T35" fmla="*/ 124 h 139"/>
                <a:gd name="T36" fmla="*/ 51 w 69"/>
                <a:gd name="T37" fmla="*/ 124 h 139"/>
                <a:gd name="T38" fmla="*/ 59 w 69"/>
                <a:gd name="T39" fmla="*/ 122 h 139"/>
                <a:gd name="T40" fmla="*/ 66 w 69"/>
                <a:gd name="T41" fmla="*/ 119 h 139"/>
                <a:gd name="T42" fmla="*/ 69 w 69"/>
                <a:gd name="T43" fmla="*/ 136 h 139"/>
                <a:gd name="T44" fmla="*/ 57 w 69"/>
                <a:gd name="T45" fmla="*/ 139 h 139"/>
                <a:gd name="T46" fmla="*/ 43 w 69"/>
                <a:gd name="T47" fmla="*/ 139 h 139"/>
                <a:gd name="T48" fmla="*/ 37 w 69"/>
                <a:gd name="T49" fmla="*/ 139 h 139"/>
                <a:gd name="T50" fmla="*/ 31 w 69"/>
                <a:gd name="T51" fmla="*/ 138 h 139"/>
                <a:gd name="T52" fmla="*/ 25 w 69"/>
                <a:gd name="T53" fmla="*/ 134 h 139"/>
                <a:gd name="T54" fmla="*/ 21 w 69"/>
                <a:gd name="T55" fmla="*/ 131 h 139"/>
                <a:gd name="T56" fmla="*/ 17 w 69"/>
                <a:gd name="T57" fmla="*/ 125 h 139"/>
                <a:gd name="T58" fmla="*/ 14 w 69"/>
                <a:gd name="T59" fmla="*/ 119 h 139"/>
                <a:gd name="T60" fmla="*/ 13 w 69"/>
                <a:gd name="T61" fmla="*/ 113 h 139"/>
                <a:gd name="T62" fmla="*/ 13 w 69"/>
                <a:gd name="T63" fmla="*/ 106 h 139"/>
                <a:gd name="T64" fmla="*/ 13 w 69"/>
                <a:gd name="T65" fmla="*/ 4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9" h="139">
                  <a:moveTo>
                    <a:pt x="13" y="44"/>
                  </a:moveTo>
                  <a:lnTo>
                    <a:pt x="0" y="44"/>
                  </a:lnTo>
                  <a:lnTo>
                    <a:pt x="0" y="28"/>
                  </a:lnTo>
                  <a:lnTo>
                    <a:pt x="13" y="28"/>
                  </a:lnTo>
                  <a:lnTo>
                    <a:pt x="13" y="7"/>
                  </a:lnTo>
                  <a:lnTo>
                    <a:pt x="31" y="0"/>
                  </a:lnTo>
                  <a:lnTo>
                    <a:pt x="31" y="28"/>
                  </a:lnTo>
                  <a:lnTo>
                    <a:pt x="62" y="28"/>
                  </a:lnTo>
                  <a:lnTo>
                    <a:pt x="62" y="44"/>
                  </a:lnTo>
                  <a:lnTo>
                    <a:pt x="31" y="44"/>
                  </a:lnTo>
                  <a:lnTo>
                    <a:pt x="31" y="98"/>
                  </a:lnTo>
                  <a:lnTo>
                    <a:pt x="31" y="105"/>
                  </a:lnTo>
                  <a:lnTo>
                    <a:pt x="33" y="111"/>
                  </a:lnTo>
                  <a:lnTo>
                    <a:pt x="34" y="115"/>
                  </a:lnTo>
                  <a:lnTo>
                    <a:pt x="36" y="118"/>
                  </a:lnTo>
                  <a:lnTo>
                    <a:pt x="38" y="121"/>
                  </a:lnTo>
                  <a:lnTo>
                    <a:pt x="43" y="122"/>
                  </a:lnTo>
                  <a:lnTo>
                    <a:pt x="46" y="124"/>
                  </a:lnTo>
                  <a:lnTo>
                    <a:pt x="51" y="124"/>
                  </a:lnTo>
                  <a:lnTo>
                    <a:pt x="59" y="122"/>
                  </a:lnTo>
                  <a:lnTo>
                    <a:pt x="66" y="119"/>
                  </a:lnTo>
                  <a:lnTo>
                    <a:pt x="69" y="136"/>
                  </a:lnTo>
                  <a:lnTo>
                    <a:pt x="57" y="139"/>
                  </a:lnTo>
                  <a:lnTo>
                    <a:pt x="43" y="139"/>
                  </a:lnTo>
                  <a:lnTo>
                    <a:pt x="37" y="139"/>
                  </a:lnTo>
                  <a:lnTo>
                    <a:pt x="31" y="138"/>
                  </a:lnTo>
                  <a:lnTo>
                    <a:pt x="25" y="134"/>
                  </a:lnTo>
                  <a:lnTo>
                    <a:pt x="21" y="131"/>
                  </a:lnTo>
                  <a:lnTo>
                    <a:pt x="17" y="125"/>
                  </a:lnTo>
                  <a:lnTo>
                    <a:pt x="14" y="119"/>
                  </a:lnTo>
                  <a:lnTo>
                    <a:pt x="13" y="113"/>
                  </a:lnTo>
                  <a:lnTo>
                    <a:pt x="13" y="106"/>
                  </a:lnTo>
                  <a:lnTo>
                    <a:pt x="1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5" name="Freeform 86"/>
            <p:cNvSpPr>
              <a:spLocks/>
            </p:cNvSpPr>
            <p:nvPr userDrawn="1"/>
          </p:nvSpPr>
          <p:spPr bwMode="auto">
            <a:xfrm>
              <a:off x="2660650" y="825500"/>
              <a:ext cx="46038" cy="58737"/>
            </a:xfrm>
            <a:custGeom>
              <a:avLst/>
              <a:gdLst>
                <a:gd name="T0" fmla="*/ 20 w 88"/>
                <a:gd name="T1" fmla="*/ 0 h 111"/>
                <a:gd name="T2" fmla="*/ 20 w 88"/>
                <a:gd name="T3" fmla="*/ 70 h 111"/>
                <a:gd name="T4" fmla="*/ 20 w 88"/>
                <a:gd name="T5" fmla="*/ 77 h 111"/>
                <a:gd name="T6" fmla="*/ 20 w 88"/>
                <a:gd name="T7" fmla="*/ 81 h 111"/>
                <a:gd name="T8" fmla="*/ 23 w 88"/>
                <a:gd name="T9" fmla="*/ 85 h 111"/>
                <a:gd name="T10" fmla="*/ 25 w 88"/>
                <a:gd name="T11" fmla="*/ 90 h 111"/>
                <a:gd name="T12" fmla="*/ 28 w 88"/>
                <a:gd name="T13" fmla="*/ 91 h 111"/>
                <a:gd name="T14" fmla="*/ 32 w 88"/>
                <a:gd name="T15" fmla="*/ 94 h 111"/>
                <a:gd name="T16" fmla="*/ 36 w 88"/>
                <a:gd name="T17" fmla="*/ 96 h 111"/>
                <a:gd name="T18" fmla="*/ 42 w 88"/>
                <a:gd name="T19" fmla="*/ 96 h 111"/>
                <a:gd name="T20" fmla="*/ 51 w 88"/>
                <a:gd name="T21" fmla="*/ 94 h 111"/>
                <a:gd name="T22" fmla="*/ 59 w 88"/>
                <a:gd name="T23" fmla="*/ 90 h 111"/>
                <a:gd name="T24" fmla="*/ 65 w 88"/>
                <a:gd name="T25" fmla="*/ 84 h 111"/>
                <a:gd name="T26" fmla="*/ 69 w 88"/>
                <a:gd name="T27" fmla="*/ 77 h 111"/>
                <a:gd name="T28" fmla="*/ 69 w 88"/>
                <a:gd name="T29" fmla="*/ 0 h 111"/>
                <a:gd name="T30" fmla="*/ 88 w 88"/>
                <a:gd name="T31" fmla="*/ 0 h 111"/>
                <a:gd name="T32" fmla="*/ 88 w 88"/>
                <a:gd name="T33" fmla="*/ 110 h 111"/>
                <a:gd name="T34" fmla="*/ 69 w 88"/>
                <a:gd name="T35" fmla="*/ 110 h 111"/>
                <a:gd name="T36" fmla="*/ 69 w 88"/>
                <a:gd name="T37" fmla="*/ 94 h 111"/>
                <a:gd name="T38" fmla="*/ 65 w 88"/>
                <a:gd name="T39" fmla="*/ 101 h 111"/>
                <a:gd name="T40" fmla="*/ 56 w 88"/>
                <a:gd name="T41" fmla="*/ 107 h 111"/>
                <a:gd name="T42" fmla="*/ 46 w 88"/>
                <a:gd name="T43" fmla="*/ 110 h 111"/>
                <a:gd name="T44" fmla="*/ 38 w 88"/>
                <a:gd name="T45" fmla="*/ 111 h 111"/>
                <a:gd name="T46" fmla="*/ 29 w 88"/>
                <a:gd name="T47" fmla="*/ 111 h 111"/>
                <a:gd name="T48" fmla="*/ 22 w 88"/>
                <a:gd name="T49" fmla="*/ 108 h 111"/>
                <a:gd name="T50" fmla="*/ 15 w 88"/>
                <a:gd name="T51" fmla="*/ 106 h 111"/>
                <a:gd name="T52" fmla="*/ 10 w 88"/>
                <a:gd name="T53" fmla="*/ 101 h 111"/>
                <a:gd name="T54" fmla="*/ 6 w 88"/>
                <a:gd name="T55" fmla="*/ 96 h 111"/>
                <a:gd name="T56" fmla="*/ 3 w 88"/>
                <a:gd name="T57" fmla="*/ 88 h 111"/>
                <a:gd name="T58" fmla="*/ 2 w 88"/>
                <a:gd name="T59" fmla="*/ 81 h 111"/>
                <a:gd name="T60" fmla="*/ 0 w 88"/>
                <a:gd name="T61" fmla="*/ 72 h 111"/>
                <a:gd name="T62" fmla="*/ 0 w 88"/>
                <a:gd name="T63" fmla="*/ 0 h 111"/>
                <a:gd name="T64" fmla="*/ 20 w 88"/>
                <a:gd name="T65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8" h="111">
                  <a:moveTo>
                    <a:pt x="20" y="0"/>
                  </a:moveTo>
                  <a:lnTo>
                    <a:pt x="20" y="70"/>
                  </a:lnTo>
                  <a:lnTo>
                    <a:pt x="20" y="77"/>
                  </a:lnTo>
                  <a:lnTo>
                    <a:pt x="20" y="81"/>
                  </a:lnTo>
                  <a:lnTo>
                    <a:pt x="23" y="85"/>
                  </a:lnTo>
                  <a:lnTo>
                    <a:pt x="25" y="90"/>
                  </a:lnTo>
                  <a:lnTo>
                    <a:pt x="28" y="91"/>
                  </a:lnTo>
                  <a:lnTo>
                    <a:pt x="32" y="94"/>
                  </a:lnTo>
                  <a:lnTo>
                    <a:pt x="36" y="96"/>
                  </a:lnTo>
                  <a:lnTo>
                    <a:pt x="42" y="96"/>
                  </a:lnTo>
                  <a:lnTo>
                    <a:pt x="51" y="94"/>
                  </a:lnTo>
                  <a:lnTo>
                    <a:pt x="59" y="90"/>
                  </a:lnTo>
                  <a:lnTo>
                    <a:pt x="65" y="84"/>
                  </a:lnTo>
                  <a:lnTo>
                    <a:pt x="69" y="77"/>
                  </a:lnTo>
                  <a:lnTo>
                    <a:pt x="69" y="0"/>
                  </a:lnTo>
                  <a:lnTo>
                    <a:pt x="88" y="0"/>
                  </a:lnTo>
                  <a:lnTo>
                    <a:pt x="88" y="110"/>
                  </a:lnTo>
                  <a:lnTo>
                    <a:pt x="69" y="110"/>
                  </a:lnTo>
                  <a:lnTo>
                    <a:pt x="69" y="94"/>
                  </a:lnTo>
                  <a:lnTo>
                    <a:pt x="65" y="101"/>
                  </a:lnTo>
                  <a:lnTo>
                    <a:pt x="56" y="107"/>
                  </a:lnTo>
                  <a:lnTo>
                    <a:pt x="46" y="110"/>
                  </a:lnTo>
                  <a:lnTo>
                    <a:pt x="38" y="111"/>
                  </a:lnTo>
                  <a:lnTo>
                    <a:pt x="29" y="111"/>
                  </a:lnTo>
                  <a:lnTo>
                    <a:pt x="22" y="108"/>
                  </a:lnTo>
                  <a:lnTo>
                    <a:pt x="15" y="106"/>
                  </a:lnTo>
                  <a:lnTo>
                    <a:pt x="10" y="101"/>
                  </a:lnTo>
                  <a:lnTo>
                    <a:pt x="6" y="96"/>
                  </a:lnTo>
                  <a:lnTo>
                    <a:pt x="3" y="88"/>
                  </a:lnTo>
                  <a:lnTo>
                    <a:pt x="2" y="81"/>
                  </a:lnTo>
                  <a:lnTo>
                    <a:pt x="0" y="72"/>
                  </a:ln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6" name="Freeform 87"/>
            <p:cNvSpPr>
              <a:spLocks/>
            </p:cNvSpPr>
            <p:nvPr userDrawn="1"/>
          </p:nvSpPr>
          <p:spPr bwMode="auto">
            <a:xfrm>
              <a:off x="2719388" y="825500"/>
              <a:ext cx="34925" cy="58737"/>
            </a:xfrm>
            <a:custGeom>
              <a:avLst/>
              <a:gdLst>
                <a:gd name="T0" fmla="*/ 57 w 66"/>
                <a:gd name="T1" fmla="*/ 20 h 111"/>
                <a:gd name="T2" fmla="*/ 52 w 66"/>
                <a:gd name="T3" fmla="*/ 17 h 111"/>
                <a:gd name="T4" fmla="*/ 44 w 66"/>
                <a:gd name="T5" fmla="*/ 16 h 111"/>
                <a:gd name="T6" fmla="*/ 40 w 66"/>
                <a:gd name="T7" fmla="*/ 17 h 111"/>
                <a:gd name="T8" fmla="*/ 36 w 66"/>
                <a:gd name="T9" fmla="*/ 19 h 111"/>
                <a:gd name="T10" fmla="*/ 31 w 66"/>
                <a:gd name="T11" fmla="*/ 22 h 111"/>
                <a:gd name="T12" fmla="*/ 27 w 66"/>
                <a:gd name="T13" fmla="*/ 26 h 111"/>
                <a:gd name="T14" fmla="*/ 24 w 66"/>
                <a:gd name="T15" fmla="*/ 30 h 111"/>
                <a:gd name="T16" fmla="*/ 21 w 66"/>
                <a:gd name="T17" fmla="*/ 36 h 111"/>
                <a:gd name="T18" fmla="*/ 20 w 66"/>
                <a:gd name="T19" fmla="*/ 42 h 111"/>
                <a:gd name="T20" fmla="*/ 20 w 66"/>
                <a:gd name="T21" fmla="*/ 49 h 111"/>
                <a:gd name="T22" fmla="*/ 20 w 66"/>
                <a:gd name="T23" fmla="*/ 111 h 111"/>
                <a:gd name="T24" fmla="*/ 0 w 66"/>
                <a:gd name="T25" fmla="*/ 111 h 111"/>
                <a:gd name="T26" fmla="*/ 0 w 66"/>
                <a:gd name="T27" fmla="*/ 1 h 111"/>
                <a:gd name="T28" fmla="*/ 20 w 66"/>
                <a:gd name="T29" fmla="*/ 1 h 111"/>
                <a:gd name="T30" fmla="*/ 20 w 66"/>
                <a:gd name="T31" fmla="*/ 19 h 111"/>
                <a:gd name="T32" fmla="*/ 26 w 66"/>
                <a:gd name="T33" fmla="*/ 12 h 111"/>
                <a:gd name="T34" fmla="*/ 33 w 66"/>
                <a:gd name="T35" fmla="*/ 4 h 111"/>
                <a:gd name="T36" fmla="*/ 41 w 66"/>
                <a:gd name="T37" fmla="*/ 1 h 111"/>
                <a:gd name="T38" fmla="*/ 50 w 66"/>
                <a:gd name="T39" fmla="*/ 0 h 111"/>
                <a:gd name="T40" fmla="*/ 57 w 66"/>
                <a:gd name="T41" fmla="*/ 0 h 111"/>
                <a:gd name="T42" fmla="*/ 66 w 66"/>
                <a:gd name="T43" fmla="*/ 1 h 111"/>
                <a:gd name="T44" fmla="*/ 57 w 66"/>
                <a:gd name="T45" fmla="*/ 2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6" h="111">
                  <a:moveTo>
                    <a:pt x="57" y="20"/>
                  </a:moveTo>
                  <a:lnTo>
                    <a:pt x="52" y="17"/>
                  </a:lnTo>
                  <a:lnTo>
                    <a:pt x="44" y="16"/>
                  </a:lnTo>
                  <a:lnTo>
                    <a:pt x="40" y="17"/>
                  </a:lnTo>
                  <a:lnTo>
                    <a:pt x="36" y="19"/>
                  </a:lnTo>
                  <a:lnTo>
                    <a:pt x="31" y="22"/>
                  </a:lnTo>
                  <a:lnTo>
                    <a:pt x="27" y="26"/>
                  </a:lnTo>
                  <a:lnTo>
                    <a:pt x="24" y="30"/>
                  </a:lnTo>
                  <a:lnTo>
                    <a:pt x="21" y="36"/>
                  </a:lnTo>
                  <a:lnTo>
                    <a:pt x="20" y="42"/>
                  </a:lnTo>
                  <a:lnTo>
                    <a:pt x="20" y="49"/>
                  </a:lnTo>
                  <a:lnTo>
                    <a:pt x="20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20" y="1"/>
                  </a:lnTo>
                  <a:lnTo>
                    <a:pt x="20" y="19"/>
                  </a:lnTo>
                  <a:lnTo>
                    <a:pt x="26" y="12"/>
                  </a:lnTo>
                  <a:lnTo>
                    <a:pt x="33" y="4"/>
                  </a:lnTo>
                  <a:lnTo>
                    <a:pt x="41" y="1"/>
                  </a:lnTo>
                  <a:lnTo>
                    <a:pt x="50" y="0"/>
                  </a:lnTo>
                  <a:lnTo>
                    <a:pt x="57" y="0"/>
                  </a:lnTo>
                  <a:lnTo>
                    <a:pt x="66" y="1"/>
                  </a:lnTo>
                  <a:lnTo>
                    <a:pt x="57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7" name="Freeform 88"/>
            <p:cNvSpPr>
              <a:spLocks noEditPoints="1"/>
            </p:cNvSpPr>
            <p:nvPr userDrawn="1"/>
          </p:nvSpPr>
          <p:spPr bwMode="auto">
            <a:xfrm>
              <a:off x="2757488" y="796925"/>
              <a:ext cx="49213" cy="87312"/>
            </a:xfrm>
            <a:custGeom>
              <a:avLst/>
              <a:gdLst>
                <a:gd name="T0" fmla="*/ 61 w 94"/>
                <a:gd name="T1" fmla="*/ 158 h 165"/>
                <a:gd name="T2" fmla="*/ 44 w 94"/>
                <a:gd name="T3" fmla="*/ 165 h 165"/>
                <a:gd name="T4" fmla="*/ 26 w 94"/>
                <a:gd name="T5" fmla="*/ 165 h 165"/>
                <a:gd name="T6" fmla="*/ 15 w 94"/>
                <a:gd name="T7" fmla="*/ 161 h 165"/>
                <a:gd name="T8" fmla="*/ 6 w 94"/>
                <a:gd name="T9" fmla="*/ 151 h 165"/>
                <a:gd name="T10" fmla="*/ 0 w 94"/>
                <a:gd name="T11" fmla="*/ 139 h 165"/>
                <a:gd name="T12" fmla="*/ 2 w 94"/>
                <a:gd name="T13" fmla="*/ 125 h 165"/>
                <a:gd name="T14" fmla="*/ 9 w 94"/>
                <a:gd name="T15" fmla="*/ 112 h 165"/>
                <a:gd name="T16" fmla="*/ 22 w 94"/>
                <a:gd name="T17" fmla="*/ 101 h 165"/>
                <a:gd name="T18" fmla="*/ 41 w 94"/>
                <a:gd name="T19" fmla="*/ 95 h 165"/>
                <a:gd name="T20" fmla="*/ 58 w 94"/>
                <a:gd name="T21" fmla="*/ 95 h 165"/>
                <a:gd name="T22" fmla="*/ 65 w 94"/>
                <a:gd name="T23" fmla="*/ 90 h 165"/>
                <a:gd name="T24" fmla="*/ 62 w 94"/>
                <a:gd name="T25" fmla="*/ 80 h 165"/>
                <a:gd name="T26" fmla="*/ 56 w 94"/>
                <a:gd name="T27" fmla="*/ 75 h 165"/>
                <a:gd name="T28" fmla="*/ 48 w 94"/>
                <a:gd name="T29" fmla="*/ 70 h 165"/>
                <a:gd name="T30" fmla="*/ 33 w 94"/>
                <a:gd name="T31" fmla="*/ 70 h 165"/>
                <a:gd name="T32" fmla="*/ 19 w 94"/>
                <a:gd name="T33" fmla="*/ 76 h 165"/>
                <a:gd name="T34" fmla="*/ 6 w 94"/>
                <a:gd name="T35" fmla="*/ 65 h 165"/>
                <a:gd name="T36" fmla="*/ 22 w 94"/>
                <a:gd name="T37" fmla="*/ 56 h 165"/>
                <a:gd name="T38" fmla="*/ 39 w 94"/>
                <a:gd name="T39" fmla="*/ 53 h 165"/>
                <a:gd name="T40" fmla="*/ 61 w 94"/>
                <a:gd name="T41" fmla="*/ 56 h 165"/>
                <a:gd name="T42" fmla="*/ 74 w 94"/>
                <a:gd name="T43" fmla="*/ 63 h 165"/>
                <a:gd name="T44" fmla="*/ 82 w 94"/>
                <a:gd name="T45" fmla="*/ 78 h 165"/>
                <a:gd name="T46" fmla="*/ 85 w 94"/>
                <a:gd name="T47" fmla="*/ 98 h 165"/>
                <a:gd name="T48" fmla="*/ 85 w 94"/>
                <a:gd name="T49" fmla="*/ 144 h 165"/>
                <a:gd name="T50" fmla="*/ 90 w 94"/>
                <a:gd name="T51" fmla="*/ 152 h 165"/>
                <a:gd name="T52" fmla="*/ 94 w 94"/>
                <a:gd name="T53" fmla="*/ 165 h 165"/>
                <a:gd name="T54" fmla="*/ 75 w 94"/>
                <a:gd name="T55" fmla="*/ 162 h 165"/>
                <a:gd name="T56" fmla="*/ 68 w 94"/>
                <a:gd name="T57" fmla="*/ 151 h 165"/>
                <a:gd name="T58" fmla="*/ 58 w 94"/>
                <a:gd name="T59" fmla="*/ 109 h 165"/>
                <a:gd name="T60" fmla="*/ 46 w 94"/>
                <a:gd name="T61" fmla="*/ 109 h 165"/>
                <a:gd name="T62" fmla="*/ 33 w 94"/>
                <a:gd name="T63" fmla="*/ 112 h 165"/>
                <a:gd name="T64" fmla="*/ 25 w 94"/>
                <a:gd name="T65" fmla="*/ 119 h 165"/>
                <a:gd name="T66" fmla="*/ 20 w 94"/>
                <a:gd name="T67" fmla="*/ 128 h 165"/>
                <a:gd name="T68" fmla="*/ 20 w 94"/>
                <a:gd name="T69" fmla="*/ 138 h 165"/>
                <a:gd name="T70" fmla="*/ 22 w 94"/>
                <a:gd name="T71" fmla="*/ 144 h 165"/>
                <a:gd name="T72" fmla="*/ 31 w 94"/>
                <a:gd name="T73" fmla="*/ 150 h 165"/>
                <a:gd name="T74" fmla="*/ 46 w 94"/>
                <a:gd name="T75" fmla="*/ 150 h 165"/>
                <a:gd name="T76" fmla="*/ 59 w 94"/>
                <a:gd name="T77" fmla="*/ 142 h 165"/>
                <a:gd name="T78" fmla="*/ 65 w 94"/>
                <a:gd name="T79" fmla="*/ 111 h 165"/>
                <a:gd name="T80" fmla="*/ 46 w 94"/>
                <a:gd name="T81" fmla="*/ 33 h 165"/>
                <a:gd name="T82" fmla="*/ 49 w 94"/>
                <a:gd name="T83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4" h="165">
                  <a:moveTo>
                    <a:pt x="68" y="151"/>
                  </a:moveTo>
                  <a:lnTo>
                    <a:pt x="61" y="158"/>
                  </a:lnTo>
                  <a:lnTo>
                    <a:pt x="52" y="162"/>
                  </a:lnTo>
                  <a:lnTo>
                    <a:pt x="44" y="165"/>
                  </a:lnTo>
                  <a:lnTo>
                    <a:pt x="32" y="165"/>
                  </a:lnTo>
                  <a:lnTo>
                    <a:pt x="26" y="165"/>
                  </a:lnTo>
                  <a:lnTo>
                    <a:pt x="20" y="164"/>
                  </a:lnTo>
                  <a:lnTo>
                    <a:pt x="15" y="161"/>
                  </a:lnTo>
                  <a:lnTo>
                    <a:pt x="10" y="157"/>
                  </a:lnTo>
                  <a:lnTo>
                    <a:pt x="6" y="151"/>
                  </a:lnTo>
                  <a:lnTo>
                    <a:pt x="3" y="147"/>
                  </a:lnTo>
                  <a:lnTo>
                    <a:pt x="0" y="139"/>
                  </a:lnTo>
                  <a:lnTo>
                    <a:pt x="0" y="134"/>
                  </a:lnTo>
                  <a:lnTo>
                    <a:pt x="2" y="125"/>
                  </a:lnTo>
                  <a:lnTo>
                    <a:pt x="5" y="118"/>
                  </a:lnTo>
                  <a:lnTo>
                    <a:pt x="9" y="112"/>
                  </a:lnTo>
                  <a:lnTo>
                    <a:pt x="15" y="105"/>
                  </a:lnTo>
                  <a:lnTo>
                    <a:pt x="22" y="101"/>
                  </a:lnTo>
                  <a:lnTo>
                    <a:pt x="32" y="96"/>
                  </a:lnTo>
                  <a:lnTo>
                    <a:pt x="41" y="95"/>
                  </a:lnTo>
                  <a:lnTo>
                    <a:pt x="52" y="93"/>
                  </a:lnTo>
                  <a:lnTo>
                    <a:pt x="58" y="95"/>
                  </a:lnTo>
                  <a:lnTo>
                    <a:pt x="65" y="96"/>
                  </a:lnTo>
                  <a:lnTo>
                    <a:pt x="65" y="90"/>
                  </a:lnTo>
                  <a:lnTo>
                    <a:pt x="64" y="85"/>
                  </a:lnTo>
                  <a:lnTo>
                    <a:pt x="62" y="80"/>
                  </a:lnTo>
                  <a:lnTo>
                    <a:pt x="59" y="78"/>
                  </a:lnTo>
                  <a:lnTo>
                    <a:pt x="56" y="75"/>
                  </a:lnTo>
                  <a:lnTo>
                    <a:pt x="52" y="72"/>
                  </a:lnTo>
                  <a:lnTo>
                    <a:pt x="48" y="70"/>
                  </a:lnTo>
                  <a:lnTo>
                    <a:pt x="42" y="70"/>
                  </a:lnTo>
                  <a:lnTo>
                    <a:pt x="33" y="70"/>
                  </a:lnTo>
                  <a:lnTo>
                    <a:pt x="26" y="73"/>
                  </a:lnTo>
                  <a:lnTo>
                    <a:pt x="19" y="76"/>
                  </a:lnTo>
                  <a:lnTo>
                    <a:pt x="15" y="80"/>
                  </a:lnTo>
                  <a:lnTo>
                    <a:pt x="6" y="65"/>
                  </a:lnTo>
                  <a:lnTo>
                    <a:pt x="13" y="60"/>
                  </a:lnTo>
                  <a:lnTo>
                    <a:pt x="22" y="56"/>
                  </a:lnTo>
                  <a:lnTo>
                    <a:pt x="31" y="54"/>
                  </a:lnTo>
                  <a:lnTo>
                    <a:pt x="39" y="53"/>
                  </a:lnTo>
                  <a:lnTo>
                    <a:pt x="51" y="53"/>
                  </a:lnTo>
                  <a:lnTo>
                    <a:pt x="61" y="56"/>
                  </a:lnTo>
                  <a:lnTo>
                    <a:pt x="68" y="59"/>
                  </a:lnTo>
                  <a:lnTo>
                    <a:pt x="74" y="63"/>
                  </a:lnTo>
                  <a:lnTo>
                    <a:pt x="78" y="70"/>
                  </a:lnTo>
                  <a:lnTo>
                    <a:pt x="82" y="78"/>
                  </a:lnTo>
                  <a:lnTo>
                    <a:pt x="84" y="88"/>
                  </a:lnTo>
                  <a:lnTo>
                    <a:pt x="85" y="98"/>
                  </a:lnTo>
                  <a:lnTo>
                    <a:pt x="85" y="137"/>
                  </a:lnTo>
                  <a:lnTo>
                    <a:pt x="85" y="144"/>
                  </a:lnTo>
                  <a:lnTo>
                    <a:pt x="87" y="148"/>
                  </a:lnTo>
                  <a:lnTo>
                    <a:pt x="90" y="152"/>
                  </a:lnTo>
                  <a:lnTo>
                    <a:pt x="94" y="155"/>
                  </a:lnTo>
                  <a:lnTo>
                    <a:pt x="94" y="165"/>
                  </a:lnTo>
                  <a:lnTo>
                    <a:pt x="82" y="165"/>
                  </a:lnTo>
                  <a:lnTo>
                    <a:pt x="75" y="162"/>
                  </a:lnTo>
                  <a:lnTo>
                    <a:pt x="71" y="158"/>
                  </a:lnTo>
                  <a:lnTo>
                    <a:pt x="68" y="151"/>
                  </a:lnTo>
                  <a:close/>
                  <a:moveTo>
                    <a:pt x="65" y="111"/>
                  </a:moveTo>
                  <a:lnTo>
                    <a:pt x="58" y="109"/>
                  </a:lnTo>
                  <a:lnTo>
                    <a:pt x="52" y="108"/>
                  </a:lnTo>
                  <a:lnTo>
                    <a:pt x="46" y="109"/>
                  </a:lnTo>
                  <a:lnTo>
                    <a:pt x="39" y="111"/>
                  </a:lnTo>
                  <a:lnTo>
                    <a:pt x="33" y="112"/>
                  </a:lnTo>
                  <a:lnTo>
                    <a:pt x="29" y="116"/>
                  </a:lnTo>
                  <a:lnTo>
                    <a:pt x="25" y="119"/>
                  </a:lnTo>
                  <a:lnTo>
                    <a:pt x="22" y="124"/>
                  </a:lnTo>
                  <a:lnTo>
                    <a:pt x="20" y="128"/>
                  </a:lnTo>
                  <a:lnTo>
                    <a:pt x="19" y="134"/>
                  </a:lnTo>
                  <a:lnTo>
                    <a:pt x="20" y="138"/>
                  </a:lnTo>
                  <a:lnTo>
                    <a:pt x="20" y="141"/>
                  </a:lnTo>
                  <a:lnTo>
                    <a:pt x="22" y="144"/>
                  </a:lnTo>
                  <a:lnTo>
                    <a:pt x="25" y="147"/>
                  </a:lnTo>
                  <a:lnTo>
                    <a:pt x="31" y="150"/>
                  </a:lnTo>
                  <a:lnTo>
                    <a:pt x="39" y="151"/>
                  </a:lnTo>
                  <a:lnTo>
                    <a:pt x="46" y="150"/>
                  </a:lnTo>
                  <a:lnTo>
                    <a:pt x="54" y="147"/>
                  </a:lnTo>
                  <a:lnTo>
                    <a:pt x="59" y="142"/>
                  </a:lnTo>
                  <a:lnTo>
                    <a:pt x="65" y="137"/>
                  </a:lnTo>
                  <a:lnTo>
                    <a:pt x="65" y="111"/>
                  </a:lnTo>
                  <a:close/>
                  <a:moveTo>
                    <a:pt x="69" y="0"/>
                  </a:moveTo>
                  <a:lnTo>
                    <a:pt x="46" y="33"/>
                  </a:lnTo>
                  <a:lnTo>
                    <a:pt x="33" y="33"/>
                  </a:lnTo>
                  <a:lnTo>
                    <a:pt x="4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8" name="Freeform 89"/>
            <p:cNvSpPr>
              <a:spLocks/>
            </p:cNvSpPr>
            <p:nvPr userDrawn="1"/>
          </p:nvSpPr>
          <p:spPr bwMode="auto">
            <a:xfrm>
              <a:off x="2816225" y="803275"/>
              <a:ext cx="20638" cy="80962"/>
            </a:xfrm>
            <a:custGeom>
              <a:avLst/>
              <a:gdLst>
                <a:gd name="T0" fmla="*/ 0 w 37"/>
                <a:gd name="T1" fmla="*/ 121 h 154"/>
                <a:gd name="T2" fmla="*/ 0 w 37"/>
                <a:gd name="T3" fmla="*/ 0 h 154"/>
                <a:gd name="T4" fmla="*/ 20 w 37"/>
                <a:gd name="T5" fmla="*/ 0 h 154"/>
                <a:gd name="T6" fmla="*/ 20 w 37"/>
                <a:gd name="T7" fmla="*/ 118 h 154"/>
                <a:gd name="T8" fmla="*/ 20 w 37"/>
                <a:gd name="T9" fmla="*/ 123 h 154"/>
                <a:gd name="T10" fmla="*/ 21 w 37"/>
                <a:gd name="T11" fmla="*/ 127 h 154"/>
                <a:gd name="T12" fmla="*/ 23 w 37"/>
                <a:gd name="T13" fmla="*/ 130 h 154"/>
                <a:gd name="T14" fmla="*/ 24 w 37"/>
                <a:gd name="T15" fmla="*/ 133 h 154"/>
                <a:gd name="T16" fmla="*/ 30 w 37"/>
                <a:gd name="T17" fmla="*/ 136 h 154"/>
                <a:gd name="T18" fmla="*/ 37 w 37"/>
                <a:gd name="T19" fmla="*/ 137 h 154"/>
                <a:gd name="T20" fmla="*/ 37 w 37"/>
                <a:gd name="T21" fmla="*/ 154 h 154"/>
                <a:gd name="T22" fmla="*/ 29 w 37"/>
                <a:gd name="T23" fmla="*/ 154 h 154"/>
                <a:gd name="T24" fmla="*/ 21 w 37"/>
                <a:gd name="T25" fmla="*/ 153 h 154"/>
                <a:gd name="T26" fmla="*/ 16 w 37"/>
                <a:gd name="T27" fmla="*/ 150 h 154"/>
                <a:gd name="T28" fmla="*/ 10 w 37"/>
                <a:gd name="T29" fmla="*/ 147 h 154"/>
                <a:gd name="T30" fmla="*/ 5 w 37"/>
                <a:gd name="T31" fmla="*/ 141 h 154"/>
                <a:gd name="T32" fmla="*/ 3 w 37"/>
                <a:gd name="T33" fmla="*/ 136 h 154"/>
                <a:gd name="T34" fmla="*/ 1 w 37"/>
                <a:gd name="T35" fmla="*/ 130 h 154"/>
                <a:gd name="T36" fmla="*/ 0 w 37"/>
                <a:gd name="T37" fmla="*/ 121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" h="154">
                  <a:moveTo>
                    <a:pt x="0" y="121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20" y="118"/>
                  </a:lnTo>
                  <a:lnTo>
                    <a:pt x="20" y="123"/>
                  </a:lnTo>
                  <a:lnTo>
                    <a:pt x="21" y="127"/>
                  </a:lnTo>
                  <a:lnTo>
                    <a:pt x="23" y="130"/>
                  </a:lnTo>
                  <a:lnTo>
                    <a:pt x="24" y="133"/>
                  </a:lnTo>
                  <a:lnTo>
                    <a:pt x="30" y="136"/>
                  </a:lnTo>
                  <a:lnTo>
                    <a:pt x="37" y="137"/>
                  </a:lnTo>
                  <a:lnTo>
                    <a:pt x="37" y="154"/>
                  </a:lnTo>
                  <a:lnTo>
                    <a:pt x="29" y="154"/>
                  </a:lnTo>
                  <a:lnTo>
                    <a:pt x="21" y="153"/>
                  </a:lnTo>
                  <a:lnTo>
                    <a:pt x="16" y="150"/>
                  </a:lnTo>
                  <a:lnTo>
                    <a:pt x="10" y="147"/>
                  </a:lnTo>
                  <a:lnTo>
                    <a:pt x="5" y="141"/>
                  </a:lnTo>
                  <a:lnTo>
                    <a:pt x="3" y="136"/>
                  </a:lnTo>
                  <a:lnTo>
                    <a:pt x="1" y="130"/>
                  </a:lnTo>
                  <a:lnTo>
                    <a:pt x="0" y="1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9" name="Freeform 90"/>
            <p:cNvSpPr>
              <a:spLocks/>
            </p:cNvSpPr>
            <p:nvPr userDrawn="1"/>
          </p:nvSpPr>
          <p:spPr bwMode="auto">
            <a:xfrm>
              <a:off x="2846388" y="825500"/>
              <a:ext cx="46038" cy="58737"/>
            </a:xfrm>
            <a:custGeom>
              <a:avLst/>
              <a:gdLst>
                <a:gd name="T0" fmla="*/ 67 w 85"/>
                <a:gd name="T1" fmla="*/ 111 h 111"/>
                <a:gd name="T2" fmla="*/ 67 w 85"/>
                <a:gd name="T3" fmla="*/ 48 h 111"/>
                <a:gd name="T4" fmla="*/ 67 w 85"/>
                <a:gd name="T5" fmla="*/ 39 h 111"/>
                <a:gd name="T6" fmla="*/ 65 w 85"/>
                <a:gd name="T7" fmla="*/ 33 h 111"/>
                <a:gd name="T8" fmla="*/ 64 w 85"/>
                <a:gd name="T9" fmla="*/ 27 h 111"/>
                <a:gd name="T10" fmla="*/ 61 w 85"/>
                <a:gd name="T11" fmla="*/ 23 h 111"/>
                <a:gd name="T12" fmla="*/ 58 w 85"/>
                <a:gd name="T13" fmla="*/ 20 h 111"/>
                <a:gd name="T14" fmla="*/ 54 w 85"/>
                <a:gd name="T15" fmla="*/ 17 h 111"/>
                <a:gd name="T16" fmla="*/ 49 w 85"/>
                <a:gd name="T17" fmla="*/ 17 h 111"/>
                <a:gd name="T18" fmla="*/ 44 w 85"/>
                <a:gd name="T19" fmla="*/ 16 h 111"/>
                <a:gd name="T20" fmla="*/ 36 w 85"/>
                <a:gd name="T21" fmla="*/ 17 h 111"/>
                <a:gd name="T22" fmla="*/ 31 w 85"/>
                <a:gd name="T23" fmla="*/ 20 h 111"/>
                <a:gd name="T24" fmla="*/ 23 w 85"/>
                <a:gd name="T25" fmla="*/ 25 h 111"/>
                <a:gd name="T26" fmla="*/ 19 w 85"/>
                <a:gd name="T27" fmla="*/ 30 h 111"/>
                <a:gd name="T28" fmla="*/ 19 w 85"/>
                <a:gd name="T29" fmla="*/ 111 h 111"/>
                <a:gd name="T30" fmla="*/ 0 w 85"/>
                <a:gd name="T31" fmla="*/ 111 h 111"/>
                <a:gd name="T32" fmla="*/ 0 w 85"/>
                <a:gd name="T33" fmla="*/ 1 h 111"/>
                <a:gd name="T34" fmla="*/ 13 w 85"/>
                <a:gd name="T35" fmla="*/ 1 h 111"/>
                <a:gd name="T36" fmla="*/ 19 w 85"/>
                <a:gd name="T37" fmla="*/ 16 h 111"/>
                <a:gd name="T38" fmla="*/ 25 w 85"/>
                <a:gd name="T39" fmla="*/ 9 h 111"/>
                <a:gd name="T40" fmla="*/ 32 w 85"/>
                <a:gd name="T41" fmla="*/ 4 h 111"/>
                <a:gd name="T42" fmla="*/ 41 w 85"/>
                <a:gd name="T43" fmla="*/ 1 h 111"/>
                <a:gd name="T44" fmla="*/ 49 w 85"/>
                <a:gd name="T45" fmla="*/ 0 h 111"/>
                <a:gd name="T46" fmla="*/ 58 w 85"/>
                <a:gd name="T47" fmla="*/ 1 h 111"/>
                <a:gd name="T48" fmla="*/ 65 w 85"/>
                <a:gd name="T49" fmla="*/ 3 h 111"/>
                <a:gd name="T50" fmla="*/ 72 w 85"/>
                <a:gd name="T51" fmla="*/ 6 h 111"/>
                <a:gd name="T52" fmla="*/ 77 w 85"/>
                <a:gd name="T53" fmla="*/ 12 h 111"/>
                <a:gd name="T54" fmla="*/ 81 w 85"/>
                <a:gd name="T55" fmla="*/ 17 h 111"/>
                <a:gd name="T56" fmla="*/ 84 w 85"/>
                <a:gd name="T57" fmla="*/ 25 h 111"/>
                <a:gd name="T58" fmla="*/ 85 w 85"/>
                <a:gd name="T59" fmla="*/ 33 h 111"/>
                <a:gd name="T60" fmla="*/ 85 w 85"/>
                <a:gd name="T61" fmla="*/ 43 h 111"/>
                <a:gd name="T62" fmla="*/ 85 w 85"/>
                <a:gd name="T63" fmla="*/ 111 h 111"/>
                <a:gd name="T64" fmla="*/ 67 w 85"/>
                <a:gd name="T6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111">
                  <a:moveTo>
                    <a:pt x="67" y="111"/>
                  </a:moveTo>
                  <a:lnTo>
                    <a:pt x="67" y="48"/>
                  </a:lnTo>
                  <a:lnTo>
                    <a:pt x="67" y="39"/>
                  </a:lnTo>
                  <a:lnTo>
                    <a:pt x="65" y="33"/>
                  </a:lnTo>
                  <a:lnTo>
                    <a:pt x="64" y="27"/>
                  </a:lnTo>
                  <a:lnTo>
                    <a:pt x="61" y="23"/>
                  </a:lnTo>
                  <a:lnTo>
                    <a:pt x="58" y="20"/>
                  </a:lnTo>
                  <a:lnTo>
                    <a:pt x="54" y="17"/>
                  </a:lnTo>
                  <a:lnTo>
                    <a:pt x="49" y="17"/>
                  </a:lnTo>
                  <a:lnTo>
                    <a:pt x="44" y="16"/>
                  </a:lnTo>
                  <a:lnTo>
                    <a:pt x="36" y="17"/>
                  </a:lnTo>
                  <a:lnTo>
                    <a:pt x="31" y="20"/>
                  </a:lnTo>
                  <a:lnTo>
                    <a:pt x="23" y="25"/>
                  </a:lnTo>
                  <a:lnTo>
                    <a:pt x="19" y="30"/>
                  </a:lnTo>
                  <a:lnTo>
                    <a:pt x="19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9" y="16"/>
                  </a:lnTo>
                  <a:lnTo>
                    <a:pt x="25" y="9"/>
                  </a:lnTo>
                  <a:lnTo>
                    <a:pt x="32" y="4"/>
                  </a:lnTo>
                  <a:lnTo>
                    <a:pt x="41" y="1"/>
                  </a:lnTo>
                  <a:lnTo>
                    <a:pt x="49" y="0"/>
                  </a:lnTo>
                  <a:lnTo>
                    <a:pt x="58" y="1"/>
                  </a:lnTo>
                  <a:lnTo>
                    <a:pt x="65" y="3"/>
                  </a:lnTo>
                  <a:lnTo>
                    <a:pt x="72" y="6"/>
                  </a:lnTo>
                  <a:lnTo>
                    <a:pt x="77" y="12"/>
                  </a:lnTo>
                  <a:lnTo>
                    <a:pt x="81" y="17"/>
                  </a:lnTo>
                  <a:lnTo>
                    <a:pt x="84" y="25"/>
                  </a:lnTo>
                  <a:lnTo>
                    <a:pt x="85" y="33"/>
                  </a:lnTo>
                  <a:lnTo>
                    <a:pt x="85" y="43"/>
                  </a:lnTo>
                  <a:lnTo>
                    <a:pt x="85" y="111"/>
                  </a:lnTo>
                  <a:lnTo>
                    <a:pt x="67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0" name="Freeform 91"/>
            <p:cNvSpPr>
              <a:spLocks noEditPoints="1"/>
            </p:cNvSpPr>
            <p:nvPr userDrawn="1"/>
          </p:nvSpPr>
          <p:spPr bwMode="auto">
            <a:xfrm>
              <a:off x="2901950" y="796925"/>
              <a:ext cx="23813" cy="87312"/>
            </a:xfrm>
            <a:custGeom>
              <a:avLst/>
              <a:gdLst>
                <a:gd name="T0" fmla="*/ 15 w 46"/>
                <a:gd name="T1" fmla="*/ 164 h 164"/>
                <a:gd name="T2" fmla="*/ 15 w 46"/>
                <a:gd name="T3" fmla="*/ 72 h 164"/>
                <a:gd name="T4" fmla="*/ 0 w 46"/>
                <a:gd name="T5" fmla="*/ 72 h 164"/>
                <a:gd name="T6" fmla="*/ 0 w 46"/>
                <a:gd name="T7" fmla="*/ 54 h 164"/>
                <a:gd name="T8" fmla="*/ 35 w 46"/>
                <a:gd name="T9" fmla="*/ 54 h 164"/>
                <a:gd name="T10" fmla="*/ 35 w 46"/>
                <a:gd name="T11" fmla="*/ 164 h 164"/>
                <a:gd name="T12" fmla="*/ 15 w 46"/>
                <a:gd name="T13" fmla="*/ 164 h 164"/>
                <a:gd name="T14" fmla="*/ 46 w 46"/>
                <a:gd name="T15" fmla="*/ 0 h 164"/>
                <a:gd name="T16" fmla="*/ 25 w 46"/>
                <a:gd name="T17" fmla="*/ 33 h 164"/>
                <a:gd name="T18" fmla="*/ 10 w 46"/>
                <a:gd name="T19" fmla="*/ 33 h 164"/>
                <a:gd name="T20" fmla="*/ 28 w 46"/>
                <a:gd name="T21" fmla="*/ 0 h 164"/>
                <a:gd name="T22" fmla="*/ 46 w 46"/>
                <a:gd name="T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64">
                  <a:moveTo>
                    <a:pt x="15" y="164"/>
                  </a:moveTo>
                  <a:lnTo>
                    <a:pt x="15" y="72"/>
                  </a:lnTo>
                  <a:lnTo>
                    <a:pt x="0" y="72"/>
                  </a:lnTo>
                  <a:lnTo>
                    <a:pt x="0" y="54"/>
                  </a:lnTo>
                  <a:lnTo>
                    <a:pt x="35" y="54"/>
                  </a:lnTo>
                  <a:lnTo>
                    <a:pt x="35" y="164"/>
                  </a:lnTo>
                  <a:lnTo>
                    <a:pt x="15" y="164"/>
                  </a:lnTo>
                  <a:close/>
                  <a:moveTo>
                    <a:pt x="46" y="0"/>
                  </a:moveTo>
                  <a:lnTo>
                    <a:pt x="25" y="33"/>
                  </a:lnTo>
                  <a:lnTo>
                    <a:pt x="10" y="33"/>
                  </a:lnTo>
                  <a:lnTo>
                    <a:pt x="28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1" name="Freeform 92"/>
            <p:cNvSpPr>
              <a:spLocks noEditPoints="1"/>
            </p:cNvSpPr>
            <p:nvPr userDrawn="1"/>
          </p:nvSpPr>
          <p:spPr bwMode="auto">
            <a:xfrm>
              <a:off x="2963863" y="825500"/>
              <a:ext cx="50800" cy="58737"/>
            </a:xfrm>
            <a:custGeom>
              <a:avLst/>
              <a:gdLst>
                <a:gd name="T0" fmla="*/ 61 w 94"/>
                <a:gd name="T1" fmla="*/ 105 h 112"/>
                <a:gd name="T2" fmla="*/ 44 w 94"/>
                <a:gd name="T3" fmla="*/ 112 h 112"/>
                <a:gd name="T4" fmla="*/ 26 w 94"/>
                <a:gd name="T5" fmla="*/ 112 h 112"/>
                <a:gd name="T6" fmla="*/ 15 w 94"/>
                <a:gd name="T7" fmla="*/ 108 h 112"/>
                <a:gd name="T8" fmla="*/ 6 w 94"/>
                <a:gd name="T9" fmla="*/ 98 h 112"/>
                <a:gd name="T10" fmla="*/ 2 w 94"/>
                <a:gd name="T11" fmla="*/ 86 h 112"/>
                <a:gd name="T12" fmla="*/ 2 w 94"/>
                <a:gd name="T13" fmla="*/ 72 h 112"/>
                <a:gd name="T14" fmla="*/ 9 w 94"/>
                <a:gd name="T15" fmla="*/ 59 h 112"/>
                <a:gd name="T16" fmla="*/ 23 w 94"/>
                <a:gd name="T17" fmla="*/ 48 h 112"/>
                <a:gd name="T18" fmla="*/ 41 w 94"/>
                <a:gd name="T19" fmla="*/ 42 h 112"/>
                <a:gd name="T20" fmla="*/ 58 w 94"/>
                <a:gd name="T21" fmla="*/ 42 h 112"/>
                <a:gd name="T22" fmla="*/ 65 w 94"/>
                <a:gd name="T23" fmla="*/ 37 h 112"/>
                <a:gd name="T24" fmla="*/ 62 w 94"/>
                <a:gd name="T25" fmla="*/ 27 h 112"/>
                <a:gd name="T26" fmla="*/ 57 w 94"/>
                <a:gd name="T27" fmla="*/ 22 h 112"/>
                <a:gd name="T28" fmla="*/ 48 w 94"/>
                <a:gd name="T29" fmla="*/ 17 h 112"/>
                <a:gd name="T30" fmla="*/ 34 w 94"/>
                <a:gd name="T31" fmla="*/ 17 h 112"/>
                <a:gd name="T32" fmla="*/ 21 w 94"/>
                <a:gd name="T33" fmla="*/ 23 h 112"/>
                <a:gd name="T34" fmla="*/ 6 w 94"/>
                <a:gd name="T35" fmla="*/ 12 h 112"/>
                <a:gd name="T36" fmla="*/ 22 w 94"/>
                <a:gd name="T37" fmla="*/ 3 h 112"/>
                <a:gd name="T38" fmla="*/ 41 w 94"/>
                <a:gd name="T39" fmla="*/ 0 h 112"/>
                <a:gd name="T40" fmla="*/ 61 w 94"/>
                <a:gd name="T41" fmla="*/ 3 h 112"/>
                <a:gd name="T42" fmla="*/ 74 w 94"/>
                <a:gd name="T43" fmla="*/ 10 h 112"/>
                <a:gd name="T44" fmla="*/ 83 w 94"/>
                <a:gd name="T45" fmla="*/ 25 h 112"/>
                <a:gd name="T46" fmla="*/ 85 w 94"/>
                <a:gd name="T47" fmla="*/ 45 h 112"/>
                <a:gd name="T48" fmla="*/ 85 w 94"/>
                <a:gd name="T49" fmla="*/ 91 h 112"/>
                <a:gd name="T50" fmla="*/ 90 w 94"/>
                <a:gd name="T51" fmla="*/ 99 h 112"/>
                <a:gd name="T52" fmla="*/ 94 w 94"/>
                <a:gd name="T53" fmla="*/ 112 h 112"/>
                <a:gd name="T54" fmla="*/ 75 w 94"/>
                <a:gd name="T55" fmla="*/ 109 h 112"/>
                <a:gd name="T56" fmla="*/ 68 w 94"/>
                <a:gd name="T57" fmla="*/ 98 h 112"/>
                <a:gd name="T58" fmla="*/ 58 w 94"/>
                <a:gd name="T59" fmla="*/ 56 h 112"/>
                <a:gd name="T60" fmla="*/ 47 w 94"/>
                <a:gd name="T61" fmla="*/ 56 h 112"/>
                <a:gd name="T62" fmla="*/ 34 w 94"/>
                <a:gd name="T63" fmla="*/ 59 h 112"/>
                <a:gd name="T64" fmla="*/ 25 w 94"/>
                <a:gd name="T65" fmla="*/ 66 h 112"/>
                <a:gd name="T66" fmla="*/ 21 w 94"/>
                <a:gd name="T67" fmla="*/ 75 h 112"/>
                <a:gd name="T68" fmla="*/ 21 w 94"/>
                <a:gd name="T69" fmla="*/ 85 h 112"/>
                <a:gd name="T70" fmla="*/ 23 w 94"/>
                <a:gd name="T71" fmla="*/ 91 h 112"/>
                <a:gd name="T72" fmla="*/ 31 w 94"/>
                <a:gd name="T73" fmla="*/ 97 h 112"/>
                <a:gd name="T74" fmla="*/ 47 w 94"/>
                <a:gd name="T75" fmla="*/ 97 h 112"/>
                <a:gd name="T76" fmla="*/ 60 w 94"/>
                <a:gd name="T77" fmla="*/ 89 h 112"/>
                <a:gd name="T78" fmla="*/ 65 w 94"/>
                <a:gd name="T79" fmla="*/ 58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4" h="112">
                  <a:moveTo>
                    <a:pt x="68" y="98"/>
                  </a:moveTo>
                  <a:lnTo>
                    <a:pt x="61" y="105"/>
                  </a:lnTo>
                  <a:lnTo>
                    <a:pt x="54" y="109"/>
                  </a:lnTo>
                  <a:lnTo>
                    <a:pt x="44" y="112"/>
                  </a:lnTo>
                  <a:lnTo>
                    <a:pt x="32" y="112"/>
                  </a:lnTo>
                  <a:lnTo>
                    <a:pt x="26" y="112"/>
                  </a:lnTo>
                  <a:lnTo>
                    <a:pt x="21" y="111"/>
                  </a:lnTo>
                  <a:lnTo>
                    <a:pt x="15" y="108"/>
                  </a:lnTo>
                  <a:lnTo>
                    <a:pt x="10" y="104"/>
                  </a:lnTo>
                  <a:lnTo>
                    <a:pt x="6" y="98"/>
                  </a:lnTo>
                  <a:lnTo>
                    <a:pt x="3" y="94"/>
                  </a:lnTo>
                  <a:lnTo>
                    <a:pt x="2" y="86"/>
                  </a:lnTo>
                  <a:lnTo>
                    <a:pt x="0" y="81"/>
                  </a:lnTo>
                  <a:lnTo>
                    <a:pt x="2" y="72"/>
                  </a:lnTo>
                  <a:lnTo>
                    <a:pt x="5" y="65"/>
                  </a:lnTo>
                  <a:lnTo>
                    <a:pt x="9" y="59"/>
                  </a:lnTo>
                  <a:lnTo>
                    <a:pt x="15" y="52"/>
                  </a:lnTo>
                  <a:lnTo>
                    <a:pt x="23" y="48"/>
                  </a:lnTo>
                  <a:lnTo>
                    <a:pt x="32" y="43"/>
                  </a:lnTo>
                  <a:lnTo>
                    <a:pt x="41" y="42"/>
                  </a:lnTo>
                  <a:lnTo>
                    <a:pt x="52" y="40"/>
                  </a:lnTo>
                  <a:lnTo>
                    <a:pt x="58" y="42"/>
                  </a:lnTo>
                  <a:lnTo>
                    <a:pt x="65" y="43"/>
                  </a:lnTo>
                  <a:lnTo>
                    <a:pt x="65" y="37"/>
                  </a:lnTo>
                  <a:lnTo>
                    <a:pt x="64" y="32"/>
                  </a:lnTo>
                  <a:lnTo>
                    <a:pt x="62" y="27"/>
                  </a:lnTo>
                  <a:lnTo>
                    <a:pt x="60" y="25"/>
                  </a:lnTo>
                  <a:lnTo>
                    <a:pt x="57" y="22"/>
                  </a:lnTo>
                  <a:lnTo>
                    <a:pt x="52" y="19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34" y="17"/>
                  </a:lnTo>
                  <a:lnTo>
                    <a:pt x="26" y="20"/>
                  </a:lnTo>
                  <a:lnTo>
                    <a:pt x="21" y="23"/>
                  </a:lnTo>
                  <a:lnTo>
                    <a:pt x="15" y="27"/>
                  </a:lnTo>
                  <a:lnTo>
                    <a:pt x="6" y="12"/>
                  </a:lnTo>
                  <a:lnTo>
                    <a:pt x="13" y="7"/>
                  </a:lnTo>
                  <a:lnTo>
                    <a:pt x="22" y="3"/>
                  </a:lnTo>
                  <a:lnTo>
                    <a:pt x="31" y="1"/>
                  </a:lnTo>
                  <a:lnTo>
                    <a:pt x="41" y="0"/>
                  </a:lnTo>
                  <a:lnTo>
                    <a:pt x="51" y="0"/>
                  </a:lnTo>
                  <a:lnTo>
                    <a:pt x="61" y="3"/>
                  </a:lnTo>
                  <a:lnTo>
                    <a:pt x="68" y="6"/>
                  </a:lnTo>
                  <a:lnTo>
                    <a:pt x="74" y="10"/>
                  </a:lnTo>
                  <a:lnTo>
                    <a:pt x="80" y="17"/>
                  </a:lnTo>
                  <a:lnTo>
                    <a:pt x="83" y="25"/>
                  </a:lnTo>
                  <a:lnTo>
                    <a:pt x="84" y="35"/>
                  </a:lnTo>
                  <a:lnTo>
                    <a:pt x="85" y="45"/>
                  </a:lnTo>
                  <a:lnTo>
                    <a:pt x="85" y="84"/>
                  </a:lnTo>
                  <a:lnTo>
                    <a:pt x="85" y="91"/>
                  </a:lnTo>
                  <a:lnTo>
                    <a:pt x="87" y="95"/>
                  </a:lnTo>
                  <a:lnTo>
                    <a:pt x="90" y="99"/>
                  </a:lnTo>
                  <a:lnTo>
                    <a:pt x="94" y="102"/>
                  </a:lnTo>
                  <a:lnTo>
                    <a:pt x="94" y="112"/>
                  </a:lnTo>
                  <a:lnTo>
                    <a:pt x="84" y="112"/>
                  </a:lnTo>
                  <a:lnTo>
                    <a:pt x="75" y="109"/>
                  </a:lnTo>
                  <a:lnTo>
                    <a:pt x="71" y="105"/>
                  </a:lnTo>
                  <a:lnTo>
                    <a:pt x="68" y="98"/>
                  </a:lnTo>
                  <a:close/>
                  <a:moveTo>
                    <a:pt x="65" y="58"/>
                  </a:moveTo>
                  <a:lnTo>
                    <a:pt x="58" y="56"/>
                  </a:lnTo>
                  <a:lnTo>
                    <a:pt x="54" y="55"/>
                  </a:lnTo>
                  <a:lnTo>
                    <a:pt x="47" y="56"/>
                  </a:lnTo>
                  <a:lnTo>
                    <a:pt x="39" y="58"/>
                  </a:lnTo>
                  <a:lnTo>
                    <a:pt x="34" y="59"/>
                  </a:lnTo>
                  <a:lnTo>
                    <a:pt x="29" y="63"/>
                  </a:lnTo>
                  <a:lnTo>
                    <a:pt x="25" y="66"/>
                  </a:lnTo>
                  <a:lnTo>
                    <a:pt x="22" y="71"/>
                  </a:lnTo>
                  <a:lnTo>
                    <a:pt x="21" y="75"/>
                  </a:lnTo>
                  <a:lnTo>
                    <a:pt x="21" y="81"/>
                  </a:lnTo>
                  <a:lnTo>
                    <a:pt x="21" y="85"/>
                  </a:lnTo>
                  <a:lnTo>
                    <a:pt x="21" y="88"/>
                  </a:lnTo>
                  <a:lnTo>
                    <a:pt x="23" y="91"/>
                  </a:lnTo>
                  <a:lnTo>
                    <a:pt x="25" y="94"/>
                  </a:lnTo>
                  <a:lnTo>
                    <a:pt x="31" y="97"/>
                  </a:lnTo>
                  <a:lnTo>
                    <a:pt x="39" y="98"/>
                  </a:lnTo>
                  <a:lnTo>
                    <a:pt x="47" y="97"/>
                  </a:lnTo>
                  <a:lnTo>
                    <a:pt x="54" y="94"/>
                  </a:lnTo>
                  <a:lnTo>
                    <a:pt x="60" y="89"/>
                  </a:lnTo>
                  <a:lnTo>
                    <a:pt x="65" y="84"/>
                  </a:lnTo>
                  <a:lnTo>
                    <a:pt x="65" y="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2" name="Freeform 93"/>
            <p:cNvSpPr>
              <a:spLocks noEditPoints="1"/>
            </p:cNvSpPr>
            <p:nvPr userDrawn="1"/>
          </p:nvSpPr>
          <p:spPr bwMode="auto">
            <a:xfrm>
              <a:off x="3054350" y="804863"/>
              <a:ext cx="19050" cy="79375"/>
            </a:xfrm>
            <a:custGeom>
              <a:avLst/>
              <a:gdLst>
                <a:gd name="T0" fmla="*/ 26 w 38"/>
                <a:gd name="T1" fmla="*/ 0 h 150"/>
                <a:gd name="T2" fmla="*/ 30 w 38"/>
                <a:gd name="T3" fmla="*/ 2 h 150"/>
                <a:gd name="T4" fmla="*/ 35 w 38"/>
                <a:gd name="T5" fmla="*/ 3 h 150"/>
                <a:gd name="T6" fmla="*/ 36 w 38"/>
                <a:gd name="T7" fmla="*/ 7 h 150"/>
                <a:gd name="T8" fmla="*/ 38 w 38"/>
                <a:gd name="T9" fmla="*/ 12 h 150"/>
                <a:gd name="T10" fmla="*/ 36 w 38"/>
                <a:gd name="T11" fmla="*/ 16 h 150"/>
                <a:gd name="T12" fmla="*/ 35 w 38"/>
                <a:gd name="T13" fmla="*/ 20 h 150"/>
                <a:gd name="T14" fmla="*/ 30 w 38"/>
                <a:gd name="T15" fmla="*/ 23 h 150"/>
                <a:gd name="T16" fmla="*/ 26 w 38"/>
                <a:gd name="T17" fmla="*/ 23 h 150"/>
                <a:gd name="T18" fmla="*/ 22 w 38"/>
                <a:gd name="T19" fmla="*/ 23 h 150"/>
                <a:gd name="T20" fmla="*/ 17 w 38"/>
                <a:gd name="T21" fmla="*/ 20 h 150"/>
                <a:gd name="T22" fmla="*/ 14 w 38"/>
                <a:gd name="T23" fmla="*/ 16 h 150"/>
                <a:gd name="T24" fmla="*/ 13 w 38"/>
                <a:gd name="T25" fmla="*/ 12 h 150"/>
                <a:gd name="T26" fmla="*/ 14 w 38"/>
                <a:gd name="T27" fmla="*/ 7 h 150"/>
                <a:gd name="T28" fmla="*/ 17 w 38"/>
                <a:gd name="T29" fmla="*/ 3 h 150"/>
                <a:gd name="T30" fmla="*/ 22 w 38"/>
                <a:gd name="T31" fmla="*/ 2 h 150"/>
                <a:gd name="T32" fmla="*/ 26 w 38"/>
                <a:gd name="T33" fmla="*/ 0 h 150"/>
                <a:gd name="T34" fmla="*/ 14 w 38"/>
                <a:gd name="T35" fmla="*/ 150 h 150"/>
                <a:gd name="T36" fmla="*/ 14 w 38"/>
                <a:gd name="T37" fmla="*/ 58 h 150"/>
                <a:gd name="T38" fmla="*/ 0 w 38"/>
                <a:gd name="T39" fmla="*/ 58 h 150"/>
                <a:gd name="T40" fmla="*/ 0 w 38"/>
                <a:gd name="T41" fmla="*/ 40 h 150"/>
                <a:gd name="T42" fmla="*/ 35 w 38"/>
                <a:gd name="T43" fmla="*/ 40 h 150"/>
                <a:gd name="T44" fmla="*/ 35 w 38"/>
                <a:gd name="T45" fmla="*/ 150 h 150"/>
                <a:gd name="T46" fmla="*/ 14 w 38"/>
                <a:gd name="T47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150">
                  <a:moveTo>
                    <a:pt x="26" y="0"/>
                  </a:moveTo>
                  <a:lnTo>
                    <a:pt x="30" y="2"/>
                  </a:lnTo>
                  <a:lnTo>
                    <a:pt x="35" y="3"/>
                  </a:lnTo>
                  <a:lnTo>
                    <a:pt x="36" y="7"/>
                  </a:lnTo>
                  <a:lnTo>
                    <a:pt x="38" y="12"/>
                  </a:lnTo>
                  <a:lnTo>
                    <a:pt x="36" y="16"/>
                  </a:lnTo>
                  <a:lnTo>
                    <a:pt x="35" y="20"/>
                  </a:lnTo>
                  <a:lnTo>
                    <a:pt x="30" y="23"/>
                  </a:lnTo>
                  <a:lnTo>
                    <a:pt x="26" y="23"/>
                  </a:lnTo>
                  <a:lnTo>
                    <a:pt x="22" y="23"/>
                  </a:lnTo>
                  <a:lnTo>
                    <a:pt x="17" y="20"/>
                  </a:lnTo>
                  <a:lnTo>
                    <a:pt x="14" y="16"/>
                  </a:lnTo>
                  <a:lnTo>
                    <a:pt x="13" y="12"/>
                  </a:lnTo>
                  <a:lnTo>
                    <a:pt x="14" y="7"/>
                  </a:lnTo>
                  <a:lnTo>
                    <a:pt x="17" y="3"/>
                  </a:lnTo>
                  <a:lnTo>
                    <a:pt x="22" y="2"/>
                  </a:lnTo>
                  <a:lnTo>
                    <a:pt x="26" y="0"/>
                  </a:lnTo>
                  <a:close/>
                  <a:moveTo>
                    <a:pt x="14" y="150"/>
                  </a:moveTo>
                  <a:lnTo>
                    <a:pt x="14" y="58"/>
                  </a:lnTo>
                  <a:lnTo>
                    <a:pt x="0" y="58"/>
                  </a:lnTo>
                  <a:lnTo>
                    <a:pt x="0" y="40"/>
                  </a:lnTo>
                  <a:lnTo>
                    <a:pt x="35" y="40"/>
                  </a:lnTo>
                  <a:lnTo>
                    <a:pt x="35" y="150"/>
                  </a:lnTo>
                  <a:lnTo>
                    <a:pt x="14" y="1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3" name="Freeform 94"/>
            <p:cNvSpPr>
              <a:spLocks/>
            </p:cNvSpPr>
            <p:nvPr userDrawn="1"/>
          </p:nvSpPr>
          <p:spPr bwMode="auto">
            <a:xfrm>
              <a:off x="3086100" y="825500"/>
              <a:ext cx="46038" cy="58737"/>
            </a:xfrm>
            <a:custGeom>
              <a:avLst/>
              <a:gdLst>
                <a:gd name="T0" fmla="*/ 66 w 85"/>
                <a:gd name="T1" fmla="*/ 111 h 111"/>
                <a:gd name="T2" fmla="*/ 66 w 85"/>
                <a:gd name="T3" fmla="*/ 48 h 111"/>
                <a:gd name="T4" fmla="*/ 66 w 85"/>
                <a:gd name="T5" fmla="*/ 39 h 111"/>
                <a:gd name="T6" fmla="*/ 65 w 85"/>
                <a:gd name="T7" fmla="*/ 33 h 111"/>
                <a:gd name="T8" fmla="*/ 64 w 85"/>
                <a:gd name="T9" fmla="*/ 27 h 111"/>
                <a:gd name="T10" fmla="*/ 61 w 85"/>
                <a:gd name="T11" fmla="*/ 23 h 111"/>
                <a:gd name="T12" fmla="*/ 58 w 85"/>
                <a:gd name="T13" fmla="*/ 20 h 111"/>
                <a:gd name="T14" fmla="*/ 55 w 85"/>
                <a:gd name="T15" fmla="*/ 17 h 111"/>
                <a:gd name="T16" fmla="*/ 49 w 85"/>
                <a:gd name="T17" fmla="*/ 17 h 111"/>
                <a:gd name="T18" fmla="*/ 43 w 85"/>
                <a:gd name="T19" fmla="*/ 16 h 111"/>
                <a:gd name="T20" fmla="*/ 38 w 85"/>
                <a:gd name="T21" fmla="*/ 17 h 111"/>
                <a:gd name="T22" fmla="*/ 30 w 85"/>
                <a:gd name="T23" fmla="*/ 20 h 111"/>
                <a:gd name="T24" fmla="*/ 23 w 85"/>
                <a:gd name="T25" fmla="*/ 25 h 111"/>
                <a:gd name="T26" fmla="*/ 19 w 85"/>
                <a:gd name="T27" fmla="*/ 30 h 111"/>
                <a:gd name="T28" fmla="*/ 19 w 85"/>
                <a:gd name="T29" fmla="*/ 111 h 111"/>
                <a:gd name="T30" fmla="*/ 0 w 85"/>
                <a:gd name="T31" fmla="*/ 111 h 111"/>
                <a:gd name="T32" fmla="*/ 0 w 85"/>
                <a:gd name="T33" fmla="*/ 1 h 111"/>
                <a:gd name="T34" fmla="*/ 13 w 85"/>
                <a:gd name="T35" fmla="*/ 1 h 111"/>
                <a:gd name="T36" fmla="*/ 19 w 85"/>
                <a:gd name="T37" fmla="*/ 16 h 111"/>
                <a:gd name="T38" fmla="*/ 25 w 85"/>
                <a:gd name="T39" fmla="*/ 9 h 111"/>
                <a:gd name="T40" fmla="*/ 32 w 85"/>
                <a:gd name="T41" fmla="*/ 4 h 111"/>
                <a:gd name="T42" fmla="*/ 40 w 85"/>
                <a:gd name="T43" fmla="*/ 1 h 111"/>
                <a:gd name="T44" fmla="*/ 51 w 85"/>
                <a:gd name="T45" fmla="*/ 0 h 111"/>
                <a:gd name="T46" fmla="*/ 58 w 85"/>
                <a:gd name="T47" fmla="*/ 1 h 111"/>
                <a:gd name="T48" fmla="*/ 65 w 85"/>
                <a:gd name="T49" fmla="*/ 3 h 111"/>
                <a:gd name="T50" fmla="*/ 72 w 85"/>
                <a:gd name="T51" fmla="*/ 6 h 111"/>
                <a:gd name="T52" fmla="*/ 76 w 85"/>
                <a:gd name="T53" fmla="*/ 12 h 111"/>
                <a:gd name="T54" fmla="*/ 81 w 85"/>
                <a:gd name="T55" fmla="*/ 17 h 111"/>
                <a:gd name="T56" fmla="*/ 84 w 85"/>
                <a:gd name="T57" fmla="*/ 25 h 111"/>
                <a:gd name="T58" fmla="*/ 85 w 85"/>
                <a:gd name="T59" fmla="*/ 33 h 111"/>
                <a:gd name="T60" fmla="*/ 85 w 85"/>
                <a:gd name="T61" fmla="*/ 43 h 111"/>
                <a:gd name="T62" fmla="*/ 85 w 85"/>
                <a:gd name="T63" fmla="*/ 111 h 111"/>
                <a:gd name="T64" fmla="*/ 66 w 85"/>
                <a:gd name="T6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111">
                  <a:moveTo>
                    <a:pt x="66" y="111"/>
                  </a:moveTo>
                  <a:lnTo>
                    <a:pt x="66" y="48"/>
                  </a:lnTo>
                  <a:lnTo>
                    <a:pt x="66" y="39"/>
                  </a:lnTo>
                  <a:lnTo>
                    <a:pt x="65" y="33"/>
                  </a:lnTo>
                  <a:lnTo>
                    <a:pt x="64" y="27"/>
                  </a:lnTo>
                  <a:lnTo>
                    <a:pt x="61" y="23"/>
                  </a:lnTo>
                  <a:lnTo>
                    <a:pt x="58" y="20"/>
                  </a:lnTo>
                  <a:lnTo>
                    <a:pt x="55" y="17"/>
                  </a:lnTo>
                  <a:lnTo>
                    <a:pt x="49" y="17"/>
                  </a:lnTo>
                  <a:lnTo>
                    <a:pt x="43" y="16"/>
                  </a:lnTo>
                  <a:lnTo>
                    <a:pt x="38" y="17"/>
                  </a:lnTo>
                  <a:lnTo>
                    <a:pt x="30" y="20"/>
                  </a:lnTo>
                  <a:lnTo>
                    <a:pt x="23" y="25"/>
                  </a:lnTo>
                  <a:lnTo>
                    <a:pt x="19" y="30"/>
                  </a:lnTo>
                  <a:lnTo>
                    <a:pt x="19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9" y="16"/>
                  </a:lnTo>
                  <a:lnTo>
                    <a:pt x="25" y="9"/>
                  </a:lnTo>
                  <a:lnTo>
                    <a:pt x="32" y="4"/>
                  </a:lnTo>
                  <a:lnTo>
                    <a:pt x="40" y="1"/>
                  </a:lnTo>
                  <a:lnTo>
                    <a:pt x="51" y="0"/>
                  </a:lnTo>
                  <a:lnTo>
                    <a:pt x="58" y="1"/>
                  </a:lnTo>
                  <a:lnTo>
                    <a:pt x="65" y="3"/>
                  </a:lnTo>
                  <a:lnTo>
                    <a:pt x="72" y="6"/>
                  </a:lnTo>
                  <a:lnTo>
                    <a:pt x="76" y="12"/>
                  </a:lnTo>
                  <a:lnTo>
                    <a:pt x="81" y="17"/>
                  </a:lnTo>
                  <a:lnTo>
                    <a:pt x="84" y="25"/>
                  </a:lnTo>
                  <a:lnTo>
                    <a:pt x="85" y="33"/>
                  </a:lnTo>
                  <a:lnTo>
                    <a:pt x="85" y="43"/>
                  </a:lnTo>
                  <a:lnTo>
                    <a:pt x="85" y="111"/>
                  </a:lnTo>
                  <a:lnTo>
                    <a:pt x="66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4" name="Freeform 95"/>
            <p:cNvSpPr>
              <a:spLocks/>
            </p:cNvSpPr>
            <p:nvPr userDrawn="1"/>
          </p:nvSpPr>
          <p:spPr bwMode="auto">
            <a:xfrm>
              <a:off x="3138488" y="825500"/>
              <a:ext cx="52388" cy="58737"/>
            </a:xfrm>
            <a:custGeom>
              <a:avLst/>
              <a:gdLst>
                <a:gd name="T0" fmla="*/ 52 w 99"/>
                <a:gd name="T1" fmla="*/ 111 h 111"/>
                <a:gd name="T2" fmla="*/ 47 w 99"/>
                <a:gd name="T3" fmla="*/ 111 h 111"/>
                <a:gd name="T4" fmla="*/ 0 w 99"/>
                <a:gd name="T5" fmla="*/ 0 h 111"/>
                <a:gd name="T6" fmla="*/ 21 w 99"/>
                <a:gd name="T7" fmla="*/ 0 h 111"/>
                <a:gd name="T8" fmla="*/ 50 w 99"/>
                <a:gd name="T9" fmla="*/ 77 h 111"/>
                <a:gd name="T10" fmla="*/ 79 w 99"/>
                <a:gd name="T11" fmla="*/ 0 h 111"/>
                <a:gd name="T12" fmla="*/ 99 w 99"/>
                <a:gd name="T13" fmla="*/ 0 h 111"/>
                <a:gd name="T14" fmla="*/ 52 w 99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111">
                  <a:moveTo>
                    <a:pt x="52" y="111"/>
                  </a:moveTo>
                  <a:lnTo>
                    <a:pt x="47" y="111"/>
                  </a:lnTo>
                  <a:lnTo>
                    <a:pt x="0" y="0"/>
                  </a:lnTo>
                  <a:lnTo>
                    <a:pt x="21" y="0"/>
                  </a:lnTo>
                  <a:lnTo>
                    <a:pt x="50" y="77"/>
                  </a:lnTo>
                  <a:lnTo>
                    <a:pt x="79" y="0"/>
                  </a:lnTo>
                  <a:lnTo>
                    <a:pt x="99" y="0"/>
                  </a:lnTo>
                  <a:lnTo>
                    <a:pt x="5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5" name="Freeform 96"/>
            <p:cNvSpPr>
              <a:spLocks noEditPoints="1"/>
            </p:cNvSpPr>
            <p:nvPr userDrawn="1"/>
          </p:nvSpPr>
          <p:spPr bwMode="auto">
            <a:xfrm>
              <a:off x="3192463" y="825500"/>
              <a:ext cx="53975" cy="58737"/>
            </a:xfrm>
            <a:custGeom>
              <a:avLst/>
              <a:gdLst>
                <a:gd name="T0" fmla="*/ 100 w 101"/>
                <a:gd name="T1" fmla="*/ 58 h 112"/>
                <a:gd name="T2" fmla="*/ 21 w 101"/>
                <a:gd name="T3" fmla="*/ 58 h 112"/>
                <a:gd name="T4" fmla="*/ 22 w 101"/>
                <a:gd name="T5" fmla="*/ 68 h 112"/>
                <a:gd name="T6" fmla="*/ 24 w 101"/>
                <a:gd name="T7" fmla="*/ 75 h 112"/>
                <a:gd name="T8" fmla="*/ 28 w 101"/>
                <a:gd name="T9" fmla="*/ 82 h 112"/>
                <a:gd name="T10" fmla="*/ 32 w 101"/>
                <a:gd name="T11" fmla="*/ 88 h 112"/>
                <a:gd name="T12" fmla="*/ 37 w 101"/>
                <a:gd name="T13" fmla="*/ 91 h 112"/>
                <a:gd name="T14" fmla="*/ 42 w 101"/>
                <a:gd name="T15" fmla="*/ 94 h 112"/>
                <a:gd name="T16" fmla="*/ 48 w 101"/>
                <a:gd name="T17" fmla="*/ 97 h 112"/>
                <a:gd name="T18" fmla="*/ 55 w 101"/>
                <a:gd name="T19" fmla="*/ 97 h 112"/>
                <a:gd name="T20" fmla="*/ 64 w 101"/>
                <a:gd name="T21" fmla="*/ 97 h 112"/>
                <a:gd name="T22" fmla="*/ 71 w 101"/>
                <a:gd name="T23" fmla="*/ 94 h 112"/>
                <a:gd name="T24" fmla="*/ 77 w 101"/>
                <a:gd name="T25" fmla="*/ 91 h 112"/>
                <a:gd name="T26" fmla="*/ 83 w 101"/>
                <a:gd name="T27" fmla="*/ 86 h 112"/>
                <a:gd name="T28" fmla="*/ 91 w 101"/>
                <a:gd name="T29" fmla="*/ 101 h 112"/>
                <a:gd name="T30" fmla="*/ 86 w 101"/>
                <a:gd name="T31" fmla="*/ 105 h 112"/>
                <a:gd name="T32" fmla="*/ 77 w 101"/>
                <a:gd name="T33" fmla="*/ 108 h 112"/>
                <a:gd name="T34" fmla="*/ 65 w 101"/>
                <a:gd name="T35" fmla="*/ 111 h 112"/>
                <a:gd name="T36" fmla="*/ 52 w 101"/>
                <a:gd name="T37" fmla="*/ 112 h 112"/>
                <a:gd name="T38" fmla="*/ 42 w 101"/>
                <a:gd name="T39" fmla="*/ 112 h 112"/>
                <a:gd name="T40" fmla="*/ 32 w 101"/>
                <a:gd name="T41" fmla="*/ 109 h 112"/>
                <a:gd name="T42" fmla="*/ 25 w 101"/>
                <a:gd name="T43" fmla="*/ 105 h 112"/>
                <a:gd name="T44" fmla="*/ 16 w 101"/>
                <a:gd name="T45" fmla="*/ 99 h 112"/>
                <a:gd name="T46" fmla="*/ 11 w 101"/>
                <a:gd name="T47" fmla="*/ 91 h 112"/>
                <a:gd name="T48" fmla="*/ 5 w 101"/>
                <a:gd name="T49" fmla="*/ 81 h 112"/>
                <a:gd name="T50" fmla="*/ 2 w 101"/>
                <a:gd name="T51" fmla="*/ 71 h 112"/>
                <a:gd name="T52" fmla="*/ 0 w 101"/>
                <a:gd name="T53" fmla="*/ 58 h 112"/>
                <a:gd name="T54" fmla="*/ 2 w 101"/>
                <a:gd name="T55" fmla="*/ 45 h 112"/>
                <a:gd name="T56" fmla="*/ 5 w 101"/>
                <a:gd name="T57" fmla="*/ 33 h 112"/>
                <a:gd name="T58" fmla="*/ 11 w 101"/>
                <a:gd name="T59" fmla="*/ 23 h 112"/>
                <a:gd name="T60" fmla="*/ 18 w 101"/>
                <a:gd name="T61" fmla="*/ 14 h 112"/>
                <a:gd name="T62" fmla="*/ 25 w 101"/>
                <a:gd name="T63" fmla="*/ 9 h 112"/>
                <a:gd name="T64" fmla="*/ 34 w 101"/>
                <a:gd name="T65" fmla="*/ 4 h 112"/>
                <a:gd name="T66" fmla="*/ 42 w 101"/>
                <a:gd name="T67" fmla="*/ 1 h 112"/>
                <a:gd name="T68" fmla="*/ 52 w 101"/>
                <a:gd name="T69" fmla="*/ 0 h 112"/>
                <a:gd name="T70" fmla="*/ 62 w 101"/>
                <a:gd name="T71" fmla="*/ 1 h 112"/>
                <a:gd name="T72" fmla="*/ 73 w 101"/>
                <a:gd name="T73" fmla="*/ 3 h 112"/>
                <a:gd name="T74" fmla="*/ 81 w 101"/>
                <a:gd name="T75" fmla="*/ 7 h 112"/>
                <a:gd name="T76" fmla="*/ 88 w 101"/>
                <a:gd name="T77" fmla="*/ 13 h 112"/>
                <a:gd name="T78" fmla="*/ 94 w 101"/>
                <a:gd name="T79" fmla="*/ 20 h 112"/>
                <a:gd name="T80" fmla="*/ 98 w 101"/>
                <a:gd name="T81" fmla="*/ 27 h 112"/>
                <a:gd name="T82" fmla="*/ 100 w 101"/>
                <a:gd name="T83" fmla="*/ 36 h 112"/>
                <a:gd name="T84" fmla="*/ 101 w 101"/>
                <a:gd name="T85" fmla="*/ 46 h 112"/>
                <a:gd name="T86" fmla="*/ 101 w 101"/>
                <a:gd name="T87" fmla="*/ 53 h 112"/>
                <a:gd name="T88" fmla="*/ 100 w 101"/>
                <a:gd name="T89" fmla="*/ 58 h 112"/>
                <a:gd name="T90" fmla="*/ 52 w 101"/>
                <a:gd name="T91" fmla="*/ 16 h 112"/>
                <a:gd name="T92" fmla="*/ 47 w 101"/>
                <a:gd name="T93" fmla="*/ 17 h 112"/>
                <a:gd name="T94" fmla="*/ 41 w 101"/>
                <a:gd name="T95" fmla="*/ 19 h 112"/>
                <a:gd name="T96" fmla="*/ 37 w 101"/>
                <a:gd name="T97" fmla="*/ 22 h 112"/>
                <a:gd name="T98" fmla="*/ 31 w 101"/>
                <a:gd name="T99" fmla="*/ 25 h 112"/>
                <a:gd name="T100" fmla="*/ 28 w 101"/>
                <a:gd name="T101" fmla="*/ 29 h 112"/>
                <a:gd name="T102" fmla="*/ 25 w 101"/>
                <a:gd name="T103" fmla="*/ 33 h 112"/>
                <a:gd name="T104" fmla="*/ 24 w 101"/>
                <a:gd name="T105" fmla="*/ 39 h 112"/>
                <a:gd name="T106" fmla="*/ 22 w 101"/>
                <a:gd name="T107" fmla="*/ 45 h 112"/>
                <a:gd name="T108" fmla="*/ 83 w 101"/>
                <a:gd name="T109" fmla="*/ 45 h 112"/>
                <a:gd name="T110" fmla="*/ 81 w 101"/>
                <a:gd name="T111" fmla="*/ 39 h 112"/>
                <a:gd name="T112" fmla="*/ 80 w 101"/>
                <a:gd name="T113" fmla="*/ 33 h 112"/>
                <a:gd name="T114" fmla="*/ 78 w 101"/>
                <a:gd name="T115" fmla="*/ 29 h 112"/>
                <a:gd name="T116" fmla="*/ 74 w 101"/>
                <a:gd name="T117" fmla="*/ 25 h 112"/>
                <a:gd name="T118" fmla="*/ 70 w 101"/>
                <a:gd name="T119" fmla="*/ 22 h 112"/>
                <a:gd name="T120" fmla="*/ 65 w 101"/>
                <a:gd name="T121" fmla="*/ 19 h 112"/>
                <a:gd name="T122" fmla="*/ 60 w 101"/>
                <a:gd name="T123" fmla="*/ 17 h 112"/>
                <a:gd name="T124" fmla="*/ 52 w 101"/>
                <a:gd name="T125" fmla="*/ 1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1" h="112">
                  <a:moveTo>
                    <a:pt x="100" y="58"/>
                  </a:moveTo>
                  <a:lnTo>
                    <a:pt x="21" y="58"/>
                  </a:lnTo>
                  <a:lnTo>
                    <a:pt x="22" y="68"/>
                  </a:lnTo>
                  <a:lnTo>
                    <a:pt x="24" y="75"/>
                  </a:lnTo>
                  <a:lnTo>
                    <a:pt x="28" y="82"/>
                  </a:lnTo>
                  <a:lnTo>
                    <a:pt x="32" y="88"/>
                  </a:lnTo>
                  <a:lnTo>
                    <a:pt x="37" y="91"/>
                  </a:lnTo>
                  <a:lnTo>
                    <a:pt x="42" y="94"/>
                  </a:lnTo>
                  <a:lnTo>
                    <a:pt x="48" y="97"/>
                  </a:lnTo>
                  <a:lnTo>
                    <a:pt x="55" y="97"/>
                  </a:lnTo>
                  <a:lnTo>
                    <a:pt x="64" y="97"/>
                  </a:lnTo>
                  <a:lnTo>
                    <a:pt x="71" y="94"/>
                  </a:lnTo>
                  <a:lnTo>
                    <a:pt x="77" y="91"/>
                  </a:lnTo>
                  <a:lnTo>
                    <a:pt x="83" y="86"/>
                  </a:lnTo>
                  <a:lnTo>
                    <a:pt x="91" y="101"/>
                  </a:lnTo>
                  <a:lnTo>
                    <a:pt x="86" y="105"/>
                  </a:lnTo>
                  <a:lnTo>
                    <a:pt x="77" y="108"/>
                  </a:lnTo>
                  <a:lnTo>
                    <a:pt x="65" y="111"/>
                  </a:lnTo>
                  <a:lnTo>
                    <a:pt x="52" y="112"/>
                  </a:lnTo>
                  <a:lnTo>
                    <a:pt x="42" y="112"/>
                  </a:lnTo>
                  <a:lnTo>
                    <a:pt x="32" y="109"/>
                  </a:lnTo>
                  <a:lnTo>
                    <a:pt x="25" y="105"/>
                  </a:lnTo>
                  <a:lnTo>
                    <a:pt x="16" y="99"/>
                  </a:lnTo>
                  <a:lnTo>
                    <a:pt x="11" y="91"/>
                  </a:lnTo>
                  <a:lnTo>
                    <a:pt x="5" y="81"/>
                  </a:lnTo>
                  <a:lnTo>
                    <a:pt x="2" y="71"/>
                  </a:lnTo>
                  <a:lnTo>
                    <a:pt x="0" y="58"/>
                  </a:lnTo>
                  <a:lnTo>
                    <a:pt x="2" y="45"/>
                  </a:lnTo>
                  <a:lnTo>
                    <a:pt x="5" y="33"/>
                  </a:lnTo>
                  <a:lnTo>
                    <a:pt x="11" y="23"/>
                  </a:lnTo>
                  <a:lnTo>
                    <a:pt x="18" y="14"/>
                  </a:lnTo>
                  <a:lnTo>
                    <a:pt x="25" y="9"/>
                  </a:lnTo>
                  <a:lnTo>
                    <a:pt x="34" y="4"/>
                  </a:lnTo>
                  <a:lnTo>
                    <a:pt x="42" y="1"/>
                  </a:lnTo>
                  <a:lnTo>
                    <a:pt x="52" y="0"/>
                  </a:lnTo>
                  <a:lnTo>
                    <a:pt x="62" y="1"/>
                  </a:lnTo>
                  <a:lnTo>
                    <a:pt x="73" y="3"/>
                  </a:lnTo>
                  <a:lnTo>
                    <a:pt x="81" y="7"/>
                  </a:lnTo>
                  <a:lnTo>
                    <a:pt x="88" y="13"/>
                  </a:lnTo>
                  <a:lnTo>
                    <a:pt x="94" y="20"/>
                  </a:lnTo>
                  <a:lnTo>
                    <a:pt x="98" y="27"/>
                  </a:lnTo>
                  <a:lnTo>
                    <a:pt x="100" y="36"/>
                  </a:lnTo>
                  <a:lnTo>
                    <a:pt x="101" y="46"/>
                  </a:lnTo>
                  <a:lnTo>
                    <a:pt x="101" y="53"/>
                  </a:lnTo>
                  <a:lnTo>
                    <a:pt x="100" y="58"/>
                  </a:lnTo>
                  <a:close/>
                  <a:moveTo>
                    <a:pt x="52" y="16"/>
                  </a:moveTo>
                  <a:lnTo>
                    <a:pt x="47" y="17"/>
                  </a:lnTo>
                  <a:lnTo>
                    <a:pt x="41" y="19"/>
                  </a:lnTo>
                  <a:lnTo>
                    <a:pt x="37" y="22"/>
                  </a:lnTo>
                  <a:lnTo>
                    <a:pt x="31" y="25"/>
                  </a:lnTo>
                  <a:lnTo>
                    <a:pt x="28" y="29"/>
                  </a:lnTo>
                  <a:lnTo>
                    <a:pt x="25" y="33"/>
                  </a:lnTo>
                  <a:lnTo>
                    <a:pt x="24" y="39"/>
                  </a:lnTo>
                  <a:lnTo>
                    <a:pt x="22" y="45"/>
                  </a:lnTo>
                  <a:lnTo>
                    <a:pt x="83" y="45"/>
                  </a:lnTo>
                  <a:lnTo>
                    <a:pt x="81" y="39"/>
                  </a:lnTo>
                  <a:lnTo>
                    <a:pt x="80" y="33"/>
                  </a:lnTo>
                  <a:lnTo>
                    <a:pt x="78" y="29"/>
                  </a:lnTo>
                  <a:lnTo>
                    <a:pt x="74" y="25"/>
                  </a:lnTo>
                  <a:lnTo>
                    <a:pt x="70" y="22"/>
                  </a:lnTo>
                  <a:lnTo>
                    <a:pt x="65" y="19"/>
                  </a:lnTo>
                  <a:lnTo>
                    <a:pt x="60" y="17"/>
                  </a:lnTo>
                  <a:lnTo>
                    <a:pt x="52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6" name="Freeform 97"/>
            <p:cNvSpPr>
              <a:spLocks/>
            </p:cNvSpPr>
            <p:nvPr userDrawn="1"/>
          </p:nvSpPr>
          <p:spPr bwMode="auto">
            <a:xfrm>
              <a:off x="3251200" y="825500"/>
              <a:ext cx="38100" cy="58737"/>
            </a:xfrm>
            <a:custGeom>
              <a:avLst/>
              <a:gdLst>
                <a:gd name="T0" fmla="*/ 6 w 71"/>
                <a:gd name="T1" fmla="*/ 86 h 112"/>
                <a:gd name="T2" fmla="*/ 21 w 71"/>
                <a:gd name="T3" fmla="*/ 94 h 112"/>
                <a:gd name="T4" fmla="*/ 32 w 71"/>
                <a:gd name="T5" fmla="*/ 97 h 112"/>
                <a:gd name="T6" fmla="*/ 47 w 71"/>
                <a:gd name="T7" fmla="*/ 92 h 112"/>
                <a:gd name="T8" fmla="*/ 51 w 71"/>
                <a:gd name="T9" fmla="*/ 82 h 112"/>
                <a:gd name="T10" fmla="*/ 47 w 71"/>
                <a:gd name="T11" fmla="*/ 72 h 112"/>
                <a:gd name="T12" fmla="*/ 34 w 71"/>
                <a:gd name="T13" fmla="*/ 63 h 112"/>
                <a:gd name="T14" fmla="*/ 15 w 71"/>
                <a:gd name="T15" fmla="*/ 53 h 112"/>
                <a:gd name="T16" fmla="*/ 8 w 71"/>
                <a:gd name="T17" fmla="*/ 46 h 112"/>
                <a:gd name="T18" fmla="*/ 2 w 71"/>
                <a:gd name="T19" fmla="*/ 37 h 112"/>
                <a:gd name="T20" fmla="*/ 0 w 71"/>
                <a:gd name="T21" fmla="*/ 29 h 112"/>
                <a:gd name="T22" fmla="*/ 3 w 71"/>
                <a:gd name="T23" fmla="*/ 16 h 112"/>
                <a:gd name="T24" fmla="*/ 11 w 71"/>
                <a:gd name="T25" fmla="*/ 7 h 112"/>
                <a:gd name="T26" fmla="*/ 22 w 71"/>
                <a:gd name="T27" fmla="*/ 1 h 112"/>
                <a:gd name="T28" fmla="*/ 37 w 71"/>
                <a:gd name="T29" fmla="*/ 0 h 112"/>
                <a:gd name="T30" fmla="*/ 65 w 71"/>
                <a:gd name="T31" fmla="*/ 7 h 112"/>
                <a:gd name="T32" fmla="*/ 55 w 71"/>
                <a:gd name="T33" fmla="*/ 22 h 112"/>
                <a:gd name="T34" fmla="*/ 44 w 71"/>
                <a:gd name="T35" fmla="*/ 17 h 112"/>
                <a:gd name="T36" fmla="*/ 31 w 71"/>
                <a:gd name="T37" fmla="*/ 17 h 112"/>
                <a:gd name="T38" fmla="*/ 22 w 71"/>
                <a:gd name="T39" fmla="*/ 23 h 112"/>
                <a:gd name="T40" fmla="*/ 22 w 71"/>
                <a:gd name="T41" fmla="*/ 33 h 112"/>
                <a:gd name="T42" fmla="*/ 28 w 71"/>
                <a:gd name="T43" fmla="*/ 40 h 112"/>
                <a:gd name="T44" fmla="*/ 47 w 71"/>
                <a:gd name="T45" fmla="*/ 50 h 112"/>
                <a:gd name="T46" fmla="*/ 65 w 71"/>
                <a:gd name="T47" fmla="*/ 63 h 112"/>
                <a:gd name="T48" fmla="*/ 70 w 71"/>
                <a:gd name="T49" fmla="*/ 72 h 112"/>
                <a:gd name="T50" fmla="*/ 71 w 71"/>
                <a:gd name="T51" fmla="*/ 82 h 112"/>
                <a:gd name="T52" fmla="*/ 68 w 71"/>
                <a:gd name="T53" fmla="*/ 95 h 112"/>
                <a:gd name="T54" fmla="*/ 61 w 71"/>
                <a:gd name="T55" fmla="*/ 104 h 112"/>
                <a:gd name="T56" fmla="*/ 48 w 71"/>
                <a:gd name="T57" fmla="*/ 111 h 112"/>
                <a:gd name="T58" fmla="*/ 32 w 71"/>
                <a:gd name="T59" fmla="*/ 112 h 112"/>
                <a:gd name="T60" fmla="*/ 15 w 71"/>
                <a:gd name="T61" fmla="*/ 111 h 112"/>
                <a:gd name="T62" fmla="*/ 0 w 71"/>
                <a:gd name="T63" fmla="*/ 104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1" h="112">
                  <a:moveTo>
                    <a:pt x="0" y="104"/>
                  </a:moveTo>
                  <a:lnTo>
                    <a:pt x="6" y="86"/>
                  </a:lnTo>
                  <a:lnTo>
                    <a:pt x="15" y="91"/>
                  </a:lnTo>
                  <a:lnTo>
                    <a:pt x="21" y="94"/>
                  </a:lnTo>
                  <a:lnTo>
                    <a:pt x="28" y="95"/>
                  </a:lnTo>
                  <a:lnTo>
                    <a:pt x="32" y="97"/>
                  </a:lnTo>
                  <a:lnTo>
                    <a:pt x="41" y="95"/>
                  </a:lnTo>
                  <a:lnTo>
                    <a:pt x="47" y="92"/>
                  </a:lnTo>
                  <a:lnTo>
                    <a:pt x="49" y="88"/>
                  </a:lnTo>
                  <a:lnTo>
                    <a:pt x="51" y="82"/>
                  </a:lnTo>
                  <a:lnTo>
                    <a:pt x="49" y="76"/>
                  </a:lnTo>
                  <a:lnTo>
                    <a:pt x="47" y="72"/>
                  </a:lnTo>
                  <a:lnTo>
                    <a:pt x="41" y="68"/>
                  </a:lnTo>
                  <a:lnTo>
                    <a:pt x="34" y="63"/>
                  </a:lnTo>
                  <a:lnTo>
                    <a:pt x="22" y="58"/>
                  </a:lnTo>
                  <a:lnTo>
                    <a:pt x="15" y="53"/>
                  </a:lnTo>
                  <a:lnTo>
                    <a:pt x="11" y="50"/>
                  </a:lnTo>
                  <a:lnTo>
                    <a:pt x="8" y="46"/>
                  </a:lnTo>
                  <a:lnTo>
                    <a:pt x="5" y="42"/>
                  </a:lnTo>
                  <a:lnTo>
                    <a:pt x="2" y="37"/>
                  </a:lnTo>
                  <a:lnTo>
                    <a:pt x="0" y="33"/>
                  </a:lnTo>
                  <a:lnTo>
                    <a:pt x="0" y="29"/>
                  </a:lnTo>
                  <a:lnTo>
                    <a:pt x="2" y="22"/>
                  </a:lnTo>
                  <a:lnTo>
                    <a:pt x="3" y="16"/>
                  </a:lnTo>
                  <a:lnTo>
                    <a:pt x="6" y="12"/>
                  </a:lnTo>
                  <a:lnTo>
                    <a:pt x="11" y="7"/>
                  </a:lnTo>
                  <a:lnTo>
                    <a:pt x="16" y="4"/>
                  </a:lnTo>
                  <a:lnTo>
                    <a:pt x="22" y="1"/>
                  </a:lnTo>
                  <a:lnTo>
                    <a:pt x="28" y="0"/>
                  </a:lnTo>
                  <a:lnTo>
                    <a:pt x="37" y="0"/>
                  </a:lnTo>
                  <a:lnTo>
                    <a:pt x="49" y="1"/>
                  </a:lnTo>
                  <a:lnTo>
                    <a:pt x="65" y="7"/>
                  </a:lnTo>
                  <a:lnTo>
                    <a:pt x="61" y="26"/>
                  </a:lnTo>
                  <a:lnTo>
                    <a:pt x="55" y="22"/>
                  </a:lnTo>
                  <a:lnTo>
                    <a:pt x="49" y="19"/>
                  </a:lnTo>
                  <a:lnTo>
                    <a:pt x="44" y="17"/>
                  </a:lnTo>
                  <a:lnTo>
                    <a:pt x="38" y="16"/>
                  </a:lnTo>
                  <a:lnTo>
                    <a:pt x="31" y="17"/>
                  </a:lnTo>
                  <a:lnTo>
                    <a:pt x="25" y="20"/>
                  </a:lnTo>
                  <a:lnTo>
                    <a:pt x="22" y="23"/>
                  </a:lnTo>
                  <a:lnTo>
                    <a:pt x="21" y="27"/>
                  </a:lnTo>
                  <a:lnTo>
                    <a:pt x="22" y="33"/>
                  </a:lnTo>
                  <a:lnTo>
                    <a:pt x="24" y="37"/>
                  </a:lnTo>
                  <a:lnTo>
                    <a:pt x="28" y="40"/>
                  </a:lnTo>
                  <a:lnTo>
                    <a:pt x="32" y="43"/>
                  </a:lnTo>
                  <a:lnTo>
                    <a:pt x="47" y="50"/>
                  </a:lnTo>
                  <a:lnTo>
                    <a:pt x="58" y="56"/>
                  </a:lnTo>
                  <a:lnTo>
                    <a:pt x="65" y="63"/>
                  </a:lnTo>
                  <a:lnTo>
                    <a:pt x="68" y="66"/>
                  </a:lnTo>
                  <a:lnTo>
                    <a:pt x="70" y="72"/>
                  </a:lnTo>
                  <a:lnTo>
                    <a:pt x="71" y="76"/>
                  </a:lnTo>
                  <a:lnTo>
                    <a:pt x="71" y="82"/>
                  </a:lnTo>
                  <a:lnTo>
                    <a:pt x="70" y="88"/>
                  </a:lnTo>
                  <a:lnTo>
                    <a:pt x="68" y="95"/>
                  </a:lnTo>
                  <a:lnTo>
                    <a:pt x="65" y="99"/>
                  </a:lnTo>
                  <a:lnTo>
                    <a:pt x="61" y="104"/>
                  </a:lnTo>
                  <a:lnTo>
                    <a:pt x="55" y="108"/>
                  </a:lnTo>
                  <a:lnTo>
                    <a:pt x="48" y="111"/>
                  </a:lnTo>
                  <a:lnTo>
                    <a:pt x="41" y="112"/>
                  </a:lnTo>
                  <a:lnTo>
                    <a:pt x="32" y="112"/>
                  </a:lnTo>
                  <a:lnTo>
                    <a:pt x="24" y="112"/>
                  </a:lnTo>
                  <a:lnTo>
                    <a:pt x="15" y="111"/>
                  </a:lnTo>
                  <a:lnTo>
                    <a:pt x="8" y="108"/>
                  </a:lnTo>
                  <a:lnTo>
                    <a:pt x="0" y="1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7" name="Freeform 98"/>
            <p:cNvSpPr>
              <a:spLocks/>
            </p:cNvSpPr>
            <p:nvPr userDrawn="1"/>
          </p:nvSpPr>
          <p:spPr bwMode="auto">
            <a:xfrm>
              <a:off x="3295650" y="811213"/>
              <a:ext cx="36513" cy="73025"/>
            </a:xfrm>
            <a:custGeom>
              <a:avLst/>
              <a:gdLst>
                <a:gd name="T0" fmla="*/ 11 w 69"/>
                <a:gd name="T1" fmla="*/ 44 h 139"/>
                <a:gd name="T2" fmla="*/ 0 w 69"/>
                <a:gd name="T3" fmla="*/ 44 h 139"/>
                <a:gd name="T4" fmla="*/ 0 w 69"/>
                <a:gd name="T5" fmla="*/ 28 h 139"/>
                <a:gd name="T6" fmla="*/ 11 w 69"/>
                <a:gd name="T7" fmla="*/ 28 h 139"/>
                <a:gd name="T8" fmla="*/ 11 w 69"/>
                <a:gd name="T9" fmla="*/ 7 h 139"/>
                <a:gd name="T10" fmla="*/ 31 w 69"/>
                <a:gd name="T11" fmla="*/ 0 h 139"/>
                <a:gd name="T12" fmla="*/ 31 w 69"/>
                <a:gd name="T13" fmla="*/ 28 h 139"/>
                <a:gd name="T14" fmla="*/ 60 w 69"/>
                <a:gd name="T15" fmla="*/ 28 h 139"/>
                <a:gd name="T16" fmla="*/ 60 w 69"/>
                <a:gd name="T17" fmla="*/ 44 h 139"/>
                <a:gd name="T18" fmla="*/ 31 w 69"/>
                <a:gd name="T19" fmla="*/ 44 h 139"/>
                <a:gd name="T20" fmla="*/ 31 w 69"/>
                <a:gd name="T21" fmla="*/ 98 h 139"/>
                <a:gd name="T22" fmla="*/ 31 w 69"/>
                <a:gd name="T23" fmla="*/ 105 h 139"/>
                <a:gd name="T24" fmla="*/ 33 w 69"/>
                <a:gd name="T25" fmla="*/ 111 h 139"/>
                <a:gd name="T26" fmla="*/ 34 w 69"/>
                <a:gd name="T27" fmla="*/ 115 h 139"/>
                <a:gd name="T28" fmla="*/ 36 w 69"/>
                <a:gd name="T29" fmla="*/ 118 h 139"/>
                <a:gd name="T30" fmla="*/ 39 w 69"/>
                <a:gd name="T31" fmla="*/ 121 h 139"/>
                <a:gd name="T32" fmla="*/ 41 w 69"/>
                <a:gd name="T33" fmla="*/ 122 h 139"/>
                <a:gd name="T34" fmla="*/ 46 w 69"/>
                <a:gd name="T35" fmla="*/ 124 h 139"/>
                <a:gd name="T36" fmla="*/ 50 w 69"/>
                <a:gd name="T37" fmla="*/ 124 h 139"/>
                <a:gd name="T38" fmla="*/ 57 w 69"/>
                <a:gd name="T39" fmla="*/ 122 h 139"/>
                <a:gd name="T40" fmla="*/ 66 w 69"/>
                <a:gd name="T41" fmla="*/ 119 h 139"/>
                <a:gd name="T42" fmla="*/ 69 w 69"/>
                <a:gd name="T43" fmla="*/ 136 h 139"/>
                <a:gd name="T44" fmla="*/ 56 w 69"/>
                <a:gd name="T45" fmla="*/ 139 h 139"/>
                <a:gd name="T46" fmla="*/ 43 w 69"/>
                <a:gd name="T47" fmla="*/ 139 h 139"/>
                <a:gd name="T48" fmla="*/ 36 w 69"/>
                <a:gd name="T49" fmla="*/ 139 h 139"/>
                <a:gd name="T50" fmla="*/ 30 w 69"/>
                <a:gd name="T51" fmla="*/ 138 h 139"/>
                <a:gd name="T52" fmla="*/ 26 w 69"/>
                <a:gd name="T53" fmla="*/ 134 h 139"/>
                <a:gd name="T54" fmla="*/ 21 w 69"/>
                <a:gd name="T55" fmla="*/ 131 h 139"/>
                <a:gd name="T56" fmla="*/ 17 w 69"/>
                <a:gd name="T57" fmla="*/ 125 h 139"/>
                <a:gd name="T58" fmla="*/ 14 w 69"/>
                <a:gd name="T59" fmla="*/ 119 h 139"/>
                <a:gd name="T60" fmla="*/ 13 w 69"/>
                <a:gd name="T61" fmla="*/ 113 h 139"/>
                <a:gd name="T62" fmla="*/ 11 w 69"/>
                <a:gd name="T63" fmla="*/ 106 h 139"/>
                <a:gd name="T64" fmla="*/ 11 w 69"/>
                <a:gd name="T65" fmla="*/ 4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9" h="139">
                  <a:moveTo>
                    <a:pt x="11" y="44"/>
                  </a:moveTo>
                  <a:lnTo>
                    <a:pt x="0" y="44"/>
                  </a:lnTo>
                  <a:lnTo>
                    <a:pt x="0" y="28"/>
                  </a:lnTo>
                  <a:lnTo>
                    <a:pt x="11" y="28"/>
                  </a:lnTo>
                  <a:lnTo>
                    <a:pt x="11" y="7"/>
                  </a:lnTo>
                  <a:lnTo>
                    <a:pt x="31" y="0"/>
                  </a:lnTo>
                  <a:lnTo>
                    <a:pt x="31" y="28"/>
                  </a:lnTo>
                  <a:lnTo>
                    <a:pt x="60" y="28"/>
                  </a:lnTo>
                  <a:lnTo>
                    <a:pt x="60" y="44"/>
                  </a:lnTo>
                  <a:lnTo>
                    <a:pt x="31" y="44"/>
                  </a:lnTo>
                  <a:lnTo>
                    <a:pt x="31" y="98"/>
                  </a:lnTo>
                  <a:lnTo>
                    <a:pt x="31" y="105"/>
                  </a:lnTo>
                  <a:lnTo>
                    <a:pt x="33" y="111"/>
                  </a:lnTo>
                  <a:lnTo>
                    <a:pt x="34" y="115"/>
                  </a:lnTo>
                  <a:lnTo>
                    <a:pt x="36" y="118"/>
                  </a:lnTo>
                  <a:lnTo>
                    <a:pt x="39" y="121"/>
                  </a:lnTo>
                  <a:lnTo>
                    <a:pt x="41" y="122"/>
                  </a:lnTo>
                  <a:lnTo>
                    <a:pt x="46" y="124"/>
                  </a:lnTo>
                  <a:lnTo>
                    <a:pt x="50" y="124"/>
                  </a:lnTo>
                  <a:lnTo>
                    <a:pt x="57" y="122"/>
                  </a:lnTo>
                  <a:lnTo>
                    <a:pt x="66" y="119"/>
                  </a:lnTo>
                  <a:lnTo>
                    <a:pt x="69" y="136"/>
                  </a:lnTo>
                  <a:lnTo>
                    <a:pt x="56" y="139"/>
                  </a:lnTo>
                  <a:lnTo>
                    <a:pt x="43" y="139"/>
                  </a:lnTo>
                  <a:lnTo>
                    <a:pt x="36" y="139"/>
                  </a:lnTo>
                  <a:lnTo>
                    <a:pt x="30" y="138"/>
                  </a:lnTo>
                  <a:lnTo>
                    <a:pt x="26" y="134"/>
                  </a:lnTo>
                  <a:lnTo>
                    <a:pt x="21" y="131"/>
                  </a:lnTo>
                  <a:lnTo>
                    <a:pt x="17" y="125"/>
                  </a:lnTo>
                  <a:lnTo>
                    <a:pt x="14" y="119"/>
                  </a:lnTo>
                  <a:lnTo>
                    <a:pt x="13" y="113"/>
                  </a:lnTo>
                  <a:lnTo>
                    <a:pt x="11" y="106"/>
                  </a:lnTo>
                  <a:lnTo>
                    <a:pt x="11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8" name="Freeform 99"/>
            <p:cNvSpPr>
              <a:spLocks noEditPoints="1"/>
            </p:cNvSpPr>
            <p:nvPr userDrawn="1"/>
          </p:nvSpPr>
          <p:spPr bwMode="auto">
            <a:xfrm>
              <a:off x="3336925" y="804863"/>
              <a:ext cx="19050" cy="79375"/>
            </a:xfrm>
            <a:custGeom>
              <a:avLst/>
              <a:gdLst>
                <a:gd name="T0" fmla="*/ 24 w 36"/>
                <a:gd name="T1" fmla="*/ 0 h 150"/>
                <a:gd name="T2" fmla="*/ 29 w 36"/>
                <a:gd name="T3" fmla="*/ 2 h 150"/>
                <a:gd name="T4" fmla="*/ 33 w 36"/>
                <a:gd name="T5" fmla="*/ 3 h 150"/>
                <a:gd name="T6" fmla="*/ 36 w 36"/>
                <a:gd name="T7" fmla="*/ 7 h 150"/>
                <a:gd name="T8" fmla="*/ 36 w 36"/>
                <a:gd name="T9" fmla="*/ 12 h 150"/>
                <a:gd name="T10" fmla="*/ 36 w 36"/>
                <a:gd name="T11" fmla="*/ 16 h 150"/>
                <a:gd name="T12" fmla="*/ 33 w 36"/>
                <a:gd name="T13" fmla="*/ 20 h 150"/>
                <a:gd name="T14" fmla="*/ 29 w 36"/>
                <a:gd name="T15" fmla="*/ 23 h 150"/>
                <a:gd name="T16" fmla="*/ 24 w 36"/>
                <a:gd name="T17" fmla="*/ 23 h 150"/>
                <a:gd name="T18" fmla="*/ 20 w 36"/>
                <a:gd name="T19" fmla="*/ 23 h 150"/>
                <a:gd name="T20" fmla="*/ 16 w 36"/>
                <a:gd name="T21" fmla="*/ 20 h 150"/>
                <a:gd name="T22" fmla="*/ 14 w 36"/>
                <a:gd name="T23" fmla="*/ 16 h 150"/>
                <a:gd name="T24" fmla="*/ 13 w 36"/>
                <a:gd name="T25" fmla="*/ 12 h 150"/>
                <a:gd name="T26" fmla="*/ 14 w 36"/>
                <a:gd name="T27" fmla="*/ 7 h 150"/>
                <a:gd name="T28" fmla="*/ 16 w 36"/>
                <a:gd name="T29" fmla="*/ 3 h 150"/>
                <a:gd name="T30" fmla="*/ 20 w 36"/>
                <a:gd name="T31" fmla="*/ 2 h 150"/>
                <a:gd name="T32" fmla="*/ 24 w 36"/>
                <a:gd name="T33" fmla="*/ 0 h 150"/>
                <a:gd name="T34" fmla="*/ 14 w 36"/>
                <a:gd name="T35" fmla="*/ 150 h 150"/>
                <a:gd name="T36" fmla="*/ 14 w 36"/>
                <a:gd name="T37" fmla="*/ 58 h 150"/>
                <a:gd name="T38" fmla="*/ 0 w 36"/>
                <a:gd name="T39" fmla="*/ 58 h 150"/>
                <a:gd name="T40" fmla="*/ 0 w 36"/>
                <a:gd name="T41" fmla="*/ 40 h 150"/>
                <a:gd name="T42" fmla="*/ 33 w 36"/>
                <a:gd name="T43" fmla="*/ 40 h 150"/>
                <a:gd name="T44" fmla="*/ 33 w 36"/>
                <a:gd name="T45" fmla="*/ 150 h 150"/>
                <a:gd name="T46" fmla="*/ 14 w 36"/>
                <a:gd name="T47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6" h="150">
                  <a:moveTo>
                    <a:pt x="24" y="0"/>
                  </a:moveTo>
                  <a:lnTo>
                    <a:pt x="29" y="2"/>
                  </a:lnTo>
                  <a:lnTo>
                    <a:pt x="33" y="3"/>
                  </a:lnTo>
                  <a:lnTo>
                    <a:pt x="36" y="7"/>
                  </a:lnTo>
                  <a:lnTo>
                    <a:pt x="36" y="12"/>
                  </a:lnTo>
                  <a:lnTo>
                    <a:pt x="36" y="16"/>
                  </a:lnTo>
                  <a:lnTo>
                    <a:pt x="33" y="20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0" y="23"/>
                  </a:lnTo>
                  <a:lnTo>
                    <a:pt x="16" y="20"/>
                  </a:lnTo>
                  <a:lnTo>
                    <a:pt x="14" y="16"/>
                  </a:lnTo>
                  <a:lnTo>
                    <a:pt x="13" y="12"/>
                  </a:lnTo>
                  <a:lnTo>
                    <a:pt x="14" y="7"/>
                  </a:lnTo>
                  <a:lnTo>
                    <a:pt x="16" y="3"/>
                  </a:lnTo>
                  <a:lnTo>
                    <a:pt x="20" y="2"/>
                  </a:lnTo>
                  <a:lnTo>
                    <a:pt x="24" y="0"/>
                  </a:lnTo>
                  <a:close/>
                  <a:moveTo>
                    <a:pt x="14" y="150"/>
                  </a:moveTo>
                  <a:lnTo>
                    <a:pt x="14" y="58"/>
                  </a:lnTo>
                  <a:lnTo>
                    <a:pt x="0" y="58"/>
                  </a:lnTo>
                  <a:lnTo>
                    <a:pt x="0" y="40"/>
                  </a:lnTo>
                  <a:lnTo>
                    <a:pt x="33" y="40"/>
                  </a:lnTo>
                  <a:lnTo>
                    <a:pt x="33" y="150"/>
                  </a:lnTo>
                  <a:lnTo>
                    <a:pt x="14" y="1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9" name="Freeform 100"/>
            <p:cNvSpPr>
              <a:spLocks noEditPoints="1"/>
            </p:cNvSpPr>
            <p:nvPr userDrawn="1"/>
          </p:nvSpPr>
          <p:spPr bwMode="auto">
            <a:xfrm>
              <a:off x="3365500" y="796925"/>
              <a:ext cx="47625" cy="87312"/>
            </a:xfrm>
            <a:custGeom>
              <a:avLst/>
              <a:gdLst>
                <a:gd name="T0" fmla="*/ 90 w 90"/>
                <a:gd name="T1" fmla="*/ 65 h 165"/>
                <a:gd name="T2" fmla="*/ 80 w 90"/>
                <a:gd name="T3" fmla="*/ 78 h 165"/>
                <a:gd name="T4" fmla="*/ 77 w 90"/>
                <a:gd name="T5" fmla="*/ 75 h 165"/>
                <a:gd name="T6" fmla="*/ 69 w 90"/>
                <a:gd name="T7" fmla="*/ 72 h 165"/>
                <a:gd name="T8" fmla="*/ 62 w 90"/>
                <a:gd name="T9" fmla="*/ 70 h 165"/>
                <a:gd name="T10" fmla="*/ 55 w 90"/>
                <a:gd name="T11" fmla="*/ 69 h 165"/>
                <a:gd name="T12" fmla="*/ 48 w 90"/>
                <a:gd name="T13" fmla="*/ 70 h 165"/>
                <a:gd name="T14" fmla="*/ 41 w 90"/>
                <a:gd name="T15" fmla="*/ 72 h 165"/>
                <a:gd name="T16" fmla="*/ 35 w 90"/>
                <a:gd name="T17" fmla="*/ 76 h 165"/>
                <a:gd name="T18" fmla="*/ 31 w 90"/>
                <a:gd name="T19" fmla="*/ 80 h 165"/>
                <a:gd name="T20" fmla="*/ 26 w 90"/>
                <a:gd name="T21" fmla="*/ 86 h 165"/>
                <a:gd name="T22" fmla="*/ 23 w 90"/>
                <a:gd name="T23" fmla="*/ 93 h 165"/>
                <a:gd name="T24" fmla="*/ 22 w 90"/>
                <a:gd name="T25" fmla="*/ 102 h 165"/>
                <a:gd name="T26" fmla="*/ 20 w 90"/>
                <a:gd name="T27" fmla="*/ 111 h 165"/>
                <a:gd name="T28" fmla="*/ 22 w 90"/>
                <a:gd name="T29" fmla="*/ 119 h 165"/>
                <a:gd name="T30" fmla="*/ 23 w 90"/>
                <a:gd name="T31" fmla="*/ 128 h 165"/>
                <a:gd name="T32" fmla="*/ 26 w 90"/>
                <a:gd name="T33" fmla="*/ 134 h 165"/>
                <a:gd name="T34" fmla="*/ 31 w 90"/>
                <a:gd name="T35" fmla="*/ 139 h 165"/>
                <a:gd name="T36" fmla="*/ 35 w 90"/>
                <a:gd name="T37" fmla="*/ 144 h 165"/>
                <a:gd name="T38" fmla="*/ 42 w 90"/>
                <a:gd name="T39" fmla="*/ 147 h 165"/>
                <a:gd name="T40" fmla="*/ 49 w 90"/>
                <a:gd name="T41" fmla="*/ 150 h 165"/>
                <a:gd name="T42" fmla="*/ 57 w 90"/>
                <a:gd name="T43" fmla="*/ 150 h 165"/>
                <a:gd name="T44" fmla="*/ 64 w 90"/>
                <a:gd name="T45" fmla="*/ 150 h 165"/>
                <a:gd name="T46" fmla="*/ 69 w 90"/>
                <a:gd name="T47" fmla="*/ 147 h 165"/>
                <a:gd name="T48" fmla="*/ 77 w 90"/>
                <a:gd name="T49" fmla="*/ 144 h 165"/>
                <a:gd name="T50" fmla="*/ 82 w 90"/>
                <a:gd name="T51" fmla="*/ 139 h 165"/>
                <a:gd name="T52" fmla="*/ 90 w 90"/>
                <a:gd name="T53" fmla="*/ 155 h 165"/>
                <a:gd name="T54" fmla="*/ 82 w 90"/>
                <a:gd name="T55" fmla="*/ 160 h 165"/>
                <a:gd name="T56" fmla="*/ 72 w 90"/>
                <a:gd name="T57" fmla="*/ 162 h 165"/>
                <a:gd name="T58" fmla="*/ 62 w 90"/>
                <a:gd name="T59" fmla="*/ 165 h 165"/>
                <a:gd name="T60" fmla="*/ 52 w 90"/>
                <a:gd name="T61" fmla="*/ 165 h 165"/>
                <a:gd name="T62" fmla="*/ 41 w 90"/>
                <a:gd name="T63" fmla="*/ 165 h 165"/>
                <a:gd name="T64" fmla="*/ 32 w 90"/>
                <a:gd name="T65" fmla="*/ 162 h 165"/>
                <a:gd name="T66" fmla="*/ 23 w 90"/>
                <a:gd name="T67" fmla="*/ 157 h 165"/>
                <a:gd name="T68" fmla="*/ 15 w 90"/>
                <a:gd name="T69" fmla="*/ 151 h 165"/>
                <a:gd name="T70" fmla="*/ 9 w 90"/>
                <a:gd name="T71" fmla="*/ 142 h 165"/>
                <a:gd name="T72" fmla="*/ 5 w 90"/>
                <a:gd name="T73" fmla="*/ 134 h 165"/>
                <a:gd name="T74" fmla="*/ 2 w 90"/>
                <a:gd name="T75" fmla="*/ 122 h 165"/>
                <a:gd name="T76" fmla="*/ 0 w 90"/>
                <a:gd name="T77" fmla="*/ 111 h 165"/>
                <a:gd name="T78" fmla="*/ 2 w 90"/>
                <a:gd name="T79" fmla="*/ 98 h 165"/>
                <a:gd name="T80" fmla="*/ 5 w 90"/>
                <a:gd name="T81" fmla="*/ 88 h 165"/>
                <a:gd name="T82" fmla="*/ 9 w 90"/>
                <a:gd name="T83" fmla="*/ 78 h 165"/>
                <a:gd name="T84" fmla="*/ 16 w 90"/>
                <a:gd name="T85" fmla="*/ 69 h 165"/>
                <a:gd name="T86" fmla="*/ 23 w 90"/>
                <a:gd name="T87" fmla="*/ 62 h 165"/>
                <a:gd name="T88" fmla="*/ 33 w 90"/>
                <a:gd name="T89" fmla="*/ 57 h 165"/>
                <a:gd name="T90" fmla="*/ 45 w 90"/>
                <a:gd name="T91" fmla="*/ 54 h 165"/>
                <a:gd name="T92" fmla="*/ 57 w 90"/>
                <a:gd name="T93" fmla="*/ 53 h 165"/>
                <a:gd name="T94" fmla="*/ 65 w 90"/>
                <a:gd name="T95" fmla="*/ 54 h 165"/>
                <a:gd name="T96" fmla="*/ 75 w 90"/>
                <a:gd name="T97" fmla="*/ 56 h 165"/>
                <a:gd name="T98" fmla="*/ 84 w 90"/>
                <a:gd name="T99" fmla="*/ 60 h 165"/>
                <a:gd name="T100" fmla="*/ 90 w 90"/>
                <a:gd name="T101" fmla="*/ 65 h 165"/>
                <a:gd name="T102" fmla="*/ 87 w 90"/>
                <a:gd name="T103" fmla="*/ 0 h 165"/>
                <a:gd name="T104" fmla="*/ 57 w 90"/>
                <a:gd name="T105" fmla="*/ 33 h 165"/>
                <a:gd name="T106" fmla="*/ 45 w 90"/>
                <a:gd name="T107" fmla="*/ 33 h 165"/>
                <a:gd name="T108" fmla="*/ 15 w 90"/>
                <a:gd name="T109" fmla="*/ 0 h 165"/>
                <a:gd name="T110" fmla="*/ 32 w 90"/>
                <a:gd name="T111" fmla="*/ 0 h 165"/>
                <a:gd name="T112" fmla="*/ 51 w 90"/>
                <a:gd name="T113" fmla="*/ 18 h 165"/>
                <a:gd name="T114" fmla="*/ 67 w 90"/>
                <a:gd name="T115" fmla="*/ 0 h 165"/>
                <a:gd name="T116" fmla="*/ 87 w 90"/>
                <a:gd name="T117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0" h="165">
                  <a:moveTo>
                    <a:pt x="90" y="65"/>
                  </a:moveTo>
                  <a:lnTo>
                    <a:pt x="80" y="78"/>
                  </a:lnTo>
                  <a:lnTo>
                    <a:pt x="77" y="75"/>
                  </a:lnTo>
                  <a:lnTo>
                    <a:pt x="69" y="72"/>
                  </a:lnTo>
                  <a:lnTo>
                    <a:pt x="62" y="70"/>
                  </a:lnTo>
                  <a:lnTo>
                    <a:pt x="55" y="69"/>
                  </a:lnTo>
                  <a:lnTo>
                    <a:pt x="48" y="70"/>
                  </a:lnTo>
                  <a:lnTo>
                    <a:pt x="41" y="72"/>
                  </a:lnTo>
                  <a:lnTo>
                    <a:pt x="35" y="76"/>
                  </a:lnTo>
                  <a:lnTo>
                    <a:pt x="31" y="80"/>
                  </a:lnTo>
                  <a:lnTo>
                    <a:pt x="26" y="86"/>
                  </a:lnTo>
                  <a:lnTo>
                    <a:pt x="23" y="93"/>
                  </a:lnTo>
                  <a:lnTo>
                    <a:pt x="22" y="102"/>
                  </a:lnTo>
                  <a:lnTo>
                    <a:pt x="20" y="111"/>
                  </a:lnTo>
                  <a:lnTo>
                    <a:pt x="22" y="119"/>
                  </a:lnTo>
                  <a:lnTo>
                    <a:pt x="23" y="128"/>
                  </a:lnTo>
                  <a:lnTo>
                    <a:pt x="26" y="134"/>
                  </a:lnTo>
                  <a:lnTo>
                    <a:pt x="31" y="139"/>
                  </a:lnTo>
                  <a:lnTo>
                    <a:pt x="35" y="144"/>
                  </a:lnTo>
                  <a:lnTo>
                    <a:pt x="42" y="147"/>
                  </a:lnTo>
                  <a:lnTo>
                    <a:pt x="49" y="150"/>
                  </a:lnTo>
                  <a:lnTo>
                    <a:pt x="57" y="150"/>
                  </a:lnTo>
                  <a:lnTo>
                    <a:pt x="64" y="150"/>
                  </a:lnTo>
                  <a:lnTo>
                    <a:pt x="69" y="147"/>
                  </a:lnTo>
                  <a:lnTo>
                    <a:pt x="77" y="144"/>
                  </a:lnTo>
                  <a:lnTo>
                    <a:pt x="82" y="139"/>
                  </a:lnTo>
                  <a:lnTo>
                    <a:pt x="90" y="155"/>
                  </a:lnTo>
                  <a:lnTo>
                    <a:pt x="82" y="160"/>
                  </a:lnTo>
                  <a:lnTo>
                    <a:pt x="72" y="162"/>
                  </a:lnTo>
                  <a:lnTo>
                    <a:pt x="62" y="165"/>
                  </a:lnTo>
                  <a:lnTo>
                    <a:pt x="52" y="165"/>
                  </a:lnTo>
                  <a:lnTo>
                    <a:pt x="41" y="165"/>
                  </a:lnTo>
                  <a:lnTo>
                    <a:pt x="32" y="162"/>
                  </a:lnTo>
                  <a:lnTo>
                    <a:pt x="23" y="157"/>
                  </a:lnTo>
                  <a:lnTo>
                    <a:pt x="15" y="151"/>
                  </a:lnTo>
                  <a:lnTo>
                    <a:pt x="9" y="142"/>
                  </a:lnTo>
                  <a:lnTo>
                    <a:pt x="5" y="134"/>
                  </a:lnTo>
                  <a:lnTo>
                    <a:pt x="2" y="122"/>
                  </a:lnTo>
                  <a:lnTo>
                    <a:pt x="0" y="111"/>
                  </a:lnTo>
                  <a:lnTo>
                    <a:pt x="2" y="98"/>
                  </a:lnTo>
                  <a:lnTo>
                    <a:pt x="5" y="88"/>
                  </a:lnTo>
                  <a:lnTo>
                    <a:pt x="9" y="78"/>
                  </a:lnTo>
                  <a:lnTo>
                    <a:pt x="16" y="69"/>
                  </a:lnTo>
                  <a:lnTo>
                    <a:pt x="23" y="62"/>
                  </a:lnTo>
                  <a:lnTo>
                    <a:pt x="33" y="57"/>
                  </a:lnTo>
                  <a:lnTo>
                    <a:pt x="45" y="54"/>
                  </a:lnTo>
                  <a:lnTo>
                    <a:pt x="57" y="53"/>
                  </a:lnTo>
                  <a:lnTo>
                    <a:pt x="65" y="54"/>
                  </a:lnTo>
                  <a:lnTo>
                    <a:pt x="75" y="56"/>
                  </a:lnTo>
                  <a:lnTo>
                    <a:pt x="84" y="60"/>
                  </a:lnTo>
                  <a:lnTo>
                    <a:pt x="90" y="65"/>
                  </a:lnTo>
                  <a:close/>
                  <a:moveTo>
                    <a:pt x="87" y="0"/>
                  </a:moveTo>
                  <a:lnTo>
                    <a:pt x="57" y="33"/>
                  </a:lnTo>
                  <a:lnTo>
                    <a:pt x="45" y="33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51" y="18"/>
                  </a:lnTo>
                  <a:lnTo>
                    <a:pt x="67" y="0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0" name="Freeform 101"/>
            <p:cNvSpPr>
              <a:spLocks/>
            </p:cNvSpPr>
            <p:nvPr userDrawn="1"/>
          </p:nvSpPr>
          <p:spPr bwMode="auto">
            <a:xfrm>
              <a:off x="3421063" y="825500"/>
              <a:ext cx="46038" cy="58737"/>
            </a:xfrm>
            <a:custGeom>
              <a:avLst/>
              <a:gdLst>
                <a:gd name="T0" fmla="*/ 68 w 86"/>
                <a:gd name="T1" fmla="*/ 111 h 111"/>
                <a:gd name="T2" fmla="*/ 68 w 86"/>
                <a:gd name="T3" fmla="*/ 48 h 111"/>
                <a:gd name="T4" fmla="*/ 66 w 86"/>
                <a:gd name="T5" fmla="*/ 39 h 111"/>
                <a:gd name="T6" fmla="*/ 66 w 86"/>
                <a:gd name="T7" fmla="*/ 33 h 111"/>
                <a:gd name="T8" fmla="*/ 65 w 86"/>
                <a:gd name="T9" fmla="*/ 27 h 111"/>
                <a:gd name="T10" fmla="*/ 62 w 86"/>
                <a:gd name="T11" fmla="*/ 23 h 111"/>
                <a:gd name="T12" fmla="*/ 59 w 86"/>
                <a:gd name="T13" fmla="*/ 20 h 111"/>
                <a:gd name="T14" fmla="*/ 55 w 86"/>
                <a:gd name="T15" fmla="*/ 17 h 111"/>
                <a:gd name="T16" fmla="*/ 50 w 86"/>
                <a:gd name="T17" fmla="*/ 17 h 111"/>
                <a:gd name="T18" fmla="*/ 45 w 86"/>
                <a:gd name="T19" fmla="*/ 16 h 111"/>
                <a:gd name="T20" fmla="*/ 37 w 86"/>
                <a:gd name="T21" fmla="*/ 17 h 111"/>
                <a:gd name="T22" fmla="*/ 30 w 86"/>
                <a:gd name="T23" fmla="*/ 20 h 111"/>
                <a:gd name="T24" fmla="*/ 24 w 86"/>
                <a:gd name="T25" fmla="*/ 25 h 111"/>
                <a:gd name="T26" fmla="*/ 20 w 86"/>
                <a:gd name="T27" fmla="*/ 30 h 111"/>
                <a:gd name="T28" fmla="*/ 20 w 86"/>
                <a:gd name="T29" fmla="*/ 111 h 111"/>
                <a:gd name="T30" fmla="*/ 0 w 86"/>
                <a:gd name="T31" fmla="*/ 111 h 111"/>
                <a:gd name="T32" fmla="*/ 0 w 86"/>
                <a:gd name="T33" fmla="*/ 1 h 111"/>
                <a:gd name="T34" fmla="*/ 13 w 86"/>
                <a:gd name="T35" fmla="*/ 1 h 111"/>
                <a:gd name="T36" fmla="*/ 20 w 86"/>
                <a:gd name="T37" fmla="*/ 16 h 111"/>
                <a:gd name="T38" fmla="*/ 24 w 86"/>
                <a:gd name="T39" fmla="*/ 9 h 111"/>
                <a:gd name="T40" fmla="*/ 32 w 86"/>
                <a:gd name="T41" fmla="*/ 4 h 111"/>
                <a:gd name="T42" fmla="*/ 40 w 86"/>
                <a:gd name="T43" fmla="*/ 1 h 111"/>
                <a:gd name="T44" fmla="*/ 50 w 86"/>
                <a:gd name="T45" fmla="*/ 0 h 111"/>
                <a:gd name="T46" fmla="*/ 59 w 86"/>
                <a:gd name="T47" fmla="*/ 1 h 111"/>
                <a:gd name="T48" fmla="*/ 66 w 86"/>
                <a:gd name="T49" fmla="*/ 3 h 111"/>
                <a:gd name="T50" fmla="*/ 72 w 86"/>
                <a:gd name="T51" fmla="*/ 6 h 111"/>
                <a:gd name="T52" fmla="*/ 78 w 86"/>
                <a:gd name="T53" fmla="*/ 12 h 111"/>
                <a:gd name="T54" fmla="*/ 81 w 86"/>
                <a:gd name="T55" fmla="*/ 17 h 111"/>
                <a:gd name="T56" fmla="*/ 84 w 86"/>
                <a:gd name="T57" fmla="*/ 25 h 111"/>
                <a:gd name="T58" fmla="*/ 86 w 86"/>
                <a:gd name="T59" fmla="*/ 33 h 111"/>
                <a:gd name="T60" fmla="*/ 86 w 86"/>
                <a:gd name="T61" fmla="*/ 43 h 111"/>
                <a:gd name="T62" fmla="*/ 86 w 86"/>
                <a:gd name="T63" fmla="*/ 111 h 111"/>
                <a:gd name="T64" fmla="*/ 68 w 86"/>
                <a:gd name="T6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6" h="111">
                  <a:moveTo>
                    <a:pt x="68" y="111"/>
                  </a:moveTo>
                  <a:lnTo>
                    <a:pt x="68" y="48"/>
                  </a:lnTo>
                  <a:lnTo>
                    <a:pt x="66" y="39"/>
                  </a:lnTo>
                  <a:lnTo>
                    <a:pt x="66" y="33"/>
                  </a:lnTo>
                  <a:lnTo>
                    <a:pt x="65" y="27"/>
                  </a:lnTo>
                  <a:lnTo>
                    <a:pt x="62" y="23"/>
                  </a:lnTo>
                  <a:lnTo>
                    <a:pt x="59" y="20"/>
                  </a:lnTo>
                  <a:lnTo>
                    <a:pt x="55" y="17"/>
                  </a:lnTo>
                  <a:lnTo>
                    <a:pt x="50" y="17"/>
                  </a:lnTo>
                  <a:lnTo>
                    <a:pt x="45" y="16"/>
                  </a:lnTo>
                  <a:lnTo>
                    <a:pt x="37" y="17"/>
                  </a:lnTo>
                  <a:lnTo>
                    <a:pt x="30" y="20"/>
                  </a:lnTo>
                  <a:lnTo>
                    <a:pt x="24" y="25"/>
                  </a:lnTo>
                  <a:lnTo>
                    <a:pt x="20" y="30"/>
                  </a:lnTo>
                  <a:lnTo>
                    <a:pt x="20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3" y="1"/>
                  </a:lnTo>
                  <a:lnTo>
                    <a:pt x="20" y="16"/>
                  </a:lnTo>
                  <a:lnTo>
                    <a:pt x="24" y="9"/>
                  </a:lnTo>
                  <a:lnTo>
                    <a:pt x="32" y="4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59" y="1"/>
                  </a:lnTo>
                  <a:lnTo>
                    <a:pt x="66" y="3"/>
                  </a:lnTo>
                  <a:lnTo>
                    <a:pt x="72" y="6"/>
                  </a:lnTo>
                  <a:lnTo>
                    <a:pt x="78" y="12"/>
                  </a:lnTo>
                  <a:lnTo>
                    <a:pt x="81" y="17"/>
                  </a:lnTo>
                  <a:lnTo>
                    <a:pt x="84" y="25"/>
                  </a:lnTo>
                  <a:lnTo>
                    <a:pt x="86" y="33"/>
                  </a:lnTo>
                  <a:lnTo>
                    <a:pt x="86" y="43"/>
                  </a:lnTo>
                  <a:lnTo>
                    <a:pt x="86" y="111"/>
                  </a:lnTo>
                  <a:lnTo>
                    <a:pt x="68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1" name="Freeform 102"/>
            <p:cNvSpPr>
              <a:spLocks noEditPoints="1"/>
            </p:cNvSpPr>
            <p:nvPr userDrawn="1"/>
          </p:nvSpPr>
          <p:spPr bwMode="auto">
            <a:xfrm>
              <a:off x="3476625" y="796925"/>
              <a:ext cx="25400" cy="87312"/>
            </a:xfrm>
            <a:custGeom>
              <a:avLst/>
              <a:gdLst>
                <a:gd name="T0" fmla="*/ 15 w 46"/>
                <a:gd name="T1" fmla="*/ 164 h 164"/>
                <a:gd name="T2" fmla="*/ 15 w 46"/>
                <a:gd name="T3" fmla="*/ 72 h 164"/>
                <a:gd name="T4" fmla="*/ 0 w 46"/>
                <a:gd name="T5" fmla="*/ 72 h 164"/>
                <a:gd name="T6" fmla="*/ 0 w 46"/>
                <a:gd name="T7" fmla="*/ 54 h 164"/>
                <a:gd name="T8" fmla="*/ 35 w 46"/>
                <a:gd name="T9" fmla="*/ 54 h 164"/>
                <a:gd name="T10" fmla="*/ 35 w 46"/>
                <a:gd name="T11" fmla="*/ 164 h 164"/>
                <a:gd name="T12" fmla="*/ 15 w 46"/>
                <a:gd name="T13" fmla="*/ 164 h 164"/>
                <a:gd name="T14" fmla="*/ 46 w 46"/>
                <a:gd name="T15" fmla="*/ 0 h 164"/>
                <a:gd name="T16" fmla="*/ 23 w 46"/>
                <a:gd name="T17" fmla="*/ 33 h 164"/>
                <a:gd name="T18" fmla="*/ 9 w 46"/>
                <a:gd name="T19" fmla="*/ 33 h 164"/>
                <a:gd name="T20" fmla="*/ 26 w 46"/>
                <a:gd name="T21" fmla="*/ 0 h 164"/>
                <a:gd name="T22" fmla="*/ 46 w 46"/>
                <a:gd name="T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64">
                  <a:moveTo>
                    <a:pt x="15" y="164"/>
                  </a:moveTo>
                  <a:lnTo>
                    <a:pt x="15" y="72"/>
                  </a:lnTo>
                  <a:lnTo>
                    <a:pt x="0" y="72"/>
                  </a:lnTo>
                  <a:lnTo>
                    <a:pt x="0" y="54"/>
                  </a:lnTo>
                  <a:lnTo>
                    <a:pt x="35" y="54"/>
                  </a:lnTo>
                  <a:lnTo>
                    <a:pt x="35" y="164"/>
                  </a:lnTo>
                  <a:lnTo>
                    <a:pt x="15" y="164"/>
                  </a:lnTo>
                  <a:close/>
                  <a:moveTo>
                    <a:pt x="46" y="0"/>
                  </a:moveTo>
                  <a:lnTo>
                    <a:pt x="23" y="33"/>
                  </a:lnTo>
                  <a:lnTo>
                    <a:pt x="9" y="33"/>
                  </a:lnTo>
                  <a:lnTo>
                    <a:pt x="26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2" name="Freeform 103"/>
            <p:cNvSpPr>
              <a:spLocks/>
            </p:cNvSpPr>
            <p:nvPr userDrawn="1"/>
          </p:nvSpPr>
          <p:spPr bwMode="auto">
            <a:xfrm>
              <a:off x="3538538" y="803275"/>
              <a:ext cx="38100" cy="80962"/>
            </a:xfrm>
            <a:custGeom>
              <a:avLst/>
              <a:gdLst>
                <a:gd name="T0" fmla="*/ 66 w 71"/>
                <a:gd name="T1" fmla="*/ 18 h 153"/>
                <a:gd name="T2" fmla="*/ 61 w 71"/>
                <a:gd name="T3" fmla="*/ 15 h 153"/>
                <a:gd name="T4" fmla="*/ 55 w 71"/>
                <a:gd name="T5" fmla="*/ 15 h 153"/>
                <a:gd name="T6" fmla="*/ 50 w 71"/>
                <a:gd name="T7" fmla="*/ 15 h 153"/>
                <a:gd name="T8" fmla="*/ 46 w 71"/>
                <a:gd name="T9" fmla="*/ 16 h 153"/>
                <a:gd name="T10" fmla="*/ 43 w 71"/>
                <a:gd name="T11" fmla="*/ 19 h 153"/>
                <a:gd name="T12" fmla="*/ 40 w 71"/>
                <a:gd name="T13" fmla="*/ 22 h 153"/>
                <a:gd name="T14" fmla="*/ 37 w 71"/>
                <a:gd name="T15" fmla="*/ 25 h 153"/>
                <a:gd name="T16" fmla="*/ 36 w 71"/>
                <a:gd name="T17" fmla="*/ 29 h 153"/>
                <a:gd name="T18" fmla="*/ 35 w 71"/>
                <a:gd name="T19" fmla="*/ 33 h 153"/>
                <a:gd name="T20" fmla="*/ 35 w 71"/>
                <a:gd name="T21" fmla="*/ 38 h 153"/>
                <a:gd name="T22" fmla="*/ 35 w 71"/>
                <a:gd name="T23" fmla="*/ 41 h 153"/>
                <a:gd name="T24" fmla="*/ 35 w 71"/>
                <a:gd name="T25" fmla="*/ 43 h 153"/>
                <a:gd name="T26" fmla="*/ 58 w 71"/>
                <a:gd name="T27" fmla="*/ 43 h 153"/>
                <a:gd name="T28" fmla="*/ 58 w 71"/>
                <a:gd name="T29" fmla="*/ 61 h 153"/>
                <a:gd name="T30" fmla="*/ 35 w 71"/>
                <a:gd name="T31" fmla="*/ 61 h 153"/>
                <a:gd name="T32" fmla="*/ 35 w 71"/>
                <a:gd name="T33" fmla="*/ 153 h 153"/>
                <a:gd name="T34" fmla="*/ 16 w 71"/>
                <a:gd name="T35" fmla="*/ 153 h 153"/>
                <a:gd name="T36" fmla="*/ 16 w 71"/>
                <a:gd name="T37" fmla="*/ 61 h 153"/>
                <a:gd name="T38" fmla="*/ 0 w 71"/>
                <a:gd name="T39" fmla="*/ 61 h 153"/>
                <a:gd name="T40" fmla="*/ 0 w 71"/>
                <a:gd name="T41" fmla="*/ 43 h 153"/>
                <a:gd name="T42" fmla="*/ 16 w 71"/>
                <a:gd name="T43" fmla="*/ 43 h 153"/>
                <a:gd name="T44" fmla="*/ 16 w 71"/>
                <a:gd name="T45" fmla="*/ 35 h 153"/>
                <a:gd name="T46" fmla="*/ 19 w 71"/>
                <a:gd name="T47" fmla="*/ 26 h 153"/>
                <a:gd name="T48" fmla="*/ 22 w 71"/>
                <a:gd name="T49" fmla="*/ 18 h 153"/>
                <a:gd name="T50" fmla="*/ 26 w 71"/>
                <a:gd name="T51" fmla="*/ 12 h 153"/>
                <a:gd name="T52" fmla="*/ 32 w 71"/>
                <a:gd name="T53" fmla="*/ 6 h 153"/>
                <a:gd name="T54" fmla="*/ 37 w 71"/>
                <a:gd name="T55" fmla="*/ 3 h 153"/>
                <a:gd name="T56" fmla="*/ 45 w 71"/>
                <a:gd name="T57" fmla="*/ 0 h 153"/>
                <a:gd name="T58" fmla="*/ 53 w 71"/>
                <a:gd name="T59" fmla="*/ 0 h 153"/>
                <a:gd name="T60" fmla="*/ 62 w 71"/>
                <a:gd name="T61" fmla="*/ 0 h 153"/>
                <a:gd name="T62" fmla="*/ 71 w 71"/>
                <a:gd name="T63" fmla="*/ 3 h 153"/>
                <a:gd name="T64" fmla="*/ 66 w 71"/>
                <a:gd name="T65" fmla="*/ 18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1" h="153">
                  <a:moveTo>
                    <a:pt x="66" y="18"/>
                  </a:moveTo>
                  <a:lnTo>
                    <a:pt x="61" y="15"/>
                  </a:lnTo>
                  <a:lnTo>
                    <a:pt x="55" y="15"/>
                  </a:lnTo>
                  <a:lnTo>
                    <a:pt x="50" y="15"/>
                  </a:lnTo>
                  <a:lnTo>
                    <a:pt x="46" y="16"/>
                  </a:lnTo>
                  <a:lnTo>
                    <a:pt x="43" y="19"/>
                  </a:lnTo>
                  <a:lnTo>
                    <a:pt x="40" y="22"/>
                  </a:lnTo>
                  <a:lnTo>
                    <a:pt x="37" y="25"/>
                  </a:lnTo>
                  <a:lnTo>
                    <a:pt x="36" y="29"/>
                  </a:lnTo>
                  <a:lnTo>
                    <a:pt x="35" y="33"/>
                  </a:lnTo>
                  <a:lnTo>
                    <a:pt x="35" y="38"/>
                  </a:lnTo>
                  <a:lnTo>
                    <a:pt x="35" y="41"/>
                  </a:lnTo>
                  <a:lnTo>
                    <a:pt x="35" y="43"/>
                  </a:lnTo>
                  <a:lnTo>
                    <a:pt x="58" y="43"/>
                  </a:lnTo>
                  <a:lnTo>
                    <a:pt x="58" y="61"/>
                  </a:lnTo>
                  <a:lnTo>
                    <a:pt x="35" y="61"/>
                  </a:lnTo>
                  <a:lnTo>
                    <a:pt x="35" y="153"/>
                  </a:lnTo>
                  <a:lnTo>
                    <a:pt x="16" y="153"/>
                  </a:lnTo>
                  <a:lnTo>
                    <a:pt x="16" y="61"/>
                  </a:lnTo>
                  <a:lnTo>
                    <a:pt x="0" y="61"/>
                  </a:lnTo>
                  <a:lnTo>
                    <a:pt x="0" y="43"/>
                  </a:lnTo>
                  <a:lnTo>
                    <a:pt x="16" y="43"/>
                  </a:lnTo>
                  <a:lnTo>
                    <a:pt x="16" y="35"/>
                  </a:lnTo>
                  <a:lnTo>
                    <a:pt x="19" y="26"/>
                  </a:lnTo>
                  <a:lnTo>
                    <a:pt x="22" y="18"/>
                  </a:lnTo>
                  <a:lnTo>
                    <a:pt x="26" y="12"/>
                  </a:lnTo>
                  <a:lnTo>
                    <a:pt x="32" y="6"/>
                  </a:lnTo>
                  <a:lnTo>
                    <a:pt x="37" y="3"/>
                  </a:lnTo>
                  <a:lnTo>
                    <a:pt x="45" y="0"/>
                  </a:lnTo>
                  <a:lnTo>
                    <a:pt x="53" y="0"/>
                  </a:lnTo>
                  <a:lnTo>
                    <a:pt x="62" y="0"/>
                  </a:lnTo>
                  <a:lnTo>
                    <a:pt x="71" y="3"/>
                  </a:lnTo>
                  <a:lnTo>
                    <a:pt x="66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3" name="Freeform 104"/>
            <p:cNvSpPr>
              <a:spLocks noEditPoints="1"/>
            </p:cNvSpPr>
            <p:nvPr userDrawn="1"/>
          </p:nvSpPr>
          <p:spPr bwMode="auto">
            <a:xfrm>
              <a:off x="3578225" y="825500"/>
              <a:ext cx="52388" cy="58737"/>
            </a:xfrm>
            <a:custGeom>
              <a:avLst/>
              <a:gdLst>
                <a:gd name="T0" fmla="*/ 0 w 98"/>
                <a:gd name="T1" fmla="*/ 45 h 112"/>
                <a:gd name="T2" fmla="*/ 7 w 98"/>
                <a:gd name="T3" fmla="*/ 25 h 112"/>
                <a:gd name="T4" fmla="*/ 20 w 98"/>
                <a:gd name="T5" fmla="*/ 9 h 112"/>
                <a:gd name="T6" fmla="*/ 38 w 98"/>
                <a:gd name="T7" fmla="*/ 1 h 112"/>
                <a:gd name="T8" fmla="*/ 60 w 98"/>
                <a:gd name="T9" fmla="*/ 1 h 112"/>
                <a:gd name="T10" fmla="*/ 77 w 98"/>
                <a:gd name="T11" fmla="*/ 9 h 112"/>
                <a:gd name="T12" fmla="*/ 90 w 98"/>
                <a:gd name="T13" fmla="*/ 23 h 112"/>
                <a:gd name="T14" fmla="*/ 96 w 98"/>
                <a:gd name="T15" fmla="*/ 43 h 112"/>
                <a:gd name="T16" fmla="*/ 96 w 98"/>
                <a:gd name="T17" fmla="*/ 69 h 112"/>
                <a:gd name="T18" fmla="*/ 90 w 98"/>
                <a:gd name="T19" fmla="*/ 89 h 112"/>
                <a:gd name="T20" fmla="*/ 77 w 98"/>
                <a:gd name="T21" fmla="*/ 104 h 112"/>
                <a:gd name="T22" fmla="*/ 59 w 98"/>
                <a:gd name="T23" fmla="*/ 112 h 112"/>
                <a:gd name="T24" fmla="*/ 37 w 98"/>
                <a:gd name="T25" fmla="*/ 112 h 112"/>
                <a:gd name="T26" fmla="*/ 20 w 98"/>
                <a:gd name="T27" fmla="*/ 104 h 112"/>
                <a:gd name="T28" fmla="*/ 7 w 98"/>
                <a:gd name="T29" fmla="*/ 89 h 112"/>
                <a:gd name="T30" fmla="*/ 0 w 98"/>
                <a:gd name="T31" fmla="*/ 68 h 112"/>
                <a:gd name="T32" fmla="*/ 20 w 98"/>
                <a:gd name="T33" fmla="*/ 56 h 112"/>
                <a:gd name="T34" fmla="*/ 21 w 98"/>
                <a:gd name="T35" fmla="*/ 73 h 112"/>
                <a:gd name="T36" fmla="*/ 27 w 98"/>
                <a:gd name="T37" fmla="*/ 86 h 112"/>
                <a:gd name="T38" fmla="*/ 36 w 98"/>
                <a:gd name="T39" fmla="*/ 95 h 112"/>
                <a:gd name="T40" fmla="*/ 49 w 98"/>
                <a:gd name="T41" fmla="*/ 97 h 112"/>
                <a:gd name="T42" fmla="*/ 60 w 98"/>
                <a:gd name="T43" fmla="*/ 94 h 112"/>
                <a:gd name="T44" fmla="*/ 70 w 98"/>
                <a:gd name="T45" fmla="*/ 86 h 112"/>
                <a:gd name="T46" fmla="*/ 76 w 98"/>
                <a:gd name="T47" fmla="*/ 73 h 112"/>
                <a:gd name="T48" fmla="*/ 77 w 98"/>
                <a:gd name="T49" fmla="*/ 56 h 112"/>
                <a:gd name="T50" fmla="*/ 76 w 98"/>
                <a:gd name="T51" fmla="*/ 39 h 112"/>
                <a:gd name="T52" fmla="*/ 70 w 98"/>
                <a:gd name="T53" fmla="*/ 26 h 112"/>
                <a:gd name="T54" fmla="*/ 62 w 98"/>
                <a:gd name="T55" fmla="*/ 19 h 112"/>
                <a:gd name="T56" fmla="*/ 49 w 98"/>
                <a:gd name="T57" fmla="*/ 16 h 112"/>
                <a:gd name="T58" fmla="*/ 37 w 98"/>
                <a:gd name="T59" fmla="*/ 19 h 112"/>
                <a:gd name="T60" fmla="*/ 27 w 98"/>
                <a:gd name="T61" fmla="*/ 26 h 112"/>
                <a:gd name="T62" fmla="*/ 21 w 98"/>
                <a:gd name="T63" fmla="*/ 39 h 112"/>
                <a:gd name="T64" fmla="*/ 20 w 98"/>
                <a:gd name="T65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112">
                  <a:moveTo>
                    <a:pt x="0" y="56"/>
                  </a:moveTo>
                  <a:lnTo>
                    <a:pt x="0" y="45"/>
                  </a:lnTo>
                  <a:lnTo>
                    <a:pt x="2" y="33"/>
                  </a:lnTo>
                  <a:lnTo>
                    <a:pt x="7" y="25"/>
                  </a:lnTo>
                  <a:lnTo>
                    <a:pt x="12" y="16"/>
                  </a:lnTo>
                  <a:lnTo>
                    <a:pt x="20" y="9"/>
                  </a:lnTo>
                  <a:lnTo>
                    <a:pt x="28" y="4"/>
                  </a:lnTo>
                  <a:lnTo>
                    <a:pt x="38" y="1"/>
                  </a:lnTo>
                  <a:lnTo>
                    <a:pt x="49" y="0"/>
                  </a:lnTo>
                  <a:lnTo>
                    <a:pt x="60" y="1"/>
                  </a:lnTo>
                  <a:lnTo>
                    <a:pt x="69" y="4"/>
                  </a:lnTo>
                  <a:lnTo>
                    <a:pt x="77" y="9"/>
                  </a:lnTo>
                  <a:lnTo>
                    <a:pt x="85" y="14"/>
                  </a:lnTo>
                  <a:lnTo>
                    <a:pt x="90" y="23"/>
                  </a:lnTo>
                  <a:lnTo>
                    <a:pt x="95" y="33"/>
                  </a:lnTo>
                  <a:lnTo>
                    <a:pt x="96" y="43"/>
                  </a:lnTo>
                  <a:lnTo>
                    <a:pt x="98" y="56"/>
                  </a:lnTo>
                  <a:lnTo>
                    <a:pt x="96" y="69"/>
                  </a:lnTo>
                  <a:lnTo>
                    <a:pt x="95" y="79"/>
                  </a:lnTo>
                  <a:lnTo>
                    <a:pt x="90" y="89"/>
                  </a:lnTo>
                  <a:lnTo>
                    <a:pt x="85" y="98"/>
                  </a:lnTo>
                  <a:lnTo>
                    <a:pt x="77" y="104"/>
                  </a:lnTo>
                  <a:lnTo>
                    <a:pt x="69" y="109"/>
                  </a:lnTo>
                  <a:lnTo>
                    <a:pt x="59" y="112"/>
                  </a:lnTo>
                  <a:lnTo>
                    <a:pt x="49" y="112"/>
                  </a:lnTo>
                  <a:lnTo>
                    <a:pt x="37" y="112"/>
                  </a:lnTo>
                  <a:lnTo>
                    <a:pt x="28" y="109"/>
                  </a:lnTo>
                  <a:lnTo>
                    <a:pt x="20" y="104"/>
                  </a:lnTo>
                  <a:lnTo>
                    <a:pt x="12" y="98"/>
                  </a:lnTo>
                  <a:lnTo>
                    <a:pt x="7" y="89"/>
                  </a:lnTo>
                  <a:lnTo>
                    <a:pt x="2" y="79"/>
                  </a:lnTo>
                  <a:lnTo>
                    <a:pt x="0" y="68"/>
                  </a:lnTo>
                  <a:lnTo>
                    <a:pt x="0" y="56"/>
                  </a:lnTo>
                  <a:close/>
                  <a:moveTo>
                    <a:pt x="20" y="56"/>
                  </a:moveTo>
                  <a:lnTo>
                    <a:pt x="20" y="66"/>
                  </a:lnTo>
                  <a:lnTo>
                    <a:pt x="21" y="73"/>
                  </a:lnTo>
                  <a:lnTo>
                    <a:pt x="24" y="81"/>
                  </a:lnTo>
                  <a:lnTo>
                    <a:pt x="27" y="86"/>
                  </a:lnTo>
                  <a:lnTo>
                    <a:pt x="31" y="91"/>
                  </a:lnTo>
                  <a:lnTo>
                    <a:pt x="36" y="95"/>
                  </a:lnTo>
                  <a:lnTo>
                    <a:pt x="41" y="97"/>
                  </a:lnTo>
                  <a:lnTo>
                    <a:pt x="49" y="97"/>
                  </a:lnTo>
                  <a:lnTo>
                    <a:pt x="54" y="97"/>
                  </a:lnTo>
                  <a:lnTo>
                    <a:pt x="60" y="94"/>
                  </a:lnTo>
                  <a:lnTo>
                    <a:pt x="66" y="91"/>
                  </a:lnTo>
                  <a:lnTo>
                    <a:pt x="70" y="86"/>
                  </a:lnTo>
                  <a:lnTo>
                    <a:pt x="73" y="81"/>
                  </a:lnTo>
                  <a:lnTo>
                    <a:pt x="76" y="73"/>
                  </a:lnTo>
                  <a:lnTo>
                    <a:pt x="77" y="65"/>
                  </a:lnTo>
                  <a:lnTo>
                    <a:pt x="77" y="56"/>
                  </a:lnTo>
                  <a:lnTo>
                    <a:pt x="77" y="46"/>
                  </a:lnTo>
                  <a:lnTo>
                    <a:pt x="76" y="39"/>
                  </a:lnTo>
                  <a:lnTo>
                    <a:pt x="73" y="32"/>
                  </a:lnTo>
                  <a:lnTo>
                    <a:pt x="70" y="26"/>
                  </a:lnTo>
                  <a:lnTo>
                    <a:pt x="66" y="22"/>
                  </a:lnTo>
                  <a:lnTo>
                    <a:pt x="62" y="19"/>
                  </a:lnTo>
                  <a:lnTo>
                    <a:pt x="56" y="16"/>
                  </a:lnTo>
                  <a:lnTo>
                    <a:pt x="49" y="16"/>
                  </a:lnTo>
                  <a:lnTo>
                    <a:pt x="43" y="16"/>
                  </a:lnTo>
                  <a:lnTo>
                    <a:pt x="37" y="19"/>
                  </a:lnTo>
                  <a:lnTo>
                    <a:pt x="31" y="22"/>
                  </a:lnTo>
                  <a:lnTo>
                    <a:pt x="27" y="26"/>
                  </a:lnTo>
                  <a:lnTo>
                    <a:pt x="24" y="32"/>
                  </a:lnTo>
                  <a:lnTo>
                    <a:pt x="21" y="39"/>
                  </a:lnTo>
                  <a:lnTo>
                    <a:pt x="20" y="48"/>
                  </a:lnTo>
                  <a:lnTo>
                    <a:pt x="2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4" name="Freeform 105"/>
            <p:cNvSpPr>
              <a:spLocks/>
            </p:cNvSpPr>
            <p:nvPr userDrawn="1"/>
          </p:nvSpPr>
          <p:spPr bwMode="auto">
            <a:xfrm>
              <a:off x="3638550" y="825500"/>
              <a:ext cx="46038" cy="58737"/>
            </a:xfrm>
            <a:custGeom>
              <a:avLst/>
              <a:gdLst>
                <a:gd name="T0" fmla="*/ 66 w 85"/>
                <a:gd name="T1" fmla="*/ 111 h 111"/>
                <a:gd name="T2" fmla="*/ 66 w 85"/>
                <a:gd name="T3" fmla="*/ 48 h 111"/>
                <a:gd name="T4" fmla="*/ 66 w 85"/>
                <a:gd name="T5" fmla="*/ 39 h 111"/>
                <a:gd name="T6" fmla="*/ 65 w 85"/>
                <a:gd name="T7" fmla="*/ 33 h 111"/>
                <a:gd name="T8" fmla="*/ 63 w 85"/>
                <a:gd name="T9" fmla="*/ 27 h 111"/>
                <a:gd name="T10" fmla="*/ 60 w 85"/>
                <a:gd name="T11" fmla="*/ 23 h 111"/>
                <a:gd name="T12" fmla="*/ 58 w 85"/>
                <a:gd name="T13" fmla="*/ 20 h 111"/>
                <a:gd name="T14" fmla="*/ 55 w 85"/>
                <a:gd name="T15" fmla="*/ 17 h 111"/>
                <a:gd name="T16" fmla="*/ 49 w 85"/>
                <a:gd name="T17" fmla="*/ 17 h 111"/>
                <a:gd name="T18" fmla="*/ 43 w 85"/>
                <a:gd name="T19" fmla="*/ 16 h 111"/>
                <a:gd name="T20" fmla="*/ 37 w 85"/>
                <a:gd name="T21" fmla="*/ 17 h 111"/>
                <a:gd name="T22" fmla="*/ 30 w 85"/>
                <a:gd name="T23" fmla="*/ 20 h 111"/>
                <a:gd name="T24" fmla="*/ 23 w 85"/>
                <a:gd name="T25" fmla="*/ 25 h 111"/>
                <a:gd name="T26" fmla="*/ 19 w 85"/>
                <a:gd name="T27" fmla="*/ 30 h 111"/>
                <a:gd name="T28" fmla="*/ 19 w 85"/>
                <a:gd name="T29" fmla="*/ 111 h 111"/>
                <a:gd name="T30" fmla="*/ 0 w 85"/>
                <a:gd name="T31" fmla="*/ 111 h 111"/>
                <a:gd name="T32" fmla="*/ 0 w 85"/>
                <a:gd name="T33" fmla="*/ 1 h 111"/>
                <a:gd name="T34" fmla="*/ 13 w 85"/>
                <a:gd name="T35" fmla="*/ 1 h 111"/>
                <a:gd name="T36" fmla="*/ 19 w 85"/>
                <a:gd name="T37" fmla="*/ 16 h 111"/>
                <a:gd name="T38" fmla="*/ 24 w 85"/>
                <a:gd name="T39" fmla="*/ 9 h 111"/>
                <a:gd name="T40" fmla="*/ 32 w 85"/>
                <a:gd name="T41" fmla="*/ 4 h 111"/>
                <a:gd name="T42" fmla="*/ 40 w 85"/>
                <a:gd name="T43" fmla="*/ 1 h 111"/>
                <a:gd name="T44" fmla="*/ 50 w 85"/>
                <a:gd name="T45" fmla="*/ 0 h 111"/>
                <a:gd name="T46" fmla="*/ 59 w 85"/>
                <a:gd name="T47" fmla="*/ 1 h 111"/>
                <a:gd name="T48" fmla="*/ 66 w 85"/>
                <a:gd name="T49" fmla="*/ 3 h 111"/>
                <a:gd name="T50" fmla="*/ 72 w 85"/>
                <a:gd name="T51" fmla="*/ 6 h 111"/>
                <a:gd name="T52" fmla="*/ 76 w 85"/>
                <a:gd name="T53" fmla="*/ 12 h 111"/>
                <a:gd name="T54" fmla="*/ 81 w 85"/>
                <a:gd name="T55" fmla="*/ 17 h 111"/>
                <a:gd name="T56" fmla="*/ 83 w 85"/>
                <a:gd name="T57" fmla="*/ 25 h 111"/>
                <a:gd name="T58" fmla="*/ 85 w 85"/>
                <a:gd name="T59" fmla="*/ 33 h 111"/>
                <a:gd name="T60" fmla="*/ 85 w 85"/>
                <a:gd name="T61" fmla="*/ 43 h 111"/>
                <a:gd name="T62" fmla="*/ 85 w 85"/>
                <a:gd name="T63" fmla="*/ 111 h 111"/>
                <a:gd name="T64" fmla="*/ 66 w 85"/>
                <a:gd name="T6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111">
                  <a:moveTo>
                    <a:pt x="66" y="111"/>
                  </a:moveTo>
                  <a:lnTo>
                    <a:pt x="66" y="48"/>
                  </a:lnTo>
                  <a:lnTo>
                    <a:pt x="66" y="39"/>
                  </a:lnTo>
                  <a:lnTo>
                    <a:pt x="65" y="33"/>
                  </a:lnTo>
                  <a:lnTo>
                    <a:pt x="63" y="27"/>
                  </a:lnTo>
                  <a:lnTo>
                    <a:pt x="60" y="23"/>
                  </a:lnTo>
                  <a:lnTo>
                    <a:pt x="58" y="20"/>
                  </a:lnTo>
                  <a:lnTo>
                    <a:pt x="55" y="17"/>
                  </a:lnTo>
                  <a:lnTo>
                    <a:pt x="49" y="17"/>
                  </a:lnTo>
                  <a:lnTo>
                    <a:pt x="43" y="16"/>
                  </a:lnTo>
                  <a:lnTo>
                    <a:pt x="37" y="17"/>
                  </a:lnTo>
                  <a:lnTo>
                    <a:pt x="30" y="20"/>
                  </a:lnTo>
                  <a:lnTo>
                    <a:pt x="23" y="25"/>
                  </a:lnTo>
                  <a:lnTo>
                    <a:pt x="19" y="30"/>
                  </a:lnTo>
                  <a:lnTo>
                    <a:pt x="19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9" y="16"/>
                  </a:lnTo>
                  <a:lnTo>
                    <a:pt x="24" y="9"/>
                  </a:lnTo>
                  <a:lnTo>
                    <a:pt x="32" y="4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59" y="1"/>
                  </a:lnTo>
                  <a:lnTo>
                    <a:pt x="66" y="3"/>
                  </a:lnTo>
                  <a:lnTo>
                    <a:pt x="72" y="6"/>
                  </a:lnTo>
                  <a:lnTo>
                    <a:pt x="76" y="12"/>
                  </a:lnTo>
                  <a:lnTo>
                    <a:pt x="81" y="17"/>
                  </a:lnTo>
                  <a:lnTo>
                    <a:pt x="83" y="25"/>
                  </a:lnTo>
                  <a:lnTo>
                    <a:pt x="85" y="33"/>
                  </a:lnTo>
                  <a:lnTo>
                    <a:pt x="85" y="43"/>
                  </a:lnTo>
                  <a:lnTo>
                    <a:pt x="85" y="111"/>
                  </a:lnTo>
                  <a:lnTo>
                    <a:pt x="66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5" name="Freeform 106"/>
            <p:cNvSpPr>
              <a:spLocks noEditPoints="1"/>
            </p:cNvSpPr>
            <p:nvPr userDrawn="1"/>
          </p:nvSpPr>
          <p:spPr bwMode="auto">
            <a:xfrm>
              <a:off x="3694113" y="803275"/>
              <a:ext cx="49213" cy="80962"/>
            </a:xfrm>
            <a:custGeom>
              <a:avLst/>
              <a:gdLst>
                <a:gd name="T0" fmla="*/ 75 w 93"/>
                <a:gd name="T1" fmla="*/ 153 h 154"/>
                <a:gd name="T2" fmla="*/ 75 w 93"/>
                <a:gd name="T3" fmla="*/ 144 h 154"/>
                <a:gd name="T4" fmla="*/ 69 w 93"/>
                <a:gd name="T5" fmla="*/ 149 h 154"/>
                <a:gd name="T6" fmla="*/ 62 w 93"/>
                <a:gd name="T7" fmla="*/ 151 h 154"/>
                <a:gd name="T8" fmla="*/ 54 w 93"/>
                <a:gd name="T9" fmla="*/ 154 h 154"/>
                <a:gd name="T10" fmla="*/ 46 w 93"/>
                <a:gd name="T11" fmla="*/ 154 h 154"/>
                <a:gd name="T12" fmla="*/ 36 w 93"/>
                <a:gd name="T13" fmla="*/ 154 h 154"/>
                <a:gd name="T14" fmla="*/ 27 w 93"/>
                <a:gd name="T15" fmla="*/ 151 h 154"/>
                <a:gd name="T16" fmla="*/ 18 w 93"/>
                <a:gd name="T17" fmla="*/ 146 h 154"/>
                <a:gd name="T18" fmla="*/ 13 w 93"/>
                <a:gd name="T19" fmla="*/ 140 h 154"/>
                <a:gd name="T20" fmla="*/ 7 w 93"/>
                <a:gd name="T21" fmla="*/ 133 h 154"/>
                <a:gd name="T22" fmla="*/ 3 w 93"/>
                <a:gd name="T23" fmla="*/ 123 h 154"/>
                <a:gd name="T24" fmla="*/ 0 w 93"/>
                <a:gd name="T25" fmla="*/ 113 h 154"/>
                <a:gd name="T26" fmla="*/ 0 w 93"/>
                <a:gd name="T27" fmla="*/ 101 h 154"/>
                <a:gd name="T28" fmla="*/ 1 w 93"/>
                <a:gd name="T29" fmla="*/ 90 h 154"/>
                <a:gd name="T30" fmla="*/ 3 w 93"/>
                <a:gd name="T31" fmla="*/ 78 h 154"/>
                <a:gd name="T32" fmla="*/ 8 w 93"/>
                <a:gd name="T33" fmla="*/ 68 h 154"/>
                <a:gd name="T34" fmla="*/ 14 w 93"/>
                <a:gd name="T35" fmla="*/ 59 h 154"/>
                <a:gd name="T36" fmla="*/ 21 w 93"/>
                <a:gd name="T37" fmla="*/ 52 h 154"/>
                <a:gd name="T38" fmla="*/ 30 w 93"/>
                <a:gd name="T39" fmla="*/ 46 h 154"/>
                <a:gd name="T40" fmla="*/ 39 w 93"/>
                <a:gd name="T41" fmla="*/ 43 h 154"/>
                <a:gd name="T42" fmla="*/ 49 w 93"/>
                <a:gd name="T43" fmla="*/ 42 h 154"/>
                <a:gd name="T44" fmla="*/ 57 w 93"/>
                <a:gd name="T45" fmla="*/ 42 h 154"/>
                <a:gd name="T46" fmla="*/ 63 w 93"/>
                <a:gd name="T47" fmla="*/ 43 h 154"/>
                <a:gd name="T48" fmla="*/ 70 w 93"/>
                <a:gd name="T49" fmla="*/ 46 h 154"/>
                <a:gd name="T50" fmla="*/ 75 w 93"/>
                <a:gd name="T51" fmla="*/ 51 h 154"/>
                <a:gd name="T52" fmla="*/ 75 w 93"/>
                <a:gd name="T53" fmla="*/ 0 h 154"/>
                <a:gd name="T54" fmla="*/ 93 w 93"/>
                <a:gd name="T55" fmla="*/ 0 h 154"/>
                <a:gd name="T56" fmla="*/ 93 w 93"/>
                <a:gd name="T57" fmla="*/ 153 h 154"/>
                <a:gd name="T58" fmla="*/ 75 w 93"/>
                <a:gd name="T59" fmla="*/ 153 h 154"/>
                <a:gd name="T60" fmla="*/ 75 w 93"/>
                <a:gd name="T61" fmla="*/ 69 h 154"/>
                <a:gd name="T62" fmla="*/ 70 w 93"/>
                <a:gd name="T63" fmla="*/ 65 h 154"/>
                <a:gd name="T64" fmla="*/ 66 w 93"/>
                <a:gd name="T65" fmla="*/ 61 h 154"/>
                <a:gd name="T66" fmla="*/ 60 w 93"/>
                <a:gd name="T67" fmla="*/ 59 h 154"/>
                <a:gd name="T68" fmla="*/ 54 w 93"/>
                <a:gd name="T69" fmla="*/ 58 h 154"/>
                <a:gd name="T70" fmla="*/ 47 w 93"/>
                <a:gd name="T71" fmla="*/ 59 h 154"/>
                <a:gd name="T72" fmla="*/ 40 w 93"/>
                <a:gd name="T73" fmla="*/ 61 h 154"/>
                <a:gd name="T74" fmla="*/ 34 w 93"/>
                <a:gd name="T75" fmla="*/ 65 h 154"/>
                <a:gd name="T76" fmla="*/ 30 w 93"/>
                <a:gd name="T77" fmla="*/ 69 h 154"/>
                <a:gd name="T78" fmla="*/ 26 w 93"/>
                <a:gd name="T79" fmla="*/ 77 h 154"/>
                <a:gd name="T80" fmla="*/ 23 w 93"/>
                <a:gd name="T81" fmla="*/ 82 h 154"/>
                <a:gd name="T82" fmla="*/ 20 w 93"/>
                <a:gd name="T83" fmla="*/ 91 h 154"/>
                <a:gd name="T84" fmla="*/ 20 w 93"/>
                <a:gd name="T85" fmla="*/ 100 h 154"/>
                <a:gd name="T86" fmla="*/ 20 w 93"/>
                <a:gd name="T87" fmla="*/ 108 h 154"/>
                <a:gd name="T88" fmla="*/ 23 w 93"/>
                <a:gd name="T89" fmla="*/ 117 h 154"/>
                <a:gd name="T90" fmla="*/ 24 w 93"/>
                <a:gd name="T91" fmla="*/ 123 h 154"/>
                <a:gd name="T92" fmla="*/ 28 w 93"/>
                <a:gd name="T93" fmla="*/ 128 h 154"/>
                <a:gd name="T94" fmla="*/ 34 w 93"/>
                <a:gd name="T95" fmla="*/ 133 h 154"/>
                <a:gd name="T96" fmla="*/ 40 w 93"/>
                <a:gd name="T97" fmla="*/ 136 h 154"/>
                <a:gd name="T98" fmla="*/ 47 w 93"/>
                <a:gd name="T99" fmla="*/ 139 h 154"/>
                <a:gd name="T100" fmla="*/ 56 w 93"/>
                <a:gd name="T101" fmla="*/ 139 h 154"/>
                <a:gd name="T102" fmla="*/ 60 w 93"/>
                <a:gd name="T103" fmla="*/ 137 h 154"/>
                <a:gd name="T104" fmla="*/ 66 w 93"/>
                <a:gd name="T105" fmla="*/ 136 h 154"/>
                <a:gd name="T106" fmla="*/ 72 w 93"/>
                <a:gd name="T107" fmla="*/ 133 h 154"/>
                <a:gd name="T108" fmla="*/ 75 w 93"/>
                <a:gd name="T109" fmla="*/ 130 h 154"/>
                <a:gd name="T110" fmla="*/ 75 w 93"/>
                <a:gd name="T111" fmla="*/ 69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3" h="154">
                  <a:moveTo>
                    <a:pt x="75" y="153"/>
                  </a:moveTo>
                  <a:lnTo>
                    <a:pt x="75" y="144"/>
                  </a:lnTo>
                  <a:lnTo>
                    <a:pt x="69" y="149"/>
                  </a:lnTo>
                  <a:lnTo>
                    <a:pt x="62" y="151"/>
                  </a:lnTo>
                  <a:lnTo>
                    <a:pt x="54" y="154"/>
                  </a:lnTo>
                  <a:lnTo>
                    <a:pt x="46" y="154"/>
                  </a:lnTo>
                  <a:lnTo>
                    <a:pt x="36" y="154"/>
                  </a:lnTo>
                  <a:lnTo>
                    <a:pt x="27" y="151"/>
                  </a:lnTo>
                  <a:lnTo>
                    <a:pt x="18" y="146"/>
                  </a:lnTo>
                  <a:lnTo>
                    <a:pt x="13" y="140"/>
                  </a:lnTo>
                  <a:lnTo>
                    <a:pt x="7" y="133"/>
                  </a:lnTo>
                  <a:lnTo>
                    <a:pt x="3" y="123"/>
                  </a:lnTo>
                  <a:lnTo>
                    <a:pt x="0" y="113"/>
                  </a:lnTo>
                  <a:lnTo>
                    <a:pt x="0" y="101"/>
                  </a:lnTo>
                  <a:lnTo>
                    <a:pt x="1" y="90"/>
                  </a:lnTo>
                  <a:lnTo>
                    <a:pt x="3" y="78"/>
                  </a:lnTo>
                  <a:lnTo>
                    <a:pt x="8" y="68"/>
                  </a:lnTo>
                  <a:lnTo>
                    <a:pt x="14" y="59"/>
                  </a:lnTo>
                  <a:lnTo>
                    <a:pt x="21" y="52"/>
                  </a:lnTo>
                  <a:lnTo>
                    <a:pt x="30" y="46"/>
                  </a:lnTo>
                  <a:lnTo>
                    <a:pt x="39" y="43"/>
                  </a:lnTo>
                  <a:lnTo>
                    <a:pt x="49" y="42"/>
                  </a:lnTo>
                  <a:lnTo>
                    <a:pt x="57" y="42"/>
                  </a:lnTo>
                  <a:lnTo>
                    <a:pt x="63" y="43"/>
                  </a:lnTo>
                  <a:lnTo>
                    <a:pt x="70" y="46"/>
                  </a:lnTo>
                  <a:lnTo>
                    <a:pt x="75" y="51"/>
                  </a:lnTo>
                  <a:lnTo>
                    <a:pt x="75" y="0"/>
                  </a:lnTo>
                  <a:lnTo>
                    <a:pt x="93" y="0"/>
                  </a:lnTo>
                  <a:lnTo>
                    <a:pt x="93" y="153"/>
                  </a:lnTo>
                  <a:lnTo>
                    <a:pt x="75" y="153"/>
                  </a:lnTo>
                  <a:close/>
                  <a:moveTo>
                    <a:pt x="75" y="69"/>
                  </a:moveTo>
                  <a:lnTo>
                    <a:pt x="70" y="65"/>
                  </a:lnTo>
                  <a:lnTo>
                    <a:pt x="66" y="61"/>
                  </a:lnTo>
                  <a:lnTo>
                    <a:pt x="60" y="59"/>
                  </a:lnTo>
                  <a:lnTo>
                    <a:pt x="54" y="58"/>
                  </a:lnTo>
                  <a:lnTo>
                    <a:pt x="47" y="59"/>
                  </a:lnTo>
                  <a:lnTo>
                    <a:pt x="40" y="61"/>
                  </a:lnTo>
                  <a:lnTo>
                    <a:pt x="34" y="65"/>
                  </a:lnTo>
                  <a:lnTo>
                    <a:pt x="30" y="69"/>
                  </a:lnTo>
                  <a:lnTo>
                    <a:pt x="26" y="77"/>
                  </a:lnTo>
                  <a:lnTo>
                    <a:pt x="23" y="82"/>
                  </a:lnTo>
                  <a:lnTo>
                    <a:pt x="20" y="91"/>
                  </a:lnTo>
                  <a:lnTo>
                    <a:pt x="20" y="100"/>
                  </a:lnTo>
                  <a:lnTo>
                    <a:pt x="20" y="108"/>
                  </a:lnTo>
                  <a:lnTo>
                    <a:pt x="23" y="117"/>
                  </a:lnTo>
                  <a:lnTo>
                    <a:pt x="24" y="123"/>
                  </a:lnTo>
                  <a:lnTo>
                    <a:pt x="28" y="128"/>
                  </a:lnTo>
                  <a:lnTo>
                    <a:pt x="34" y="133"/>
                  </a:lnTo>
                  <a:lnTo>
                    <a:pt x="40" y="136"/>
                  </a:lnTo>
                  <a:lnTo>
                    <a:pt x="47" y="139"/>
                  </a:lnTo>
                  <a:lnTo>
                    <a:pt x="56" y="139"/>
                  </a:lnTo>
                  <a:lnTo>
                    <a:pt x="60" y="137"/>
                  </a:lnTo>
                  <a:lnTo>
                    <a:pt x="66" y="136"/>
                  </a:lnTo>
                  <a:lnTo>
                    <a:pt x="72" y="133"/>
                  </a:lnTo>
                  <a:lnTo>
                    <a:pt x="75" y="130"/>
                  </a:lnTo>
                  <a:lnTo>
                    <a:pt x="75" y="6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6" name="Freeform 107"/>
            <p:cNvSpPr>
              <a:spLocks/>
            </p:cNvSpPr>
            <p:nvPr userDrawn="1"/>
          </p:nvSpPr>
          <p:spPr bwMode="auto">
            <a:xfrm>
              <a:off x="3749675" y="825500"/>
              <a:ext cx="53975" cy="80962"/>
            </a:xfrm>
            <a:custGeom>
              <a:avLst/>
              <a:gdLst>
                <a:gd name="T0" fmla="*/ 55 w 101"/>
                <a:gd name="T1" fmla="*/ 129 h 152"/>
                <a:gd name="T2" fmla="*/ 52 w 101"/>
                <a:gd name="T3" fmla="*/ 133 h 152"/>
                <a:gd name="T4" fmla="*/ 49 w 101"/>
                <a:gd name="T5" fmla="*/ 137 h 152"/>
                <a:gd name="T6" fmla="*/ 45 w 101"/>
                <a:gd name="T7" fmla="*/ 142 h 152"/>
                <a:gd name="T8" fmla="*/ 39 w 101"/>
                <a:gd name="T9" fmla="*/ 146 h 152"/>
                <a:gd name="T10" fmla="*/ 33 w 101"/>
                <a:gd name="T11" fmla="*/ 149 h 152"/>
                <a:gd name="T12" fmla="*/ 26 w 101"/>
                <a:gd name="T13" fmla="*/ 150 h 152"/>
                <a:gd name="T14" fmla="*/ 19 w 101"/>
                <a:gd name="T15" fmla="*/ 152 h 152"/>
                <a:gd name="T16" fmla="*/ 11 w 101"/>
                <a:gd name="T17" fmla="*/ 152 h 152"/>
                <a:gd name="T18" fmla="*/ 11 w 101"/>
                <a:gd name="T19" fmla="*/ 134 h 152"/>
                <a:gd name="T20" fmla="*/ 17 w 101"/>
                <a:gd name="T21" fmla="*/ 134 h 152"/>
                <a:gd name="T22" fmla="*/ 23 w 101"/>
                <a:gd name="T23" fmla="*/ 133 h 152"/>
                <a:gd name="T24" fmla="*/ 29 w 101"/>
                <a:gd name="T25" fmla="*/ 132 h 152"/>
                <a:gd name="T26" fmla="*/ 33 w 101"/>
                <a:gd name="T27" fmla="*/ 129 h 152"/>
                <a:gd name="T28" fmla="*/ 36 w 101"/>
                <a:gd name="T29" fmla="*/ 126 h 152"/>
                <a:gd name="T30" fmla="*/ 39 w 101"/>
                <a:gd name="T31" fmla="*/ 123 h 152"/>
                <a:gd name="T32" fmla="*/ 40 w 101"/>
                <a:gd name="T33" fmla="*/ 120 h 152"/>
                <a:gd name="T34" fmla="*/ 42 w 101"/>
                <a:gd name="T35" fmla="*/ 116 h 152"/>
                <a:gd name="T36" fmla="*/ 40 w 101"/>
                <a:gd name="T37" fmla="*/ 107 h 152"/>
                <a:gd name="T38" fmla="*/ 37 w 101"/>
                <a:gd name="T39" fmla="*/ 98 h 152"/>
                <a:gd name="T40" fmla="*/ 34 w 101"/>
                <a:gd name="T41" fmla="*/ 88 h 152"/>
                <a:gd name="T42" fmla="*/ 30 w 101"/>
                <a:gd name="T43" fmla="*/ 77 h 152"/>
                <a:gd name="T44" fmla="*/ 0 w 101"/>
                <a:gd name="T45" fmla="*/ 0 h 152"/>
                <a:gd name="T46" fmla="*/ 20 w 101"/>
                <a:gd name="T47" fmla="*/ 0 h 152"/>
                <a:gd name="T48" fmla="*/ 52 w 101"/>
                <a:gd name="T49" fmla="*/ 85 h 152"/>
                <a:gd name="T50" fmla="*/ 81 w 101"/>
                <a:gd name="T51" fmla="*/ 0 h 152"/>
                <a:gd name="T52" fmla="*/ 101 w 101"/>
                <a:gd name="T53" fmla="*/ 0 h 152"/>
                <a:gd name="T54" fmla="*/ 55 w 101"/>
                <a:gd name="T55" fmla="*/ 129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1" h="152">
                  <a:moveTo>
                    <a:pt x="55" y="129"/>
                  </a:moveTo>
                  <a:lnTo>
                    <a:pt x="52" y="133"/>
                  </a:lnTo>
                  <a:lnTo>
                    <a:pt x="49" y="137"/>
                  </a:lnTo>
                  <a:lnTo>
                    <a:pt x="45" y="142"/>
                  </a:lnTo>
                  <a:lnTo>
                    <a:pt x="39" y="146"/>
                  </a:lnTo>
                  <a:lnTo>
                    <a:pt x="33" y="149"/>
                  </a:lnTo>
                  <a:lnTo>
                    <a:pt x="26" y="150"/>
                  </a:lnTo>
                  <a:lnTo>
                    <a:pt x="19" y="152"/>
                  </a:lnTo>
                  <a:lnTo>
                    <a:pt x="11" y="152"/>
                  </a:lnTo>
                  <a:lnTo>
                    <a:pt x="11" y="134"/>
                  </a:lnTo>
                  <a:lnTo>
                    <a:pt x="17" y="134"/>
                  </a:lnTo>
                  <a:lnTo>
                    <a:pt x="23" y="133"/>
                  </a:lnTo>
                  <a:lnTo>
                    <a:pt x="29" y="132"/>
                  </a:lnTo>
                  <a:lnTo>
                    <a:pt x="33" y="129"/>
                  </a:lnTo>
                  <a:lnTo>
                    <a:pt x="36" y="126"/>
                  </a:lnTo>
                  <a:lnTo>
                    <a:pt x="39" y="123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0" y="107"/>
                  </a:lnTo>
                  <a:lnTo>
                    <a:pt x="37" y="98"/>
                  </a:lnTo>
                  <a:lnTo>
                    <a:pt x="34" y="88"/>
                  </a:lnTo>
                  <a:lnTo>
                    <a:pt x="30" y="77"/>
                  </a:lnTo>
                  <a:lnTo>
                    <a:pt x="0" y="0"/>
                  </a:lnTo>
                  <a:lnTo>
                    <a:pt x="20" y="0"/>
                  </a:lnTo>
                  <a:lnTo>
                    <a:pt x="52" y="85"/>
                  </a:lnTo>
                  <a:lnTo>
                    <a:pt x="81" y="0"/>
                  </a:lnTo>
                  <a:lnTo>
                    <a:pt x="101" y="0"/>
                  </a:lnTo>
                  <a:lnTo>
                    <a:pt x="55" y="1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7" name="Freeform 108"/>
            <p:cNvSpPr>
              <a:spLocks noEditPoints="1"/>
            </p:cNvSpPr>
            <p:nvPr userDrawn="1"/>
          </p:nvSpPr>
          <p:spPr bwMode="auto">
            <a:xfrm>
              <a:off x="1930400" y="936625"/>
              <a:ext cx="65088" cy="80962"/>
            </a:xfrm>
            <a:custGeom>
              <a:avLst/>
              <a:gdLst>
                <a:gd name="T0" fmla="*/ 0 w 123"/>
                <a:gd name="T1" fmla="*/ 60 h 154"/>
                <a:gd name="T2" fmla="*/ 9 w 123"/>
                <a:gd name="T3" fmla="*/ 34 h 154"/>
                <a:gd name="T4" fmla="*/ 21 w 123"/>
                <a:gd name="T5" fmla="*/ 17 h 154"/>
                <a:gd name="T6" fmla="*/ 29 w 123"/>
                <a:gd name="T7" fmla="*/ 8 h 154"/>
                <a:gd name="T8" fmla="*/ 41 w 123"/>
                <a:gd name="T9" fmla="*/ 4 h 154"/>
                <a:gd name="T10" fmla="*/ 52 w 123"/>
                <a:gd name="T11" fmla="*/ 1 h 154"/>
                <a:gd name="T12" fmla="*/ 74 w 123"/>
                <a:gd name="T13" fmla="*/ 1 h 154"/>
                <a:gd name="T14" fmla="*/ 93 w 123"/>
                <a:gd name="T15" fmla="*/ 8 h 154"/>
                <a:gd name="T16" fmla="*/ 103 w 123"/>
                <a:gd name="T17" fmla="*/ 16 h 154"/>
                <a:gd name="T18" fmla="*/ 114 w 123"/>
                <a:gd name="T19" fmla="*/ 32 h 154"/>
                <a:gd name="T20" fmla="*/ 123 w 123"/>
                <a:gd name="T21" fmla="*/ 59 h 154"/>
                <a:gd name="T22" fmla="*/ 123 w 123"/>
                <a:gd name="T23" fmla="*/ 93 h 154"/>
                <a:gd name="T24" fmla="*/ 114 w 123"/>
                <a:gd name="T25" fmla="*/ 122 h 154"/>
                <a:gd name="T26" fmla="*/ 103 w 123"/>
                <a:gd name="T27" fmla="*/ 138 h 154"/>
                <a:gd name="T28" fmla="*/ 93 w 123"/>
                <a:gd name="T29" fmla="*/ 147 h 154"/>
                <a:gd name="T30" fmla="*/ 74 w 123"/>
                <a:gd name="T31" fmla="*/ 152 h 154"/>
                <a:gd name="T32" fmla="*/ 52 w 123"/>
                <a:gd name="T33" fmla="*/ 154 h 154"/>
                <a:gd name="T34" fmla="*/ 41 w 123"/>
                <a:gd name="T35" fmla="*/ 151 h 154"/>
                <a:gd name="T36" fmla="*/ 29 w 123"/>
                <a:gd name="T37" fmla="*/ 145 h 154"/>
                <a:gd name="T38" fmla="*/ 21 w 123"/>
                <a:gd name="T39" fmla="*/ 137 h 154"/>
                <a:gd name="T40" fmla="*/ 9 w 123"/>
                <a:gd name="T41" fmla="*/ 121 h 154"/>
                <a:gd name="T42" fmla="*/ 0 w 123"/>
                <a:gd name="T43" fmla="*/ 92 h 154"/>
                <a:gd name="T44" fmla="*/ 21 w 123"/>
                <a:gd name="T45" fmla="*/ 76 h 154"/>
                <a:gd name="T46" fmla="*/ 24 w 123"/>
                <a:gd name="T47" fmla="*/ 99 h 154"/>
                <a:gd name="T48" fmla="*/ 31 w 123"/>
                <a:gd name="T49" fmla="*/ 119 h 154"/>
                <a:gd name="T50" fmla="*/ 44 w 123"/>
                <a:gd name="T51" fmla="*/ 131 h 154"/>
                <a:gd name="T52" fmla="*/ 60 w 123"/>
                <a:gd name="T53" fmla="*/ 135 h 154"/>
                <a:gd name="T54" fmla="*/ 78 w 123"/>
                <a:gd name="T55" fmla="*/ 132 h 154"/>
                <a:gd name="T56" fmla="*/ 91 w 123"/>
                <a:gd name="T57" fmla="*/ 121 h 154"/>
                <a:gd name="T58" fmla="*/ 100 w 123"/>
                <a:gd name="T59" fmla="*/ 101 h 154"/>
                <a:gd name="T60" fmla="*/ 103 w 123"/>
                <a:gd name="T61" fmla="*/ 76 h 154"/>
                <a:gd name="T62" fmla="*/ 100 w 123"/>
                <a:gd name="T63" fmla="*/ 52 h 154"/>
                <a:gd name="T64" fmla="*/ 91 w 123"/>
                <a:gd name="T65" fmla="*/ 33 h 154"/>
                <a:gd name="T66" fmla="*/ 78 w 123"/>
                <a:gd name="T67" fmla="*/ 23 h 154"/>
                <a:gd name="T68" fmla="*/ 60 w 123"/>
                <a:gd name="T69" fmla="*/ 19 h 154"/>
                <a:gd name="T70" fmla="*/ 44 w 123"/>
                <a:gd name="T71" fmla="*/ 23 h 154"/>
                <a:gd name="T72" fmla="*/ 31 w 123"/>
                <a:gd name="T73" fmla="*/ 34 h 154"/>
                <a:gd name="T74" fmla="*/ 24 w 123"/>
                <a:gd name="T75" fmla="*/ 52 h 154"/>
                <a:gd name="T76" fmla="*/ 21 w 123"/>
                <a:gd name="T77" fmla="*/ 76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3" h="154">
                  <a:moveTo>
                    <a:pt x="0" y="76"/>
                  </a:moveTo>
                  <a:lnTo>
                    <a:pt x="0" y="60"/>
                  </a:lnTo>
                  <a:lnTo>
                    <a:pt x="3" y="46"/>
                  </a:lnTo>
                  <a:lnTo>
                    <a:pt x="9" y="34"/>
                  </a:lnTo>
                  <a:lnTo>
                    <a:pt x="16" y="23"/>
                  </a:lnTo>
                  <a:lnTo>
                    <a:pt x="21" y="17"/>
                  </a:lnTo>
                  <a:lnTo>
                    <a:pt x="25" y="13"/>
                  </a:lnTo>
                  <a:lnTo>
                    <a:pt x="29" y="8"/>
                  </a:lnTo>
                  <a:lnTo>
                    <a:pt x="35" y="6"/>
                  </a:lnTo>
                  <a:lnTo>
                    <a:pt x="41" y="4"/>
                  </a:lnTo>
                  <a:lnTo>
                    <a:pt x="47" y="1"/>
                  </a:lnTo>
                  <a:lnTo>
                    <a:pt x="52" y="1"/>
                  </a:lnTo>
                  <a:lnTo>
                    <a:pt x="60" y="0"/>
                  </a:lnTo>
                  <a:lnTo>
                    <a:pt x="74" y="1"/>
                  </a:lnTo>
                  <a:lnTo>
                    <a:pt x="87" y="6"/>
                  </a:lnTo>
                  <a:lnTo>
                    <a:pt x="93" y="8"/>
                  </a:lnTo>
                  <a:lnTo>
                    <a:pt x="99" y="11"/>
                  </a:lnTo>
                  <a:lnTo>
                    <a:pt x="103" y="16"/>
                  </a:lnTo>
                  <a:lnTo>
                    <a:pt x="107" y="20"/>
                  </a:lnTo>
                  <a:lnTo>
                    <a:pt x="114" y="32"/>
                  </a:lnTo>
                  <a:lnTo>
                    <a:pt x="120" y="44"/>
                  </a:lnTo>
                  <a:lnTo>
                    <a:pt x="123" y="59"/>
                  </a:lnTo>
                  <a:lnTo>
                    <a:pt x="123" y="76"/>
                  </a:lnTo>
                  <a:lnTo>
                    <a:pt x="123" y="93"/>
                  </a:lnTo>
                  <a:lnTo>
                    <a:pt x="120" y="109"/>
                  </a:lnTo>
                  <a:lnTo>
                    <a:pt x="114" y="122"/>
                  </a:lnTo>
                  <a:lnTo>
                    <a:pt x="107" y="134"/>
                  </a:lnTo>
                  <a:lnTo>
                    <a:pt x="103" y="138"/>
                  </a:lnTo>
                  <a:lnTo>
                    <a:pt x="99" y="142"/>
                  </a:lnTo>
                  <a:lnTo>
                    <a:pt x="93" y="147"/>
                  </a:lnTo>
                  <a:lnTo>
                    <a:pt x="87" y="150"/>
                  </a:lnTo>
                  <a:lnTo>
                    <a:pt x="74" y="152"/>
                  </a:lnTo>
                  <a:lnTo>
                    <a:pt x="60" y="154"/>
                  </a:lnTo>
                  <a:lnTo>
                    <a:pt x="52" y="154"/>
                  </a:lnTo>
                  <a:lnTo>
                    <a:pt x="47" y="152"/>
                  </a:lnTo>
                  <a:lnTo>
                    <a:pt x="41" y="151"/>
                  </a:lnTo>
                  <a:lnTo>
                    <a:pt x="35" y="148"/>
                  </a:lnTo>
                  <a:lnTo>
                    <a:pt x="29" y="145"/>
                  </a:lnTo>
                  <a:lnTo>
                    <a:pt x="25" y="142"/>
                  </a:lnTo>
                  <a:lnTo>
                    <a:pt x="21" y="137"/>
                  </a:lnTo>
                  <a:lnTo>
                    <a:pt x="16" y="132"/>
                  </a:lnTo>
                  <a:lnTo>
                    <a:pt x="9" y="121"/>
                  </a:lnTo>
                  <a:lnTo>
                    <a:pt x="3" y="108"/>
                  </a:lnTo>
                  <a:lnTo>
                    <a:pt x="0" y="92"/>
                  </a:lnTo>
                  <a:lnTo>
                    <a:pt x="0" y="76"/>
                  </a:lnTo>
                  <a:close/>
                  <a:moveTo>
                    <a:pt x="21" y="76"/>
                  </a:moveTo>
                  <a:lnTo>
                    <a:pt x="22" y="88"/>
                  </a:lnTo>
                  <a:lnTo>
                    <a:pt x="24" y="99"/>
                  </a:lnTo>
                  <a:lnTo>
                    <a:pt x="26" y="109"/>
                  </a:lnTo>
                  <a:lnTo>
                    <a:pt x="31" y="119"/>
                  </a:lnTo>
                  <a:lnTo>
                    <a:pt x="37" y="127"/>
                  </a:lnTo>
                  <a:lnTo>
                    <a:pt x="44" y="131"/>
                  </a:lnTo>
                  <a:lnTo>
                    <a:pt x="51" y="135"/>
                  </a:lnTo>
                  <a:lnTo>
                    <a:pt x="60" y="135"/>
                  </a:lnTo>
                  <a:lnTo>
                    <a:pt x="70" y="135"/>
                  </a:lnTo>
                  <a:lnTo>
                    <a:pt x="78" y="132"/>
                  </a:lnTo>
                  <a:lnTo>
                    <a:pt x="86" y="127"/>
                  </a:lnTo>
                  <a:lnTo>
                    <a:pt x="91" y="121"/>
                  </a:lnTo>
                  <a:lnTo>
                    <a:pt x="96" y="112"/>
                  </a:lnTo>
                  <a:lnTo>
                    <a:pt x="100" y="101"/>
                  </a:lnTo>
                  <a:lnTo>
                    <a:pt x="101" y="89"/>
                  </a:lnTo>
                  <a:lnTo>
                    <a:pt x="103" y="76"/>
                  </a:lnTo>
                  <a:lnTo>
                    <a:pt x="101" y="63"/>
                  </a:lnTo>
                  <a:lnTo>
                    <a:pt x="100" y="52"/>
                  </a:lnTo>
                  <a:lnTo>
                    <a:pt x="97" y="42"/>
                  </a:lnTo>
                  <a:lnTo>
                    <a:pt x="91" y="33"/>
                  </a:lnTo>
                  <a:lnTo>
                    <a:pt x="86" y="27"/>
                  </a:lnTo>
                  <a:lnTo>
                    <a:pt x="78" y="23"/>
                  </a:lnTo>
                  <a:lnTo>
                    <a:pt x="70" y="20"/>
                  </a:lnTo>
                  <a:lnTo>
                    <a:pt x="60" y="19"/>
                  </a:lnTo>
                  <a:lnTo>
                    <a:pt x="51" y="20"/>
                  </a:lnTo>
                  <a:lnTo>
                    <a:pt x="44" y="23"/>
                  </a:lnTo>
                  <a:lnTo>
                    <a:pt x="37" y="27"/>
                  </a:lnTo>
                  <a:lnTo>
                    <a:pt x="31" y="34"/>
                  </a:lnTo>
                  <a:lnTo>
                    <a:pt x="26" y="43"/>
                  </a:lnTo>
                  <a:lnTo>
                    <a:pt x="24" y="52"/>
                  </a:lnTo>
                  <a:lnTo>
                    <a:pt x="22" y="63"/>
                  </a:lnTo>
                  <a:lnTo>
                    <a:pt x="21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8" name="Freeform 109"/>
            <p:cNvSpPr>
              <a:spLocks noEditPoints="1"/>
            </p:cNvSpPr>
            <p:nvPr userDrawn="1"/>
          </p:nvSpPr>
          <p:spPr bwMode="auto">
            <a:xfrm>
              <a:off x="2006600" y="958850"/>
              <a:ext cx="49213" cy="79375"/>
            </a:xfrm>
            <a:custGeom>
              <a:avLst/>
              <a:gdLst>
                <a:gd name="T0" fmla="*/ 18 w 93"/>
                <a:gd name="T1" fmla="*/ 103 h 152"/>
                <a:gd name="T2" fmla="*/ 18 w 93"/>
                <a:gd name="T3" fmla="*/ 152 h 152"/>
                <a:gd name="T4" fmla="*/ 0 w 93"/>
                <a:gd name="T5" fmla="*/ 152 h 152"/>
                <a:gd name="T6" fmla="*/ 0 w 93"/>
                <a:gd name="T7" fmla="*/ 1 h 152"/>
                <a:gd name="T8" fmla="*/ 18 w 93"/>
                <a:gd name="T9" fmla="*/ 1 h 152"/>
                <a:gd name="T10" fmla="*/ 18 w 93"/>
                <a:gd name="T11" fmla="*/ 10 h 152"/>
                <a:gd name="T12" fmla="*/ 24 w 93"/>
                <a:gd name="T13" fmla="*/ 5 h 152"/>
                <a:gd name="T14" fmla="*/ 31 w 93"/>
                <a:gd name="T15" fmla="*/ 2 h 152"/>
                <a:gd name="T16" fmla="*/ 37 w 93"/>
                <a:gd name="T17" fmla="*/ 0 h 152"/>
                <a:gd name="T18" fmla="*/ 44 w 93"/>
                <a:gd name="T19" fmla="*/ 0 h 152"/>
                <a:gd name="T20" fmla="*/ 56 w 93"/>
                <a:gd name="T21" fmla="*/ 0 h 152"/>
                <a:gd name="T22" fmla="*/ 66 w 93"/>
                <a:gd name="T23" fmla="*/ 2 h 152"/>
                <a:gd name="T24" fmla="*/ 75 w 93"/>
                <a:gd name="T25" fmla="*/ 7 h 152"/>
                <a:gd name="T26" fmla="*/ 80 w 93"/>
                <a:gd name="T27" fmla="*/ 14 h 152"/>
                <a:gd name="T28" fmla="*/ 86 w 93"/>
                <a:gd name="T29" fmla="*/ 21 h 152"/>
                <a:gd name="T30" fmla="*/ 90 w 93"/>
                <a:gd name="T31" fmla="*/ 31 h 152"/>
                <a:gd name="T32" fmla="*/ 93 w 93"/>
                <a:gd name="T33" fmla="*/ 43 h 152"/>
                <a:gd name="T34" fmla="*/ 93 w 93"/>
                <a:gd name="T35" fmla="*/ 56 h 152"/>
                <a:gd name="T36" fmla="*/ 93 w 93"/>
                <a:gd name="T37" fmla="*/ 67 h 152"/>
                <a:gd name="T38" fmla="*/ 90 w 93"/>
                <a:gd name="T39" fmla="*/ 77 h 152"/>
                <a:gd name="T40" fmla="*/ 86 w 93"/>
                <a:gd name="T41" fmla="*/ 87 h 152"/>
                <a:gd name="T42" fmla="*/ 80 w 93"/>
                <a:gd name="T43" fmla="*/ 96 h 152"/>
                <a:gd name="T44" fmla="*/ 73 w 93"/>
                <a:gd name="T45" fmla="*/ 103 h 152"/>
                <a:gd name="T46" fmla="*/ 65 w 93"/>
                <a:gd name="T47" fmla="*/ 108 h 152"/>
                <a:gd name="T48" fmla="*/ 54 w 93"/>
                <a:gd name="T49" fmla="*/ 110 h 152"/>
                <a:gd name="T50" fmla="*/ 43 w 93"/>
                <a:gd name="T51" fmla="*/ 112 h 152"/>
                <a:gd name="T52" fmla="*/ 36 w 93"/>
                <a:gd name="T53" fmla="*/ 110 h 152"/>
                <a:gd name="T54" fmla="*/ 28 w 93"/>
                <a:gd name="T55" fmla="*/ 109 h 152"/>
                <a:gd name="T56" fmla="*/ 23 w 93"/>
                <a:gd name="T57" fmla="*/ 106 h 152"/>
                <a:gd name="T58" fmla="*/ 18 w 93"/>
                <a:gd name="T59" fmla="*/ 103 h 152"/>
                <a:gd name="T60" fmla="*/ 18 w 93"/>
                <a:gd name="T61" fmla="*/ 24 h 152"/>
                <a:gd name="T62" fmla="*/ 18 w 93"/>
                <a:gd name="T63" fmla="*/ 87 h 152"/>
                <a:gd name="T64" fmla="*/ 21 w 93"/>
                <a:gd name="T65" fmla="*/ 90 h 152"/>
                <a:gd name="T66" fmla="*/ 26 w 93"/>
                <a:gd name="T67" fmla="*/ 93 h 152"/>
                <a:gd name="T68" fmla="*/ 33 w 93"/>
                <a:gd name="T69" fmla="*/ 95 h 152"/>
                <a:gd name="T70" fmla="*/ 37 w 93"/>
                <a:gd name="T71" fmla="*/ 96 h 152"/>
                <a:gd name="T72" fmla="*/ 46 w 93"/>
                <a:gd name="T73" fmla="*/ 95 h 152"/>
                <a:gd name="T74" fmla="*/ 53 w 93"/>
                <a:gd name="T75" fmla="*/ 93 h 152"/>
                <a:gd name="T76" fmla="*/ 60 w 93"/>
                <a:gd name="T77" fmla="*/ 90 h 152"/>
                <a:gd name="T78" fmla="*/ 65 w 93"/>
                <a:gd name="T79" fmla="*/ 85 h 152"/>
                <a:gd name="T80" fmla="*/ 69 w 93"/>
                <a:gd name="T81" fmla="*/ 80 h 152"/>
                <a:gd name="T82" fmla="*/ 72 w 93"/>
                <a:gd name="T83" fmla="*/ 73 h 152"/>
                <a:gd name="T84" fmla="*/ 73 w 93"/>
                <a:gd name="T85" fmla="*/ 64 h 152"/>
                <a:gd name="T86" fmla="*/ 73 w 93"/>
                <a:gd name="T87" fmla="*/ 54 h 152"/>
                <a:gd name="T88" fmla="*/ 73 w 93"/>
                <a:gd name="T89" fmla="*/ 46 h 152"/>
                <a:gd name="T90" fmla="*/ 72 w 93"/>
                <a:gd name="T91" fmla="*/ 37 h 152"/>
                <a:gd name="T92" fmla="*/ 69 w 93"/>
                <a:gd name="T93" fmla="*/ 30 h 152"/>
                <a:gd name="T94" fmla="*/ 65 w 93"/>
                <a:gd name="T95" fmla="*/ 24 h 152"/>
                <a:gd name="T96" fmla="*/ 60 w 93"/>
                <a:gd name="T97" fmla="*/ 21 h 152"/>
                <a:gd name="T98" fmla="*/ 54 w 93"/>
                <a:gd name="T99" fmla="*/ 18 h 152"/>
                <a:gd name="T100" fmla="*/ 47 w 93"/>
                <a:gd name="T101" fmla="*/ 15 h 152"/>
                <a:gd name="T102" fmla="*/ 39 w 93"/>
                <a:gd name="T103" fmla="*/ 15 h 152"/>
                <a:gd name="T104" fmla="*/ 33 w 93"/>
                <a:gd name="T105" fmla="*/ 15 h 152"/>
                <a:gd name="T106" fmla="*/ 28 w 93"/>
                <a:gd name="T107" fmla="*/ 18 h 152"/>
                <a:gd name="T108" fmla="*/ 23 w 93"/>
                <a:gd name="T109" fmla="*/ 21 h 152"/>
                <a:gd name="T110" fmla="*/ 18 w 93"/>
                <a:gd name="T111" fmla="*/ 24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3" h="152">
                  <a:moveTo>
                    <a:pt x="18" y="103"/>
                  </a:moveTo>
                  <a:lnTo>
                    <a:pt x="18" y="152"/>
                  </a:lnTo>
                  <a:lnTo>
                    <a:pt x="0" y="152"/>
                  </a:lnTo>
                  <a:lnTo>
                    <a:pt x="0" y="1"/>
                  </a:lnTo>
                  <a:lnTo>
                    <a:pt x="18" y="1"/>
                  </a:lnTo>
                  <a:lnTo>
                    <a:pt x="18" y="10"/>
                  </a:lnTo>
                  <a:lnTo>
                    <a:pt x="24" y="5"/>
                  </a:lnTo>
                  <a:lnTo>
                    <a:pt x="31" y="2"/>
                  </a:lnTo>
                  <a:lnTo>
                    <a:pt x="37" y="0"/>
                  </a:lnTo>
                  <a:lnTo>
                    <a:pt x="44" y="0"/>
                  </a:lnTo>
                  <a:lnTo>
                    <a:pt x="56" y="0"/>
                  </a:lnTo>
                  <a:lnTo>
                    <a:pt x="66" y="2"/>
                  </a:lnTo>
                  <a:lnTo>
                    <a:pt x="75" y="7"/>
                  </a:lnTo>
                  <a:lnTo>
                    <a:pt x="80" y="14"/>
                  </a:lnTo>
                  <a:lnTo>
                    <a:pt x="86" y="21"/>
                  </a:lnTo>
                  <a:lnTo>
                    <a:pt x="90" y="31"/>
                  </a:lnTo>
                  <a:lnTo>
                    <a:pt x="93" y="43"/>
                  </a:lnTo>
                  <a:lnTo>
                    <a:pt x="93" y="56"/>
                  </a:lnTo>
                  <a:lnTo>
                    <a:pt x="93" y="67"/>
                  </a:lnTo>
                  <a:lnTo>
                    <a:pt x="90" y="77"/>
                  </a:lnTo>
                  <a:lnTo>
                    <a:pt x="86" y="87"/>
                  </a:lnTo>
                  <a:lnTo>
                    <a:pt x="80" y="96"/>
                  </a:lnTo>
                  <a:lnTo>
                    <a:pt x="73" y="103"/>
                  </a:lnTo>
                  <a:lnTo>
                    <a:pt x="65" y="108"/>
                  </a:lnTo>
                  <a:lnTo>
                    <a:pt x="54" y="110"/>
                  </a:lnTo>
                  <a:lnTo>
                    <a:pt x="43" y="112"/>
                  </a:lnTo>
                  <a:lnTo>
                    <a:pt x="36" y="110"/>
                  </a:lnTo>
                  <a:lnTo>
                    <a:pt x="28" y="109"/>
                  </a:lnTo>
                  <a:lnTo>
                    <a:pt x="23" y="106"/>
                  </a:lnTo>
                  <a:lnTo>
                    <a:pt x="18" y="103"/>
                  </a:lnTo>
                  <a:close/>
                  <a:moveTo>
                    <a:pt x="18" y="24"/>
                  </a:moveTo>
                  <a:lnTo>
                    <a:pt x="18" y="87"/>
                  </a:lnTo>
                  <a:lnTo>
                    <a:pt x="21" y="90"/>
                  </a:lnTo>
                  <a:lnTo>
                    <a:pt x="26" y="93"/>
                  </a:lnTo>
                  <a:lnTo>
                    <a:pt x="33" y="95"/>
                  </a:lnTo>
                  <a:lnTo>
                    <a:pt x="37" y="96"/>
                  </a:lnTo>
                  <a:lnTo>
                    <a:pt x="46" y="95"/>
                  </a:lnTo>
                  <a:lnTo>
                    <a:pt x="53" y="93"/>
                  </a:lnTo>
                  <a:lnTo>
                    <a:pt x="60" y="90"/>
                  </a:lnTo>
                  <a:lnTo>
                    <a:pt x="65" y="85"/>
                  </a:lnTo>
                  <a:lnTo>
                    <a:pt x="69" y="80"/>
                  </a:lnTo>
                  <a:lnTo>
                    <a:pt x="72" y="73"/>
                  </a:lnTo>
                  <a:lnTo>
                    <a:pt x="73" y="64"/>
                  </a:lnTo>
                  <a:lnTo>
                    <a:pt x="73" y="54"/>
                  </a:lnTo>
                  <a:lnTo>
                    <a:pt x="73" y="46"/>
                  </a:lnTo>
                  <a:lnTo>
                    <a:pt x="72" y="37"/>
                  </a:lnTo>
                  <a:lnTo>
                    <a:pt x="69" y="30"/>
                  </a:lnTo>
                  <a:lnTo>
                    <a:pt x="65" y="24"/>
                  </a:lnTo>
                  <a:lnTo>
                    <a:pt x="60" y="21"/>
                  </a:lnTo>
                  <a:lnTo>
                    <a:pt x="54" y="18"/>
                  </a:lnTo>
                  <a:lnTo>
                    <a:pt x="47" y="15"/>
                  </a:lnTo>
                  <a:lnTo>
                    <a:pt x="39" y="15"/>
                  </a:lnTo>
                  <a:lnTo>
                    <a:pt x="33" y="15"/>
                  </a:lnTo>
                  <a:lnTo>
                    <a:pt x="28" y="18"/>
                  </a:lnTo>
                  <a:lnTo>
                    <a:pt x="23" y="21"/>
                  </a:lnTo>
                  <a:lnTo>
                    <a:pt x="18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9" name="Freeform 110"/>
            <p:cNvSpPr>
              <a:spLocks noEditPoints="1"/>
            </p:cNvSpPr>
            <p:nvPr userDrawn="1"/>
          </p:nvSpPr>
          <p:spPr bwMode="auto">
            <a:xfrm>
              <a:off x="2062163" y="958850"/>
              <a:ext cx="53975" cy="58737"/>
            </a:xfrm>
            <a:custGeom>
              <a:avLst/>
              <a:gdLst>
                <a:gd name="T0" fmla="*/ 100 w 101"/>
                <a:gd name="T1" fmla="*/ 57 h 112"/>
                <a:gd name="T2" fmla="*/ 21 w 101"/>
                <a:gd name="T3" fmla="*/ 57 h 112"/>
                <a:gd name="T4" fmla="*/ 22 w 101"/>
                <a:gd name="T5" fmla="*/ 66 h 112"/>
                <a:gd name="T6" fmla="*/ 23 w 101"/>
                <a:gd name="T7" fmla="*/ 74 h 112"/>
                <a:gd name="T8" fmla="*/ 26 w 101"/>
                <a:gd name="T9" fmla="*/ 80 h 112"/>
                <a:gd name="T10" fmla="*/ 32 w 101"/>
                <a:gd name="T11" fmla="*/ 86 h 112"/>
                <a:gd name="T12" fmla="*/ 36 w 101"/>
                <a:gd name="T13" fmla="*/ 90 h 112"/>
                <a:gd name="T14" fmla="*/ 42 w 101"/>
                <a:gd name="T15" fmla="*/ 93 h 112"/>
                <a:gd name="T16" fmla="*/ 48 w 101"/>
                <a:gd name="T17" fmla="*/ 95 h 112"/>
                <a:gd name="T18" fmla="*/ 55 w 101"/>
                <a:gd name="T19" fmla="*/ 96 h 112"/>
                <a:gd name="T20" fmla="*/ 64 w 101"/>
                <a:gd name="T21" fmla="*/ 95 h 112"/>
                <a:gd name="T22" fmla="*/ 71 w 101"/>
                <a:gd name="T23" fmla="*/ 93 h 112"/>
                <a:gd name="T24" fmla="*/ 77 w 101"/>
                <a:gd name="T25" fmla="*/ 90 h 112"/>
                <a:gd name="T26" fmla="*/ 82 w 101"/>
                <a:gd name="T27" fmla="*/ 86 h 112"/>
                <a:gd name="T28" fmla="*/ 91 w 101"/>
                <a:gd name="T29" fmla="*/ 99 h 112"/>
                <a:gd name="T30" fmla="*/ 85 w 101"/>
                <a:gd name="T31" fmla="*/ 103 h 112"/>
                <a:gd name="T32" fmla="*/ 77 w 101"/>
                <a:gd name="T33" fmla="*/ 108 h 112"/>
                <a:gd name="T34" fmla="*/ 65 w 101"/>
                <a:gd name="T35" fmla="*/ 110 h 112"/>
                <a:gd name="T36" fmla="*/ 51 w 101"/>
                <a:gd name="T37" fmla="*/ 112 h 112"/>
                <a:gd name="T38" fmla="*/ 42 w 101"/>
                <a:gd name="T39" fmla="*/ 110 h 112"/>
                <a:gd name="T40" fmla="*/ 32 w 101"/>
                <a:gd name="T41" fmla="*/ 108 h 112"/>
                <a:gd name="T42" fmla="*/ 25 w 101"/>
                <a:gd name="T43" fmla="*/ 103 h 112"/>
                <a:gd name="T44" fmla="*/ 16 w 101"/>
                <a:gd name="T45" fmla="*/ 98 h 112"/>
                <a:gd name="T46" fmla="*/ 9 w 101"/>
                <a:gd name="T47" fmla="*/ 89 h 112"/>
                <a:gd name="T48" fmla="*/ 5 w 101"/>
                <a:gd name="T49" fmla="*/ 80 h 112"/>
                <a:gd name="T50" fmla="*/ 2 w 101"/>
                <a:gd name="T51" fmla="*/ 69 h 112"/>
                <a:gd name="T52" fmla="*/ 0 w 101"/>
                <a:gd name="T53" fmla="*/ 57 h 112"/>
                <a:gd name="T54" fmla="*/ 2 w 101"/>
                <a:gd name="T55" fmla="*/ 44 h 112"/>
                <a:gd name="T56" fmla="*/ 5 w 101"/>
                <a:gd name="T57" fmla="*/ 33 h 112"/>
                <a:gd name="T58" fmla="*/ 10 w 101"/>
                <a:gd name="T59" fmla="*/ 23 h 112"/>
                <a:gd name="T60" fmla="*/ 18 w 101"/>
                <a:gd name="T61" fmla="*/ 14 h 112"/>
                <a:gd name="T62" fmla="*/ 25 w 101"/>
                <a:gd name="T63" fmla="*/ 7 h 112"/>
                <a:gd name="T64" fmla="*/ 33 w 101"/>
                <a:gd name="T65" fmla="*/ 2 h 112"/>
                <a:gd name="T66" fmla="*/ 42 w 101"/>
                <a:gd name="T67" fmla="*/ 0 h 112"/>
                <a:gd name="T68" fmla="*/ 52 w 101"/>
                <a:gd name="T69" fmla="*/ 0 h 112"/>
                <a:gd name="T70" fmla="*/ 62 w 101"/>
                <a:gd name="T71" fmla="*/ 0 h 112"/>
                <a:gd name="T72" fmla="*/ 72 w 101"/>
                <a:gd name="T73" fmla="*/ 2 h 112"/>
                <a:gd name="T74" fmla="*/ 81 w 101"/>
                <a:gd name="T75" fmla="*/ 7 h 112"/>
                <a:gd name="T76" fmla="*/ 88 w 101"/>
                <a:gd name="T77" fmla="*/ 13 h 112"/>
                <a:gd name="T78" fmla="*/ 94 w 101"/>
                <a:gd name="T79" fmla="*/ 18 h 112"/>
                <a:gd name="T80" fmla="*/ 98 w 101"/>
                <a:gd name="T81" fmla="*/ 27 h 112"/>
                <a:gd name="T82" fmla="*/ 100 w 101"/>
                <a:gd name="T83" fmla="*/ 36 h 112"/>
                <a:gd name="T84" fmla="*/ 101 w 101"/>
                <a:gd name="T85" fmla="*/ 46 h 112"/>
                <a:gd name="T86" fmla="*/ 100 w 101"/>
                <a:gd name="T87" fmla="*/ 51 h 112"/>
                <a:gd name="T88" fmla="*/ 100 w 101"/>
                <a:gd name="T89" fmla="*/ 57 h 112"/>
                <a:gd name="T90" fmla="*/ 52 w 101"/>
                <a:gd name="T91" fmla="*/ 15 h 112"/>
                <a:gd name="T92" fmla="*/ 46 w 101"/>
                <a:gd name="T93" fmla="*/ 15 h 112"/>
                <a:gd name="T94" fmla="*/ 41 w 101"/>
                <a:gd name="T95" fmla="*/ 17 h 112"/>
                <a:gd name="T96" fmla="*/ 35 w 101"/>
                <a:gd name="T97" fmla="*/ 20 h 112"/>
                <a:gd name="T98" fmla="*/ 31 w 101"/>
                <a:gd name="T99" fmla="*/ 24 h 112"/>
                <a:gd name="T100" fmla="*/ 28 w 101"/>
                <a:gd name="T101" fmla="*/ 28 h 112"/>
                <a:gd name="T102" fmla="*/ 25 w 101"/>
                <a:gd name="T103" fmla="*/ 33 h 112"/>
                <a:gd name="T104" fmla="*/ 22 w 101"/>
                <a:gd name="T105" fmla="*/ 37 h 112"/>
                <a:gd name="T106" fmla="*/ 22 w 101"/>
                <a:gd name="T107" fmla="*/ 43 h 112"/>
                <a:gd name="T108" fmla="*/ 81 w 101"/>
                <a:gd name="T109" fmla="*/ 43 h 112"/>
                <a:gd name="T110" fmla="*/ 81 w 101"/>
                <a:gd name="T111" fmla="*/ 37 h 112"/>
                <a:gd name="T112" fmla="*/ 80 w 101"/>
                <a:gd name="T113" fmla="*/ 33 h 112"/>
                <a:gd name="T114" fmla="*/ 78 w 101"/>
                <a:gd name="T115" fmla="*/ 28 h 112"/>
                <a:gd name="T116" fmla="*/ 74 w 101"/>
                <a:gd name="T117" fmla="*/ 24 h 112"/>
                <a:gd name="T118" fmla="*/ 70 w 101"/>
                <a:gd name="T119" fmla="*/ 20 h 112"/>
                <a:gd name="T120" fmla="*/ 65 w 101"/>
                <a:gd name="T121" fmla="*/ 17 h 112"/>
                <a:gd name="T122" fmla="*/ 59 w 101"/>
                <a:gd name="T123" fmla="*/ 15 h 112"/>
                <a:gd name="T124" fmla="*/ 52 w 101"/>
                <a:gd name="T125" fmla="*/ 15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1" h="112">
                  <a:moveTo>
                    <a:pt x="100" y="57"/>
                  </a:moveTo>
                  <a:lnTo>
                    <a:pt x="21" y="57"/>
                  </a:lnTo>
                  <a:lnTo>
                    <a:pt x="22" y="66"/>
                  </a:lnTo>
                  <a:lnTo>
                    <a:pt x="23" y="74"/>
                  </a:lnTo>
                  <a:lnTo>
                    <a:pt x="26" y="80"/>
                  </a:lnTo>
                  <a:lnTo>
                    <a:pt x="32" y="86"/>
                  </a:lnTo>
                  <a:lnTo>
                    <a:pt x="36" y="90"/>
                  </a:lnTo>
                  <a:lnTo>
                    <a:pt x="42" y="93"/>
                  </a:lnTo>
                  <a:lnTo>
                    <a:pt x="48" y="95"/>
                  </a:lnTo>
                  <a:lnTo>
                    <a:pt x="55" y="96"/>
                  </a:lnTo>
                  <a:lnTo>
                    <a:pt x="64" y="95"/>
                  </a:lnTo>
                  <a:lnTo>
                    <a:pt x="71" y="93"/>
                  </a:lnTo>
                  <a:lnTo>
                    <a:pt x="77" y="90"/>
                  </a:lnTo>
                  <a:lnTo>
                    <a:pt x="82" y="86"/>
                  </a:lnTo>
                  <a:lnTo>
                    <a:pt x="91" y="99"/>
                  </a:lnTo>
                  <a:lnTo>
                    <a:pt x="85" y="103"/>
                  </a:lnTo>
                  <a:lnTo>
                    <a:pt x="77" y="108"/>
                  </a:lnTo>
                  <a:lnTo>
                    <a:pt x="65" y="110"/>
                  </a:lnTo>
                  <a:lnTo>
                    <a:pt x="51" y="112"/>
                  </a:lnTo>
                  <a:lnTo>
                    <a:pt x="42" y="110"/>
                  </a:lnTo>
                  <a:lnTo>
                    <a:pt x="32" y="108"/>
                  </a:lnTo>
                  <a:lnTo>
                    <a:pt x="25" y="103"/>
                  </a:lnTo>
                  <a:lnTo>
                    <a:pt x="16" y="98"/>
                  </a:lnTo>
                  <a:lnTo>
                    <a:pt x="9" y="89"/>
                  </a:lnTo>
                  <a:lnTo>
                    <a:pt x="5" y="80"/>
                  </a:lnTo>
                  <a:lnTo>
                    <a:pt x="2" y="69"/>
                  </a:lnTo>
                  <a:lnTo>
                    <a:pt x="0" y="57"/>
                  </a:lnTo>
                  <a:lnTo>
                    <a:pt x="2" y="44"/>
                  </a:lnTo>
                  <a:lnTo>
                    <a:pt x="5" y="33"/>
                  </a:lnTo>
                  <a:lnTo>
                    <a:pt x="10" y="23"/>
                  </a:lnTo>
                  <a:lnTo>
                    <a:pt x="18" y="14"/>
                  </a:lnTo>
                  <a:lnTo>
                    <a:pt x="25" y="7"/>
                  </a:lnTo>
                  <a:lnTo>
                    <a:pt x="33" y="2"/>
                  </a:lnTo>
                  <a:lnTo>
                    <a:pt x="42" y="0"/>
                  </a:lnTo>
                  <a:lnTo>
                    <a:pt x="52" y="0"/>
                  </a:lnTo>
                  <a:lnTo>
                    <a:pt x="62" y="0"/>
                  </a:lnTo>
                  <a:lnTo>
                    <a:pt x="72" y="2"/>
                  </a:lnTo>
                  <a:lnTo>
                    <a:pt x="81" y="7"/>
                  </a:lnTo>
                  <a:lnTo>
                    <a:pt x="88" y="13"/>
                  </a:lnTo>
                  <a:lnTo>
                    <a:pt x="94" y="18"/>
                  </a:lnTo>
                  <a:lnTo>
                    <a:pt x="98" y="27"/>
                  </a:lnTo>
                  <a:lnTo>
                    <a:pt x="100" y="36"/>
                  </a:lnTo>
                  <a:lnTo>
                    <a:pt x="101" y="46"/>
                  </a:lnTo>
                  <a:lnTo>
                    <a:pt x="100" y="51"/>
                  </a:lnTo>
                  <a:lnTo>
                    <a:pt x="100" y="57"/>
                  </a:lnTo>
                  <a:close/>
                  <a:moveTo>
                    <a:pt x="52" y="15"/>
                  </a:moveTo>
                  <a:lnTo>
                    <a:pt x="46" y="15"/>
                  </a:lnTo>
                  <a:lnTo>
                    <a:pt x="41" y="17"/>
                  </a:lnTo>
                  <a:lnTo>
                    <a:pt x="35" y="20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5" y="33"/>
                  </a:lnTo>
                  <a:lnTo>
                    <a:pt x="22" y="37"/>
                  </a:lnTo>
                  <a:lnTo>
                    <a:pt x="22" y="43"/>
                  </a:lnTo>
                  <a:lnTo>
                    <a:pt x="81" y="43"/>
                  </a:lnTo>
                  <a:lnTo>
                    <a:pt x="81" y="37"/>
                  </a:lnTo>
                  <a:lnTo>
                    <a:pt x="80" y="33"/>
                  </a:lnTo>
                  <a:lnTo>
                    <a:pt x="78" y="28"/>
                  </a:lnTo>
                  <a:lnTo>
                    <a:pt x="74" y="24"/>
                  </a:lnTo>
                  <a:lnTo>
                    <a:pt x="70" y="20"/>
                  </a:lnTo>
                  <a:lnTo>
                    <a:pt x="65" y="17"/>
                  </a:lnTo>
                  <a:lnTo>
                    <a:pt x="59" y="15"/>
                  </a:lnTo>
                  <a:lnTo>
                    <a:pt x="52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0" name="Freeform 111"/>
            <p:cNvSpPr>
              <a:spLocks/>
            </p:cNvSpPr>
            <p:nvPr userDrawn="1"/>
          </p:nvSpPr>
          <p:spPr bwMode="auto">
            <a:xfrm>
              <a:off x="2127250" y="958850"/>
              <a:ext cx="33338" cy="57150"/>
            </a:xfrm>
            <a:custGeom>
              <a:avLst/>
              <a:gdLst>
                <a:gd name="T0" fmla="*/ 58 w 65"/>
                <a:gd name="T1" fmla="*/ 20 h 109"/>
                <a:gd name="T2" fmla="*/ 52 w 65"/>
                <a:gd name="T3" fmla="*/ 17 h 109"/>
                <a:gd name="T4" fmla="*/ 45 w 65"/>
                <a:gd name="T5" fmla="*/ 15 h 109"/>
                <a:gd name="T6" fmla="*/ 41 w 65"/>
                <a:gd name="T7" fmla="*/ 15 h 109"/>
                <a:gd name="T8" fmla="*/ 35 w 65"/>
                <a:gd name="T9" fmla="*/ 17 h 109"/>
                <a:gd name="T10" fmla="*/ 31 w 65"/>
                <a:gd name="T11" fmla="*/ 21 h 109"/>
                <a:gd name="T12" fmla="*/ 28 w 65"/>
                <a:gd name="T13" fmla="*/ 24 h 109"/>
                <a:gd name="T14" fmla="*/ 23 w 65"/>
                <a:gd name="T15" fmla="*/ 30 h 109"/>
                <a:gd name="T16" fmla="*/ 22 w 65"/>
                <a:gd name="T17" fmla="*/ 36 h 109"/>
                <a:gd name="T18" fmla="*/ 21 w 65"/>
                <a:gd name="T19" fmla="*/ 41 h 109"/>
                <a:gd name="T20" fmla="*/ 19 w 65"/>
                <a:gd name="T21" fmla="*/ 47 h 109"/>
                <a:gd name="T22" fmla="*/ 19 w 65"/>
                <a:gd name="T23" fmla="*/ 109 h 109"/>
                <a:gd name="T24" fmla="*/ 0 w 65"/>
                <a:gd name="T25" fmla="*/ 109 h 109"/>
                <a:gd name="T26" fmla="*/ 0 w 65"/>
                <a:gd name="T27" fmla="*/ 1 h 109"/>
                <a:gd name="T28" fmla="*/ 19 w 65"/>
                <a:gd name="T29" fmla="*/ 1 h 109"/>
                <a:gd name="T30" fmla="*/ 19 w 65"/>
                <a:gd name="T31" fmla="*/ 18 h 109"/>
                <a:gd name="T32" fmla="*/ 25 w 65"/>
                <a:gd name="T33" fmla="*/ 10 h 109"/>
                <a:gd name="T34" fmla="*/ 32 w 65"/>
                <a:gd name="T35" fmla="*/ 4 h 109"/>
                <a:gd name="T36" fmla="*/ 41 w 65"/>
                <a:gd name="T37" fmla="*/ 0 h 109"/>
                <a:gd name="T38" fmla="*/ 51 w 65"/>
                <a:gd name="T39" fmla="*/ 0 h 109"/>
                <a:gd name="T40" fmla="*/ 58 w 65"/>
                <a:gd name="T41" fmla="*/ 0 h 109"/>
                <a:gd name="T42" fmla="*/ 65 w 65"/>
                <a:gd name="T43" fmla="*/ 1 h 109"/>
                <a:gd name="T44" fmla="*/ 58 w 65"/>
                <a:gd name="T45" fmla="*/ 2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5" h="109">
                  <a:moveTo>
                    <a:pt x="58" y="20"/>
                  </a:moveTo>
                  <a:lnTo>
                    <a:pt x="52" y="17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5" y="17"/>
                  </a:lnTo>
                  <a:lnTo>
                    <a:pt x="31" y="21"/>
                  </a:lnTo>
                  <a:lnTo>
                    <a:pt x="28" y="24"/>
                  </a:lnTo>
                  <a:lnTo>
                    <a:pt x="23" y="30"/>
                  </a:lnTo>
                  <a:lnTo>
                    <a:pt x="22" y="36"/>
                  </a:lnTo>
                  <a:lnTo>
                    <a:pt x="21" y="41"/>
                  </a:lnTo>
                  <a:lnTo>
                    <a:pt x="19" y="47"/>
                  </a:lnTo>
                  <a:lnTo>
                    <a:pt x="19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9" y="1"/>
                  </a:lnTo>
                  <a:lnTo>
                    <a:pt x="19" y="18"/>
                  </a:lnTo>
                  <a:lnTo>
                    <a:pt x="25" y="10"/>
                  </a:lnTo>
                  <a:lnTo>
                    <a:pt x="32" y="4"/>
                  </a:lnTo>
                  <a:lnTo>
                    <a:pt x="41" y="0"/>
                  </a:lnTo>
                  <a:lnTo>
                    <a:pt x="51" y="0"/>
                  </a:lnTo>
                  <a:lnTo>
                    <a:pt x="58" y="0"/>
                  </a:lnTo>
                  <a:lnTo>
                    <a:pt x="65" y="1"/>
                  </a:lnTo>
                  <a:lnTo>
                    <a:pt x="5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1" name="Freeform 112"/>
            <p:cNvSpPr>
              <a:spLocks noEditPoints="1"/>
            </p:cNvSpPr>
            <p:nvPr userDrawn="1"/>
          </p:nvSpPr>
          <p:spPr bwMode="auto">
            <a:xfrm>
              <a:off x="2165350" y="958850"/>
              <a:ext cx="49213" cy="58737"/>
            </a:xfrm>
            <a:custGeom>
              <a:avLst/>
              <a:gdLst>
                <a:gd name="T0" fmla="*/ 60 w 93"/>
                <a:gd name="T1" fmla="*/ 103 h 112"/>
                <a:gd name="T2" fmla="*/ 43 w 93"/>
                <a:gd name="T3" fmla="*/ 110 h 112"/>
                <a:gd name="T4" fmla="*/ 25 w 93"/>
                <a:gd name="T5" fmla="*/ 110 h 112"/>
                <a:gd name="T6" fmla="*/ 14 w 93"/>
                <a:gd name="T7" fmla="*/ 106 h 112"/>
                <a:gd name="T8" fmla="*/ 5 w 93"/>
                <a:gd name="T9" fmla="*/ 98 h 112"/>
                <a:gd name="T10" fmla="*/ 1 w 93"/>
                <a:gd name="T11" fmla="*/ 86 h 112"/>
                <a:gd name="T12" fmla="*/ 1 w 93"/>
                <a:gd name="T13" fmla="*/ 72 h 112"/>
                <a:gd name="T14" fmla="*/ 8 w 93"/>
                <a:gd name="T15" fmla="*/ 57 h 112"/>
                <a:gd name="T16" fmla="*/ 23 w 93"/>
                <a:gd name="T17" fmla="*/ 46 h 112"/>
                <a:gd name="T18" fmla="*/ 40 w 93"/>
                <a:gd name="T19" fmla="*/ 41 h 112"/>
                <a:gd name="T20" fmla="*/ 57 w 93"/>
                <a:gd name="T21" fmla="*/ 40 h 112"/>
                <a:gd name="T22" fmla="*/ 64 w 93"/>
                <a:gd name="T23" fmla="*/ 37 h 112"/>
                <a:gd name="T24" fmla="*/ 62 w 93"/>
                <a:gd name="T25" fmla="*/ 27 h 112"/>
                <a:gd name="T26" fmla="*/ 56 w 93"/>
                <a:gd name="T27" fmla="*/ 20 h 112"/>
                <a:gd name="T28" fmla="*/ 47 w 93"/>
                <a:gd name="T29" fmla="*/ 17 h 112"/>
                <a:gd name="T30" fmla="*/ 33 w 93"/>
                <a:gd name="T31" fmla="*/ 17 h 112"/>
                <a:gd name="T32" fmla="*/ 20 w 93"/>
                <a:gd name="T33" fmla="*/ 21 h 112"/>
                <a:gd name="T34" fmla="*/ 5 w 93"/>
                <a:gd name="T35" fmla="*/ 10 h 112"/>
                <a:gd name="T36" fmla="*/ 21 w 93"/>
                <a:gd name="T37" fmla="*/ 2 h 112"/>
                <a:gd name="T38" fmla="*/ 40 w 93"/>
                <a:gd name="T39" fmla="*/ 0 h 112"/>
                <a:gd name="T40" fmla="*/ 60 w 93"/>
                <a:gd name="T41" fmla="*/ 1 h 112"/>
                <a:gd name="T42" fmla="*/ 73 w 93"/>
                <a:gd name="T43" fmla="*/ 10 h 112"/>
                <a:gd name="T44" fmla="*/ 82 w 93"/>
                <a:gd name="T45" fmla="*/ 24 h 112"/>
                <a:gd name="T46" fmla="*/ 85 w 93"/>
                <a:gd name="T47" fmla="*/ 44 h 112"/>
                <a:gd name="T48" fmla="*/ 85 w 93"/>
                <a:gd name="T49" fmla="*/ 89 h 112"/>
                <a:gd name="T50" fmla="*/ 89 w 93"/>
                <a:gd name="T51" fmla="*/ 99 h 112"/>
                <a:gd name="T52" fmla="*/ 93 w 93"/>
                <a:gd name="T53" fmla="*/ 112 h 112"/>
                <a:gd name="T54" fmla="*/ 76 w 93"/>
                <a:gd name="T55" fmla="*/ 108 h 112"/>
                <a:gd name="T56" fmla="*/ 67 w 93"/>
                <a:gd name="T57" fmla="*/ 98 h 112"/>
                <a:gd name="T58" fmla="*/ 57 w 93"/>
                <a:gd name="T59" fmla="*/ 54 h 112"/>
                <a:gd name="T60" fmla="*/ 46 w 93"/>
                <a:gd name="T61" fmla="*/ 54 h 112"/>
                <a:gd name="T62" fmla="*/ 33 w 93"/>
                <a:gd name="T63" fmla="*/ 59 h 112"/>
                <a:gd name="T64" fmla="*/ 24 w 93"/>
                <a:gd name="T65" fmla="*/ 66 h 112"/>
                <a:gd name="T66" fmla="*/ 20 w 93"/>
                <a:gd name="T67" fmla="*/ 74 h 112"/>
                <a:gd name="T68" fmla="*/ 20 w 93"/>
                <a:gd name="T69" fmla="*/ 83 h 112"/>
                <a:gd name="T70" fmla="*/ 23 w 93"/>
                <a:gd name="T71" fmla="*/ 90 h 112"/>
                <a:gd name="T72" fmla="*/ 30 w 93"/>
                <a:gd name="T73" fmla="*/ 95 h 112"/>
                <a:gd name="T74" fmla="*/ 46 w 93"/>
                <a:gd name="T75" fmla="*/ 96 h 112"/>
                <a:gd name="T76" fmla="*/ 59 w 93"/>
                <a:gd name="T77" fmla="*/ 89 h 112"/>
                <a:gd name="T78" fmla="*/ 64 w 93"/>
                <a:gd name="T79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3" h="112">
                  <a:moveTo>
                    <a:pt x="67" y="98"/>
                  </a:moveTo>
                  <a:lnTo>
                    <a:pt x="60" y="103"/>
                  </a:lnTo>
                  <a:lnTo>
                    <a:pt x="53" y="108"/>
                  </a:lnTo>
                  <a:lnTo>
                    <a:pt x="43" y="110"/>
                  </a:lnTo>
                  <a:lnTo>
                    <a:pt x="31" y="112"/>
                  </a:lnTo>
                  <a:lnTo>
                    <a:pt x="25" y="110"/>
                  </a:lnTo>
                  <a:lnTo>
                    <a:pt x="20" y="109"/>
                  </a:lnTo>
                  <a:lnTo>
                    <a:pt x="14" y="106"/>
                  </a:lnTo>
                  <a:lnTo>
                    <a:pt x="10" y="102"/>
                  </a:lnTo>
                  <a:lnTo>
                    <a:pt x="5" y="98"/>
                  </a:lnTo>
                  <a:lnTo>
                    <a:pt x="2" y="92"/>
                  </a:lnTo>
                  <a:lnTo>
                    <a:pt x="1" y="86"/>
                  </a:lnTo>
                  <a:lnTo>
                    <a:pt x="0" y="79"/>
                  </a:lnTo>
                  <a:lnTo>
                    <a:pt x="1" y="72"/>
                  </a:lnTo>
                  <a:lnTo>
                    <a:pt x="4" y="64"/>
                  </a:lnTo>
                  <a:lnTo>
                    <a:pt x="8" y="57"/>
                  </a:lnTo>
                  <a:lnTo>
                    <a:pt x="14" y="51"/>
                  </a:lnTo>
                  <a:lnTo>
                    <a:pt x="23" y="46"/>
                  </a:lnTo>
                  <a:lnTo>
                    <a:pt x="31" y="43"/>
                  </a:lnTo>
                  <a:lnTo>
                    <a:pt x="40" y="41"/>
                  </a:lnTo>
                  <a:lnTo>
                    <a:pt x="51" y="40"/>
                  </a:lnTo>
                  <a:lnTo>
                    <a:pt x="57" y="40"/>
                  </a:lnTo>
                  <a:lnTo>
                    <a:pt x="64" y="43"/>
                  </a:lnTo>
                  <a:lnTo>
                    <a:pt x="64" y="37"/>
                  </a:lnTo>
                  <a:lnTo>
                    <a:pt x="63" y="31"/>
                  </a:lnTo>
                  <a:lnTo>
                    <a:pt x="62" y="27"/>
                  </a:lnTo>
                  <a:lnTo>
                    <a:pt x="59" y="23"/>
                  </a:lnTo>
                  <a:lnTo>
                    <a:pt x="56" y="20"/>
                  </a:lnTo>
                  <a:lnTo>
                    <a:pt x="51" y="18"/>
                  </a:lnTo>
                  <a:lnTo>
                    <a:pt x="47" y="17"/>
                  </a:lnTo>
                  <a:lnTo>
                    <a:pt x="41" y="17"/>
                  </a:lnTo>
                  <a:lnTo>
                    <a:pt x="33" y="17"/>
                  </a:lnTo>
                  <a:lnTo>
                    <a:pt x="25" y="18"/>
                  </a:lnTo>
                  <a:lnTo>
                    <a:pt x="20" y="21"/>
                  </a:lnTo>
                  <a:lnTo>
                    <a:pt x="14" y="26"/>
                  </a:lnTo>
                  <a:lnTo>
                    <a:pt x="5" y="10"/>
                  </a:lnTo>
                  <a:lnTo>
                    <a:pt x="12" y="5"/>
                  </a:lnTo>
                  <a:lnTo>
                    <a:pt x="21" y="2"/>
                  </a:lnTo>
                  <a:lnTo>
                    <a:pt x="30" y="0"/>
                  </a:lnTo>
                  <a:lnTo>
                    <a:pt x="40" y="0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67" y="5"/>
                  </a:lnTo>
                  <a:lnTo>
                    <a:pt x="73" y="10"/>
                  </a:lnTo>
                  <a:lnTo>
                    <a:pt x="79" y="15"/>
                  </a:lnTo>
                  <a:lnTo>
                    <a:pt x="82" y="24"/>
                  </a:lnTo>
                  <a:lnTo>
                    <a:pt x="83" y="33"/>
                  </a:lnTo>
                  <a:lnTo>
                    <a:pt x="85" y="44"/>
                  </a:lnTo>
                  <a:lnTo>
                    <a:pt x="85" y="83"/>
                  </a:lnTo>
                  <a:lnTo>
                    <a:pt x="85" y="89"/>
                  </a:lnTo>
                  <a:lnTo>
                    <a:pt x="86" y="95"/>
                  </a:lnTo>
                  <a:lnTo>
                    <a:pt x="89" y="99"/>
                  </a:lnTo>
                  <a:lnTo>
                    <a:pt x="93" y="102"/>
                  </a:lnTo>
                  <a:lnTo>
                    <a:pt x="93" y="112"/>
                  </a:lnTo>
                  <a:lnTo>
                    <a:pt x="83" y="110"/>
                  </a:lnTo>
                  <a:lnTo>
                    <a:pt x="76" y="108"/>
                  </a:lnTo>
                  <a:lnTo>
                    <a:pt x="70" y="103"/>
                  </a:lnTo>
                  <a:lnTo>
                    <a:pt x="67" y="98"/>
                  </a:lnTo>
                  <a:close/>
                  <a:moveTo>
                    <a:pt x="64" y="56"/>
                  </a:moveTo>
                  <a:lnTo>
                    <a:pt x="57" y="54"/>
                  </a:lnTo>
                  <a:lnTo>
                    <a:pt x="53" y="54"/>
                  </a:lnTo>
                  <a:lnTo>
                    <a:pt x="46" y="54"/>
                  </a:lnTo>
                  <a:lnTo>
                    <a:pt x="38" y="56"/>
                  </a:lnTo>
                  <a:lnTo>
                    <a:pt x="33" y="59"/>
                  </a:lnTo>
                  <a:lnTo>
                    <a:pt x="28" y="62"/>
                  </a:lnTo>
                  <a:lnTo>
                    <a:pt x="24" y="66"/>
                  </a:lnTo>
                  <a:lnTo>
                    <a:pt x="21" y="70"/>
                  </a:lnTo>
                  <a:lnTo>
                    <a:pt x="20" y="74"/>
                  </a:lnTo>
                  <a:lnTo>
                    <a:pt x="20" y="79"/>
                  </a:lnTo>
                  <a:lnTo>
                    <a:pt x="20" y="83"/>
                  </a:lnTo>
                  <a:lnTo>
                    <a:pt x="20" y="87"/>
                  </a:lnTo>
                  <a:lnTo>
                    <a:pt x="23" y="90"/>
                  </a:lnTo>
                  <a:lnTo>
                    <a:pt x="24" y="92"/>
                  </a:lnTo>
                  <a:lnTo>
                    <a:pt x="30" y="95"/>
                  </a:lnTo>
                  <a:lnTo>
                    <a:pt x="38" y="96"/>
                  </a:lnTo>
                  <a:lnTo>
                    <a:pt x="46" y="96"/>
                  </a:lnTo>
                  <a:lnTo>
                    <a:pt x="53" y="93"/>
                  </a:lnTo>
                  <a:lnTo>
                    <a:pt x="59" y="89"/>
                  </a:lnTo>
                  <a:lnTo>
                    <a:pt x="64" y="83"/>
                  </a:lnTo>
                  <a:lnTo>
                    <a:pt x="64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2" name="Freeform 113"/>
            <p:cNvSpPr>
              <a:spLocks noEditPoints="1"/>
            </p:cNvSpPr>
            <p:nvPr userDrawn="1"/>
          </p:nvSpPr>
          <p:spPr bwMode="auto">
            <a:xfrm>
              <a:off x="2220913" y="928688"/>
              <a:ext cx="47625" cy="88900"/>
            </a:xfrm>
            <a:custGeom>
              <a:avLst/>
              <a:gdLst>
                <a:gd name="T0" fmla="*/ 90 w 90"/>
                <a:gd name="T1" fmla="*/ 65 h 167"/>
                <a:gd name="T2" fmla="*/ 79 w 90"/>
                <a:gd name="T3" fmla="*/ 79 h 167"/>
                <a:gd name="T4" fmla="*/ 75 w 90"/>
                <a:gd name="T5" fmla="*/ 76 h 167"/>
                <a:gd name="T6" fmla="*/ 69 w 90"/>
                <a:gd name="T7" fmla="*/ 73 h 167"/>
                <a:gd name="T8" fmla="*/ 62 w 90"/>
                <a:gd name="T9" fmla="*/ 70 h 167"/>
                <a:gd name="T10" fmla="*/ 55 w 90"/>
                <a:gd name="T11" fmla="*/ 70 h 167"/>
                <a:gd name="T12" fmla="*/ 48 w 90"/>
                <a:gd name="T13" fmla="*/ 70 h 167"/>
                <a:gd name="T14" fmla="*/ 41 w 90"/>
                <a:gd name="T15" fmla="*/ 73 h 167"/>
                <a:gd name="T16" fmla="*/ 35 w 90"/>
                <a:gd name="T17" fmla="*/ 76 h 167"/>
                <a:gd name="T18" fmla="*/ 30 w 90"/>
                <a:gd name="T19" fmla="*/ 81 h 167"/>
                <a:gd name="T20" fmla="*/ 26 w 90"/>
                <a:gd name="T21" fmla="*/ 88 h 167"/>
                <a:gd name="T22" fmla="*/ 23 w 90"/>
                <a:gd name="T23" fmla="*/ 95 h 167"/>
                <a:gd name="T24" fmla="*/ 22 w 90"/>
                <a:gd name="T25" fmla="*/ 102 h 167"/>
                <a:gd name="T26" fmla="*/ 20 w 90"/>
                <a:gd name="T27" fmla="*/ 111 h 167"/>
                <a:gd name="T28" fmla="*/ 22 w 90"/>
                <a:gd name="T29" fmla="*/ 121 h 167"/>
                <a:gd name="T30" fmla="*/ 23 w 90"/>
                <a:gd name="T31" fmla="*/ 128 h 167"/>
                <a:gd name="T32" fmla="*/ 26 w 90"/>
                <a:gd name="T33" fmla="*/ 135 h 167"/>
                <a:gd name="T34" fmla="*/ 30 w 90"/>
                <a:gd name="T35" fmla="*/ 141 h 167"/>
                <a:gd name="T36" fmla="*/ 35 w 90"/>
                <a:gd name="T37" fmla="*/ 145 h 167"/>
                <a:gd name="T38" fmla="*/ 42 w 90"/>
                <a:gd name="T39" fmla="*/ 148 h 167"/>
                <a:gd name="T40" fmla="*/ 48 w 90"/>
                <a:gd name="T41" fmla="*/ 150 h 167"/>
                <a:gd name="T42" fmla="*/ 56 w 90"/>
                <a:gd name="T43" fmla="*/ 151 h 167"/>
                <a:gd name="T44" fmla="*/ 62 w 90"/>
                <a:gd name="T45" fmla="*/ 150 h 167"/>
                <a:gd name="T46" fmla="*/ 69 w 90"/>
                <a:gd name="T47" fmla="*/ 148 h 167"/>
                <a:gd name="T48" fmla="*/ 75 w 90"/>
                <a:gd name="T49" fmla="*/ 145 h 167"/>
                <a:gd name="T50" fmla="*/ 82 w 90"/>
                <a:gd name="T51" fmla="*/ 141 h 167"/>
                <a:gd name="T52" fmla="*/ 90 w 90"/>
                <a:gd name="T53" fmla="*/ 157 h 167"/>
                <a:gd name="T54" fmla="*/ 82 w 90"/>
                <a:gd name="T55" fmla="*/ 161 h 167"/>
                <a:gd name="T56" fmla="*/ 72 w 90"/>
                <a:gd name="T57" fmla="*/ 164 h 167"/>
                <a:gd name="T58" fmla="*/ 62 w 90"/>
                <a:gd name="T59" fmla="*/ 165 h 167"/>
                <a:gd name="T60" fmla="*/ 52 w 90"/>
                <a:gd name="T61" fmla="*/ 167 h 167"/>
                <a:gd name="T62" fmla="*/ 41 w 90"/>
                <a:gd name="T63" fmla="*/ 165 h 167"/>
                <a:gd name="T64" fmla="*/ 32 w 90"/>
                <a:gd name="T65" fmla="*/ 163 h 167"/>
                <a:gd name="T66" fmla="*/ 23 w 90"/>
                <a:gd name="T67" fmla="*/ 158 h 167"/>
                <a:gd name="T68" fmla="*/ 15 w 90"/>
                <a:gd name="T69" fmla="*/ 151 h 167"/>
                <a:gd name="T70" fmla="*/ 9 w 90"/>
                <a:gd name="T71" fmla="*/ 144 h 167"/>
                <a:gd name="T72" fmla="*/ 5 w 90"/>
                <a:gd name="T73" fmla="*/ 134 h 167"/>
                <a:gd name="T74" fmla="*/ 2 w 90"/>
                <a:gd name="T75" fmla="*/ 124 h 167"/>
                <a:gd name="T76" fmla="*/ 0 w 90"/>
                <a:gd name="T77" fmla="*/ 111 h 167"/>
                <a:gd name="T78" fmla="*/ 2 w 90"/>
                <a:gd name="T79" fmla="*/ 99 h 167"/>
                <a:gd name="T80" fmla="*/ 5 w 90"/>
                <a:gd name="T81" fmla="*/ 88 h 167"/>
                <a:gd name="T82" fmla="*/ 9 w 90"/>
                <a:gd name="T83" fmla="*/ 78 h 167"/>
                <a:gd name="T84" fmla="*/ 16 w 90"/>
                <a:gd name="T85" fmla="*/ 70 h 167"/>
                <a:gd name="T86" fmla="*/ 23 w 90"/>
                <a:gd name="T87" fmla="*/ 63 h 167"/>
                <a:gd name="T88" fmla="*/ 33 w 90"/>
                <a:gd name="T89" fmla="*/ 57 h 167"/>
                <a:gd name="T90" fmla="*/ 45 w 90"/>
                <a:gd name="T91" fmla="*/ 55 h 167"/>
                <a:gd name="T92" fmla="*/ 56 w 90"/>
                <a:gd name="T93" fmla="*/ 55 h 167"/>
                <a:gd name="T94" fmla="*/ 65 w 90"/>
                <a:gd name="T95" fmla="*/ 55 h 167"/>
                <a:gd name="T96" fmla="*/ 75 w 90"/>
                <a:gd name="T97" fmla="*/ 57 h 167"/>
                <a:gd name="T98" fmla="*/ 84 w 90"/>
                <a:gd name="T99" fmla="*/ 62 h 167"/>
                <a:gd name="T100" fmla="*/ 90 w 90"/>
                <a:gd name="T101" fmla="*/ 65 h 167"/>
                <a:gd name="T102" fmla="*/ 87 w 90"/>
                <a:gd name="T103" fmla="*/ 0 h 167"/>
                <a:gd name="T104" fmla="*/ 56 w 90"/>
                <a:gd name="T105" fmla="*/ 34 h 167"/>
                <a:gd name="T106" fmla="*/ 45 w 90"/>
                <a:gd name="T107" fmla="*/ 34 h 167"/>
                <a:gd name="T108" fmla="*/ 15 w 90"/>
                <a:gd name="T109" fmla="*/ 0 h 167"/>
                <a:gd name="T110" fmla="*/ 32 w 90"/>
                <a:gd name="T111" fmla="*/ 0 h 167"/>
                <a:gd name="T112" fmla="*/ 51 w 90"/>
                <a:gd name="T113" fmla="*/ 20 h 167"/>
                <a:gd name="T114" fmla="*/ 67 w 90"/>
                <a:gd name="T115" fmla="*/ 0 h 167"/>
                <a:gd name="T116" fmla="*/ 87 w 90"/>
                <a:gd name="T117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0" h="167">
                  <a:moveTo>
                    <a:pt x="90" y="65"/>
                  </a:moveTo>
                  <a:lnTo>
                    <a:pt x="79" y="79"/>
                  </a:lnTo>
                  <a:lnTo>
                    <a:pt x="75" y="76"/>
                  </a:lnTo>
                  <a:lnTo>
                    <a:pt x="69" y="73"/>
                  </a:lnTo>
                  <a:lnTo>
                    <a:pt x="62" y="70"/>
                  </a:lnTo>
                  <a:lnTo>
                    <a:pt x="55" y="70"/>
                  </a:lnTo>
                  <a:lnTo>
                    <a:pt x="48" y="70"/>
                  </a:lnTo>
                  <a:lnTo>
                    <a:pt x="41" y="73"/>
                  </a:lnTo>
                  <a:lnTo>
                    <a:pt x="35" y="76"/>
                  </a:lnTo>
                  <a:lnTo>
                    <a:pt x="30" y="81"/>
                  </a:lnTo>
                  <a:lnTo>
                    <a:pt x="26" y="88"/>
                  </a:lnTo>
                  <a:lnTo>
                    <a:pt x="23" y="95"/>
                  </a:lnTo>
                  <a:lnTo>
                    <a:pt x="22" y="102"/>
                  </a:lnTo>
                  <a:lnTo>
                    <a:pt x="20" y="111"/>
                  </a:lnTo>
                  <a:lnTo>
                    <a:pt x="22" y="121"/>
                  </a:lnTo>
                  <a:lnTo>
                    <a:pt x="23" y="128"/>
                  </a:lnTo>
                  <a:lnTo>
                    <a:pt x="26" y="135"/>
                  </a:lnTo>
                  <a:lnTo>
                    <a:pt x="30" y="141"/>
                  </a:lnTo>
                  <a:lnTo>
                    <a:pt x="35" y="145"/>
                  </a:lnTo>
                  <a:lnTo>
                    <a:pt x="42" y="148"/>
                  </a:lnTo>
                  <a:lnTo>
                    <a:pt x="48" y="150"/>
                  </a:lnTo>
                  <a:lnTo>
                    <a:pt x="56" y="151"/>
                  </a:lnTo>
                  <a:lnTo>
                    <a:pt x="62" y="150"/>
                  </a:lnTo>
                  <a:lnTo>
                    <a:pt x="69" y="148"/>
                  </a:lnTo>
                  <a:lnTo>
                    <a:pt x="75" y="145"/>
                  </a:lnTo>
                  <a:lnTo>
                    <a:pt x="82" y="141"/>
                  </a:lnTo>
                  <a:lnTo>
                    <a:pt x="90" y="157"/>
                  </a:lnTo>
                  <a:lnTo>
                    <a:pt x="82" y="161"/>
                  </a:lnTo>
                  <a:lnTo>
                    <a:pt x="72" y="164"/>
                  </a:lnTo>
                  <a:lnTo>
                    <a:pt x="62" y="165"/>
                  </a:lnTo>
                  <a:lnTo>
                    <a:pt x="52" y="167"/>
                  </a:lnTo>
                  <a:lnTo>
                    <a:pt x="41" y="165"/>
                  </a:lnTo>
                  <a:lnTo>
                    <a:pt x="32" y="163"/>
                  </a:lnTo>
                  <a:lnTo>
                    <a:pt x="23" y="158"/>
                  </a:lnTo>
                  <a:lnTo>
                    <a:pt x="15" y="151"/>
                  </a:lnTo>
                  <a:lnTo>
                    <a:pt x="9" y="144"/>
                  </a:lnTo>
                  <a:lnTo>
                    <a:pt x="5" y="134"/>
                  </a:lnTo>
                  <a:lnTo>
                    <a:pt x="2" y="124"/>
                  </a:lnTo>
                  <a:lnTo>
                    <a:pt x="0" y="111"/>
                  </a:lnTo>
                  <a:lnTo>
                    <a:pt x="2" y="99"/>
                  </a:lnTo>
                  <a:lnTo>
                    <a:pt x="5" y="88"/>
                  </a:lnTo>
                  <a:lnTo>
                    <a:pt x="9" y="78"/>
                  </a:lnTo>
                  <a:lnTo>
                    <a:pt x="16" y="70"/>
                  </a:lnTo>
                  <a:lnTo>
                    <a:pt x="23" y="63"/>
                  </a:lnTo>
                  <a:lnTo>
                    <a:pt x="33" y="57"/>
                  </a:lnTo>
                  <a:lnTo>
                    <a:pt x="45" y="55"/>
                  </a:lnTo>
                  <a:lnTo>
                    <a:pt x="56" y="55"/>
                  </a:lnTo>
                  <a:lnTo>
                    <a:pt x="65" y="55"/>
                  </a:lnTo>
                  <a:lnTo>
                    <a:pt x="75" y="57"/>
                  </a:lnTo>
                  <a:lnTo>
                    <a:pt x="84" y="62"/>
                  </a:lnTo>
                  <a:lnTo>
                    <a:pt x="90" y="65"/>
                  </a:lnTo>
                  <a:close/>
                  <a:moveTo>
                    <a:pt x="87" y="0"/>
                  </a:moveTo>
                  <a:lnTo>
                    <a:pt x="56" y="34"/>
                  </a:lnTo>
                  <a:lnTo>
                    <a:pt x="45" y="34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51" y="20"/>
                  </a:lnTo>
                  <a:lnTo>
                    <a:pt x="67" y="0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3" name="Freeform 114"/>
            <p:cNvSpPr>
              <a:spLocks/>
            </p:cNvSpPr>
            <p:nvPr userDrawn="1"/>
          </p:nvSpPr>
          <p:spPr bwMode="auto">
            <a:xfrm>
              <a:off x="2279650" y="958850"/>
              <a:ext cx="44450" cy="57150"/>
            </a:xfrm>
            <a:custGeom>
              <a:avLst/>
              <a:gdLst>
                <a:gd name="T0" fmla="*/ 66 w 85"/>
                <a:gd name="T1" fmla="*/ 109 h 109"/>
                <a:gd name="T2" fmla="*/ 66 w 85"/>
                <a:gd name="T3" fmla="*/ 47 h 109"/>
                <a:gd name="T4" fmla="*/ 66 w 85"/>
                <a:gd name="T5" fmla="*/ 38 h 109"/>
                <a:gd name="T6" fmla="*/ 65 w 85"/>
                <a:gd name="T7" fmla="*/ 31 h 109"/>
                <a:gd name="T8" fmla="*/ 63 w 85"/>
                <a:gd name="T9" fmla="*/ 27 h 109"/>
                <a:gd name="T10" fmla="*/ 60 w 85"/>
                <a:gd name="T11" fmla="*/ 23 h 109"/>
                <a:gd name="T12" fmla="*/ 57 w 85"/>
                <a:gd name="T13" fmla="*/ 20 h 109"/>
                <a:gd name="T14" fmla="*/ 53 w 85"/>
                <a:gd name="T15" fmla="*/ 17 h 109"/>
                <a:gd name="T16" fmla="*/ 49 w 85"/>
                <a:gd name="T17" fmla="*/ 15 h 109"/>
                <a:gd name="T18" fmla="*/ 43 w 85"/>
                <a:gd name="T19" fmla="*/ 15 h 109"/>
                <a:gd name="T20" fmla="*/ 36 w 85"/>
                <a:gd name="T21" fmla="*/ 17 h 109"/>
                <a:gd name="T22" fmla="*/ 30 w 85"/>
                <a:gd name="T23" fmla="*/ 20 h 109"/>
                <a:gd name="T24" fmla="*/ 23 w 85"/>
                <a:gd name="T25" fmla="*/ 24 h 109"/>
                <a:gd name="T26" fmla="*/ 19 w 85"/>
                <a:gd name="T27" fmla="*/ 28 h 109"/>
                <a:gd name="T28" fmla="*/ 19 w 85"/>
                <a:gd name="T29" fmla="*/ 109 h 109"/>
                <a:gd name="T30" fmla="*/ 0 w 85"/>
                <a:gd name="T31" fmla="*/ 109 h 109"/>
                <a:gd name="T32" fmla="*/ 0 w 85"/>
                <a:gd name="T33" fmla="*/ 1 h 109"/>
                <a:gd name="T34" fmla="*/ 13 w 85"/>
                <a:gd name="T35" fmla="*/ 1 h 109"/>
                <a:gd name="T36" fmla="*/ 19 w 85"/>
                <a:gd name="T37" fmla="*/ 15 h 109"/>
                <a:gd name="T38" fmla="*/ 24 w 85"/>
                <a:gd name="T39" fmla="*/ 8 h 109"/>
                <a:gd name="T40" fmla="*/ 31 w 85"/>
                <a:gd name="T41" fmla="*/ 2 h 109"/>
                <a:gd name="T42" fmla="*/ 40 w 85"/>
                <a:gd name="T43" fmla="*/ 0 h 109"/>
                <a:gd name="T44" fmla="*/ 50 w 85"/>
                <a:gd name="T45" fmla="*/ 0 h 109"/>
                <a:gd name="T46" fmla="*/ 57 w 85"/>
                <a:gd name="T47" fmla="*/ 0 h 109"/>
                <a:gd name="T48" fmla="*/ 65 w 85"/>
                <a:gd name="T49" fmla="*/ 2 h 109"/>
                <a:gd name="T50" fmla="*/ 72 w 85"/>
                <a:gd name="T51" fmla="*/ 5 h 109"/>
                <a:gd name="T52" fmla="*/ 76 w 85"/>
                <a:gd name="T53" fmla="*/ 10 h 109"/>
                <a:gd name="T54" fmla="*/ 80 w 85"/>
                <a:gd name="T55" fmla="*/ 15 h 109"/>
                <a:gd name="T56" fmla="*/ 83 w 85"/>
                <a:gd name="T57" fmla="*/ 24 h 109"/>
                <a:gd name="T58" fmla="*/ 85 w 85"/>
                <a:gd name="T59" fmla="*/ 33 h 109"/>
                <a:gd name="T60" fmla="*/ 85 w 85"/>
                <a:gd name="T61" fmla="*/ 43 h 109"/>
                <a:gd name="T62" fmla="*/ 85 w 85"/>
                <a:gd name="T63" fmla="*/ 109 h 109"/>
                <a:gd name="T64" fmla="*/ 66 w 85"/>
                <a:gd name="T65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109">
                  <a:moveTo>
                    <a:pt x="66" y="109"/>
                  </a:moveTo>
                  <a:lnTo>
                    <a:pt x="66" y="47"/>
                  </a:lnTo>
                  <a:lnTo>
                    <a:pt x="66" y="38"/>
                  </a:lnTo>
                  <a:lnTo>
                    <a:pt x="65" y="31"/>
                  </a:lnTo>
                  <a:lnTo>
                    <a:pt x="63" y="27"/>
                  </a:lnTo>
                  <a:lnTo>
                    <a:pt x="60" y="23"/>
                  </a:lnTo>
                  <a:lnTo>
                    <a:pt x="57" y="20"/>
                  </a:lnTo>
                  <a:lnTo>
                    <a:pt x="53" y="17"/>
                  </a:lnTo>
                  <a:lnTo>
                    <a:pt x="49" y="15"/>
                  </a:lnTo>
                  <a:lnTo>
                    <a:pt x="43" y="15"/>
                  </a:lnTo>
                  <a:lnTo>
                    <a:pt x="36" y="17"/>
                  </a:lnTo>
                  <a:lnTo>
                    <a:pt x="30" y="20"/>
                  </a:lnTo>
                  <a:lnTo>
                    <a:pt x="23" y="24"/>
                  </a:lnTo>
                  <a:lnTo>
                    <a:pt x="19" y="28"/>
                  </a:lnTo>
                  <a:lnTo>
                    <a:pt x="19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9" y="15"/>
                  </a:lnTo>
                  <a:lnTo>
                    <a:pt x="24" y="8"/>
                  </a:lnTo>
                  <a:lnTo>
                    <a:pt x="31" y="2"/>
                  </a:lnTo>
                  <a:lnTo>
                    <a:pt x="40" y="0"/>
                  </a:lnTo>
                  <a:lnTo>
                    <a:pt x="50" y="0"/>
                  </a:lnTo>
                  <a:lnTo>
                    <a:pt x="57" y="0"/>
                  </a:lnTo>
                  <a:lnTo>
                    <a:pt x="65" y="2"/>
                  </a:lnTo>
                  <a:lnTo>
                    <a:pt x="72" y="5"/>
                  </a:lnTo>
                  <a:lnTo>
                    <a:pt x="76" y="10"/>
                  </a:lnTo>
                  <a:lnTo>
                    <a:pt x="80" y="15"/>
                  </a:lnTo>
                  <a:lnTo>
                    <a:pt x="83" y="24"/>
                  </a:lnTo>
                  <a:lnTo>
                    <a:pt x="85" y="33"/>
                  </a:lnTo>
                  <a:lnTo>
                    <a:pt x="85" y="43"/>
                  </a:lnTo>
                  <a:lnTo>
                    <a:pt x="85" y="109"/>
                  </a:lnTo>
                  <a:lnTo>
                    <a:pt x="66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4" name="Freeform 115"/>
            <p:cNvSpPr>
              <a:spLocks noEditPoints="1"/>
            </p:cNvSpPr>
            <p:nvPr userDrawn="1"/>
          </p:nvSpPr>
          <p:spPr bwMode="auto">
            <a:xfrm>
              <a:off x="2335213" y="930275"/>
              <a:ext cx="25400" cy="85725"/>
            </a:xfrm>
            <a:custGeom>
              <a:avLst/>
              <a:gdLst>
                <a:gd name="T0" fmla="*/ 15 w 47"/>
                <a:gd name="T1" fmla="*/ 163 h 163"/>
                <a:gd name="T2" fmla="*/ 15 w 47"/>
                <a:gd name="T3" fmla="*/ 71 h 163"/>
                <a:gd name="T4" fmla="*/ 0 w 47"/>
                <a:gd name="T5" fmla="*/ 71 h 163"/>
                <a:gd name="T6" fmla="*/ 0 w 47"/>
                <a:gd name="T7" fmla="*/ 55 h 163"/>
                <a:gd name="T8" fmla="*/ 34 w 47"/>
                <a:gd name="T9" fmla="*/ 55 h 163"/>
                <a:gd name="T10" fmla="*/ 34 w 47"/>
                <a:gd name="T11" fmla="*/ 163 h 163"/>
                <a:gd name="T12" fmla="*/ 15 w 47"/>
                <a:gd name="T13" fmla="*/ 163 h 163"/>
                <a:gd name="T14" fmla="*/ 47 w 47"/>
                <a:gd name="T15" fmla="*/ 0 h 163"/>
                <a:gd name="T16" fmla="*/ 24 w 47"/>
                <a:gd name="T17" fmla="*/ 33 h 163"/>
                <a:gd name="T18" fmla="*/ 9 w 47"/>
                <a:gd name="T19" fmla="*/ 33 h 163"/>
                <a:gd name="T20" fmla="*/ 26 w 47"/>
                <a:gd name="T21" fmla="*/ 0 h 163"/>
                <a:gd name="T22" fmla="*/ 47 w 47"/>
                <a:gd name="T23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" h="163">
                  <a:moveTo>
                    <a:pt x="15" y="163"/>
                  </a:moveTo>
                  <a:lnTo>
                    <a:pt x="15" y="71"/>
                  </a:lnTo>
                  <a:lnTo>
                    <a:pt x="0" y="71"/>
                  </a:lnTo>
                  <a:lnTo>
                    <a:pt x="0" y="55"/>
                  </a:lnTo>
                  <a:lnTo>
                    <a:pt x="34" y="55"/>
                  </a:lnTo>
                  <a:lnTo>
                    <a:pt x="34" y="163"/>
                  </a:lnTo>
                  <a:lnTo>
                    <a:pt x="15" y="163"/>
                  </a:lnTo>
                  <a:close/>
                  <a:moveTo>
                    <a:pt x="47" y="0"/>
                  </a:moveTo>
                  <a:lnTo>
                    <a:pt x="24" y="33"/>
                  </a:lnTo>
                  <a:lnTo>
                    <a:pt x="9" y="33"/>
                  </a:lnTo>
                  <a:lnTo>
                    <a:pt x="26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5" name="Freeform 116"/>
            <p:cNvSpPr>
              <a:spLocks noEditPoints="1"/>
            </p:cNvSpPr>
            <p:nvPr userDrawn="1"/>
          </p:nvSpPr>
          <p:spPr bwMode="auto">
            <a:xfrm>
              <a:off x="2401888" y="958850"/>
              <a:ext cx="50800" cy="79375"/>
            </a:xfrm>
            <a:custGeom>
              <a:avLst/>
              <a:gdLst>
                <a:gd name="T0" fmla="*/ 19 w 95"/>
                <a:gd name="T1" fmla="*/ 103 h 152"/>
                <a:gd name="T2" fmla="*/ 19 w 95"/>
                <a:gd name="T3" fmla="*/ 152 h 152"/>
                <a:gd name="T4" fmla="*/ 0 w 95"/>
                <a:gd name="T5" fmla="*/ 152 h 152"/>
                <a:gd name="T6" fmla="*/ 0 w 95"/>
                <a:gd name="T7" fmla="*/ 1 h 152"/>
                <a:gd name="T8" fmla="*/ 19 w 95"/>
                <a:gd name="T9" fmla="*/ 1 h 152"/>
                <a:gd name="T10" fmla="*/ 19 w 95"/>
                <a:gd name="T11" fmla="*/ 10 h 152"/>
                <a:gd name="T12" fmla="*/ 24 w 95"/>
                <a:gd name="T13" fmla="*/ 5 h 152"/>
                <a:gd name="T14" fmla="*/ 32 w 95"/>
                <a:gd name="T15" fmla="*/ 2 h 152"/>
                <a:gd name="T16" fmla="*/ 39 w 95"/>
                <a:gd name="T17" fmla="*/ 0 h 152"/>
                <a:gd name="T18" fmla="*/ 46 w 95"/>
                <a:gd name="T19" fmla="*/ 0 h 152"/>
                <a:gd name="T20" fmla="*/ 56 w 95"/>
                <a:gd name="T21" fmla="*/ 0 h 152"/>
                <a:gd name="T22" fmla="*/ 66 w 95"/>
                <a:gd name="T23" fmla="*/ 2 h 152"/>
                <a:gd name="T24" fmla="*/ 75 w 95"/>
                <a:gd name="T25" fmla="*/ 7 h 152"/>
                <a:gd name="T26" fmla="*/ 82 w 95"/>
                <a:gd name="T27" fmla="*/ 14 h 152"/>
                <a:gd name="T28" fmla="*/ 88 w 95"/>
                <a:gd name="T29" fmla="*/ 21 h 152"/>
                <a:gd name="T30" fmla="*/ 92 w 95"/>
                <a:gd name="T31" fmla="*/ 31 h 152"/>
                <a:gd name="T32" fmla="*/ 94 w 95"/>
                <a:gd name="T33" fmla="*/ 43 h 152"/>
                <a:gd name="T34" fmla="*/ 95 w 95"/>
                <a:gd name="T35" fmla="*/ 56 h 152"/>
                <a:gd name="T36" fmla="*/ 94 w 95"/>
                <a:gd name="T37" fmla="*/ 67 h 152"/>
                <a:gd name="T38" fmla="*/ 92 w 95"/>
                <a:gd name="T39" fmla="*/ 77 h 152"/>
                <a:gd name="T40" fmla="*/ 88 w 95"/>
                <a:gd name="T41" fmla="*/ 87 h 152"/>
                <a:gd name="T42" fmla="*/ 82 w 95"/>
                <a:gd name="T43" fmla="*/ 96 h 152"/>
                <a:gd name="T44" fmla="*/ 75 w 95"/>
                <a:gd name="T45" fmla="*/ 103 h 152"/>
                <a:gd name="T46" fmla="*/ 66 w 95"/>
                <a:gd name="T47" fmla="*/ 108 h 152"/>
                <a:gd name="T48" fmla="*/ 56 w 95"/>
                <a:gd name="T49" fmla="*/ 110 h 152"/>
                <a:gd name="T50" fmla="*/ 45 w 95"/>
                <a:gd name="T51" fmla="*/ 112 h 152"/>
                <a:gd name="T52" fmla="*/ 37 w 95"/>
                <a:gd name="T53" fmla="*/ 110 h 152"/>
                <a:gd name="T54" fmla="*/ 29 w 95"/>
                <a:gd name="T55" fmla="*/ 109 h 152"/>
                <a:gd name="T56" fmla="*/ 23 w 95"/>
                <a:gd name="T57" fmla="*/ 106 h 152"/>
                <a:gd name="T58" fmla="*/ 19 w 95"/>
                <a:gd name="T59" fmla="*/ 103 h 152"/>
                <a:gd name="T60" fmla="*/ 19 w 95"/>
                <a:gd name="T61" fmla="*/ 24 h 152"/>
                <a:gd name="T62" fmla="*/ 19 w 95"/>
                <a:gd name="T63" fmla="*/ 87 h 152"/>
                <a:gd name="T64" fmla="*/ 21 w 95"/>
                <a:gd name="T65" fmla="*/ 90 h 152"/>
                <a:gd name="T66" fmla="*/ 27 w 95"/>
                <a:gd name="T67" fmla="*/ 93 h 152"/>
                <a:gd name="T68" fmla="*/ 33 w 95"/>
                <a:gd name="T69" fmla="*/ 95 h 152"/>
                <a:gd name="T70" fmla="*/ 39 w 95"/>
                <a:gd name="T71" fmla="*/ 96 h 152"/>
                <a:gd name="T72" fmla="*/ 47 w 95"/>
                <a:gd name="T73" fmla="*/ 95 h 152"/>
                <a:gd name="T74" fmla="*/ 55 w 95"/>
                <a:gd name="T75" fmla="*/ 93 h 152"/>
                <a:gd name="T76" fmla="*/ 60 w 95"/>
                <a:gd name="T77" fmla="*/ 90 h 152"/>
                <a:gd name="T78" fmla="*/ 65 w 95"/>
                <a:gd name="T79" fmla="*/ 85 h 152"/>
                <a:gd name="T80" fmla="*/ 69 w 95"/>
                <a:gd name="T81" fmla="*/ 80 h 152"/>
                <a:gd name="T82" fmla="*/ 72 w 95"/>
                <a:gd name="T83" fmla="*/ 73 h 152"/>
                <a:gd name="T84" fmla="*/ 73 w 95"/>
                <a:gd name="T85" fmla="*/ 64 h 152"/>
                <a:gd name="T86" fmla="*/ 75 w 95"/>
                <a:gd name="T87" fmla="*/ 54 h 152"/>
                <a:gd name="T88" fmla="*/ 73 w 95"/>
                <a:gd name="T89" fmla="*/ 46 h 152"/>
                <a:gd name="T90" fmla="*/ 72 w 95"/>
                <a:gd name="T91" fmla="*/ 37 h 152"/>
                <a:gd name="T92" fmla="*/ 69 w 95"/>
                <a:gd name="T93" fmla="*/ 30 h 152"/>
                <a:gd name="T94" fmla="*/ 66 w 95"/>
                <a:gd name="T95" fmla="*/ 24 h 152"/>
                <a:gd name="T96" fmla="*/ 60 w 95"/>
                <a:gd name="T97" fmla="*/ 21 h 152"/>
                <a:gd name="T98" fmla="*/ 55 w 95"/>
                <a:gd name="T99" fmla="*/ 18 h 152"/>
                <a:gd name="T100" fmla="*/ 47 w 95"/>
                <a:gd name="T101" fmla="*/ 15 h 152"/>
                <a:gd name="T102" fmla="*/ 39 w 95"/>
                <a:gd name="T103" fmla="*/ 15 h 152"/>
                <a:gd name="T104" fmla="*/ 34 w 95"/>
                <a:gd name="T105" fmla="*/ 15 h 152"/>
                <a:gd name="T106" fmla="*/ 29 w 95"/>
                <a:gd name="T107" fmla="*/ 18 h 152"/>
                <a:gd name="T108" fmla="*/ 23 w 95"/>
                <a:gd name="T109" fmla="*/ 21 h 152"/>
                <a:gd name="T110" fmla="*/ 19 w 95"/>
                <a:gd name="T111" fmla="*/ 24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5" h="152">
                  <a:moveTo>
                    <a:pt x="19" y="103"/>
                  </a:moveTo>
                  <a:lnTo>
                    <a:pt x="19" y="152"/>
                  </a:lnTo>
                  <a:lnTo>
                    <a:pt x="0" y="152"/>
                  </a:lnTo>
                  <a:lnTo>
                    <a:pt x="0" y="1"/>
                  </a:lnTo>
                  <a:lnTo>
                    <a:pt x="19" y="1"/>
                  </a:lnTo>
                  <a:lnTo>
                    <a:pt x="19" y="10"/>
                  </a:lnTo>
                  <a:lnTo>
                    <a:pt x="24" y="5"/>
                  </a:lnTo>
                  <a:lnTo>
                    <a:pt x="32" y="2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56" y="0"/>
                  </a:lnTo>
                  <a:lnTo>
                    <a:pt x="66" y="2"/>
                  </a:lnTo>
                  <a:lnTo>
                    <a:pt x="75" y="7"/>
                  </a:lnTo>
                  <a:lnTo>
                    <a:pt x="82" y="14"/>
                  </a:lnTo>
                  <a:lnTo>
                    <a:pt x="88" y="21"/>
                  </a:lnTo>
                  <a:lnTo>
                    <a:pt x="92" y="31"/>
                  </a:lnTo>
                  <a:lnTo>
                    <a:pt x="94" y="43"/>
                  </a:lnTo>
                  <a:lnTo>
                    <a:pt x="95" y="56"/>
                  </a:lnTo>
                  <a:lnTo>
                    <a:pt x="94" y="67"/>
                  </a:lnTo>
                  <a:lnTo>
                    <a:pt x="92" y="77"/>
                  </a:lnTo>
                  <a:lnTo>
                    <a:pt x="88" y="87"/>
                  </a:lnTo>
                  <a:lnTo>
                    <a:pt x="82" y="96"/>
                  </a:lnTo>
                  <a:lnTo>
                    <a:pt x="75" y="103"/>
                  </a:lnTo>
                  <a:lnTo>
                    <a:pt x="66" y="108"/>
                  </a:lnTo>
                  <a:lnTo>
                    <a:pt x="56" y="110"/>
                  </a:lnTo>
                  <a:lnTo>
                    <a:pt x="45" y="112"/>
                  </a:lnTo>
                  <a:lnTo>
                    <a:pt x="37" y="110"/>
                  </a:lnTo>
                  <a:lnTo>
                    <a:pt x="29" y="109"/>
                  </a:lnTo>
                  <a:lnTo>
                    <a:pt x="23" y="106"/>
                  </a:lnTo>
                  <a:lnTo>
                    <a:pt x="19" y="103"/>
                  </a:lnTo>
                  <a:close/>
                  <a:moveTo>
                    <a:pt x="19" y="24"/>
                  </a:moveTo>
                  <a:lnTo>
                    <a:pt x="19" y="87"/>
                  </a:lnTo>
                  <a:lnTo>
                    <a:pt x="21" y="90"/>
                  </a:lnTo>
                  <a:lnTo>
                    <a:pt x="27" y="93"/>
                  </a:lnTo>
                  <a:lnTo>
                    <a:pt x="33" y="95"/>
                  </a:lnTo>
                  <a:lnTo>
                    <a:pt x="39" y="96"/>
                  </a:lnTo>
                  <a:lnTo>
                    <a:pt x="47" y="95"/>
                  </a:lnTo>
                  <a:lnTo>
                    <a:pt x="55" y="93"/>
                  </a:lnTo>
                  <a:lnTo>
                    <a:pt x="60" y="90"/>
                  </a:lnTo>
                  <a:lnTo>
                    <a:pt x="65" y="85"/>
                  </a:lnTo>
                  <a:lnTo>
                    <a:pt x="69" y="80"/>
                  </a:lnTo>
                  <a:lnTo>
                    <a:pt x="72" y="73"/>
                  </a:lnTo>
                  <a:lnTo>
                    <a:pt x="73" y="64"/>
                  </a:lnTo>
                  <a:lnTo>
                    <a:pt x="75" y="54"/>
                  </a:lnTo>
                  <a:lnTo>
                    <a:pt x="73" y="46"/>
                  </a:lnTo>
                  <a:lnTo>
                    <a:pt x="72" y="37"/>
                  </a:lnTo>
                  <a:lnTo>
                    <a:pt x="69" y="30"/>
                  </a:lnTo>
                  <a:lnTo>
                    <a:pt x="66" y="24"/>
                  </a:lnTo>
                  <a:lnTo>
                    <a:pt x="60" y="21"/>
                  </a:lnTo>
                  <a:lnTo>
                    <a:pt x="55" y="18"/>
                  </a:lnTo>
                  <a:lnTo>
                    <a:pt x="47" y="15"/>
                  </a:lnTo>
                  <a:lnTo>
                    <a:pt x="39" y="15"/>
                  </a:lnTo>
                  <a:lnTo>
                    <a:pt x="34" y="15"/>
                  </a:lnTo>
                  <a:lnTo>
                    <a:pt x="29" y="18"/>
                  </a:lnTo>
                  <a:lnTo>
                    <a:pt x="23" y="21"/>
                  </a:lnTo>
                  <a:lnTo>
                    <a:pt x="19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6" name="Freeform 117"/>
            <p:cNvSpPr>
              <a:spLocks/>
            </p:cNvSpPr>
            <p:nvPr userDrawn="1"/>
          </p:nvSpPr>
          <p:spPr bwMode="auto">
            <a:xfrm>
              <a:off x="2463800" y="958850"/>
              <a:ext cx="34925" cy="57150"/>
            </a:xfrm>
            <a:custGeom>
              <a:avLst/>
              <a:gdLst>
                <a:gd name="T0" fmla="*/ 57 w 65"/>
                <a:gd name="T1" fmla="*/ 20 h 109"/>
                <a:gd name="T2" fmla="*/ 50 w 65"/>
                <a:gd name="T3" fmla="*/ 17 h 109"/>
                <a:gd name="T4" fmla="*/ 44 w 65"/>
                <a:gd name="T5" fmla="*/ 15 h 109"/>
                <a:gd name="T6" fmla="*/ 39 w 65"/>
                <a:gd name="T7" fmla="*/ 15 h 109"/>
                <a:gd name="T8" fmla="*/ 34 w 65"/>
                <a:gd name="T9" fmla="*/ 17 h 109"/>
                <a:gd name="T10" fmla="*/ 30 w 65"/>
                <a:gd name="T11" fmla="*/ 21 h 109"/>
                <a:gd name="T12" fmla="*/ 26 w 65"/>
                <a:gd name="T13" fmla="*/ 24 h 109"/>
                <a:gd name="T14" fmla="*/ 23 w 65"/>
                <a:gd name="T15" fmla="*/ 30 h 109"/>
                <a:gd name="T16" fmla="*/ 20 w 65"/>
                <a:gd name="T17" fmla="*/ 36 h 109"/>
                <a:gd name="T18" fmla="*/ 18 w 65"/>
                <a:gd name="T19" fmla="*/ 41 h 109"/>
                <a:gd name="T20" fmla="*/ 18 w 65"/>
                <a:gd name="T21" fmla="*/ 47 h 109"/>
                <a:gd name="T22" fmla="*/ 18 w 65"/>
                <a:gd name="T23" fmla="*/ 109 h 109"/>
                <a:gd name="T24" fmla="*/ 0 w 65"/>
                <a:gd name="T25" fmla="*/ 109 h 109"/>
                <a:gd name="T26" fmla="*/ 0 w 65"/>
                <a:gd name="T27" fmla="*/ 1 h 109"/>
                <a:gd name="T28" fmla="*/ 18 w 65"/>
                <a:gd name="T29" fmla="*/ 1 h 109"/>
                <a:gd name="T30" fmla="*/ 18 w 65"/>
                <a:gd name="T31" fmla="*/ 18 h 109"/>
                <a:gd name="T32" fmla="*/ 24 w 65"/>
                <a:gd name="T33" fmla="*/ 10 h 109"/>
                <a:gd name="T34" fmla="*/ 31 w 65"/>
                <a:gd name="T35" fmla="*/ 4 h 109"/>
                <a:gd name="T36" fmla="*/ 40 w 65"/>
                <a:gd name="T37" fmla="*/ 0 h 109"/>
                <a:gd name="T38" fmla="*/ 50 w 65"/>
                <a:gd name="T39" fmla="*/ 0 h 109"/>
                <a:gd name="T40" fmla="*/ 56 w 65"/>
                <a:gd name="T41" fmla="*/ 0 h 109"/>
                <a:gd name="T42" fmla="*/ 65 w 65"/>
                <a:gd name="T43" fmla="*/ 1 h 109"/>
                <a:gd name="T44" fmla="*/ 57 w 65"/>
                <a:gd name="T45" fmla="*/ 2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5" h="109">
                  <a:moveTo>
                    <a:pt x="57" y="20"/>
                  </a:moveTo>
                  <a:lnTo>
                    <a:pt x="50" y="17"/>
                  </a:lnTo>
                  <a:lnTo>
                    <a:pt x="44" y="15"/>
                  </a:lnTo>
                  <a:lnTo>
                    <a:pt x="39" y="15"/>
                  </a:lnTo>
                  <a:lnTo>
                    <a:pt x="34" y="17"/>
                  </a:lnTo>
                  <a:lnTo>
                    <a:pt x="30" y="21"/>
                  </a:lnTo>
                  <a:lnTo>
                    <a:pt x="26" y="24"/>
                  </a:lnTo>
                  <a:lnTo>
                    <a:pt x="23" y="30"/>
                  </a:lnTo>
                  <a:lnTo>
                    <a:pt x="20" y="36"/>
                  </a:lnTo>
                  <a:lnTo>
                    <a:pt x="18" y="41"/>
                  </a:lnTo>
                  <a:lnTo>
                    <a:pt x="18" y="47"/>
                  </a:lnTo>
                  <a:lnTo>
                    <a:pt x="18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8" y="1"/>
                  </a:lnTo>
                  <a:lnTo>
                    <a:pt x="18" y="18"/>
                  </a:lnTo>
                  <a:lnTo>
                    <a:pt x="24" y="10"/>
                  </a:lnTo>
                  <a:lnTo>
                    <a:pt x="31" y="4"/>
                  </a:lnTo>
                  <a:lnTo>
                    <a:pt x="40" y="0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5" y="1"/>
                  </a:lnTo>
                  <a:lnTo>
                    <a:pt x="57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7" name="Freeform 118"/>
            <p:cNvSpPr>
              <a:spLocks noEditPoints="1"/>
            </p:cNvSpPr>
            <p:nvPr userDrawn="1"/>
          </p:nvSpPr>
          <p:spPr bwMode="auto">
            <a:xfrm>
              <a:off x="2501900" y="958850"/>
              <a:ext cx="50800" cy="58737"/>
            </a:xfrm>
            <a:custGeom>
              <a:avLst/>
              <a:gdLst>
                <a:gd name="T0" fmla="*/ 0 w 98"/>
                <a:gd name="T1" fmla="*/ 43 h 112"/>
                <a:gd name="T2" fmla="*/ 8 w 98"/>
                <a:gd name="T3" fmla="*/ 23 h 112"/>
                <a:gd name="T4" fmla="*/ 20 w 98"/>
                <a:gd name="T5" fmla="*/ 8 h 112"/>
                <a:gd name="T6" fmla="*/ 39 w 98"/>
                <a:gd name="T7" fmla="*/ 0 h 112"/>
                <a:gd name="T8" fmla="*/ 61 w 98"/>
                <a:gd name="T9" fmla="*/ 0 h 112"/>
                <a:gd name="T10" fmla="*/ 78 w 98"/>
                <a:gd name="T11" fmla="*/ 7 h 112"/>
                <a:gd name="T12" fmla="*/ 91 w 98"/>
                <a:gd name="T13" fmla="*/ 23 h 112"/>
                <a:gd name="T14" fmla="*/ 97 w 98"/>
                <a:gd name="T15" fmla="*/ 43 h 112"/>
                <a:gd name="T16" fmla="*/ 97 w 98"/>
                <a:gd name="T17" fmla="*/ 67 h 112"/>
                <a:gd name="T18" fmla="*/ 91 w 98"/>
                <a:gd name="T19" fmla="*/ 89 h 112"/>
                <a:gd name="T20" fmla="*/ 78 w 98"/>
                <a:gd name="T21" fmla="*/ 103 h 112"/>
                <a:gd name="T22" fmla="*/ 59 w 98"/>
                <a:gd name="T23" fmla="*/ 110 h 112"/>
                <a:gd name="T24" fmla="*/ 38 w 98"/>
                <a:gd name="T25" fmla="*/ 110 h 112"/>
                <a:gd name="T26" fmla="*/ 20 w 98"/>
                <a:gd name="T27" fmla="*/ 103 h 112"/>
                <a:gd name="T28" fmla="*/ 8 w 98"/>
                <a:gd name="T29" fmla="*/ 87 h 112"/>
                <a:gd name="T30" fmla="*/ 0 w 98"/>
                <a:gd name="T31" fmla="*/ 67 h 112"/>
                <a:gd name="T32" fmla="*/ 20 w 98"/>
                <a:gd name="T33" fmla="*/ 56 h 112"/>
                <a:gd name="T34" fmla="*/ 22 w 98"/>
                <a:gd name="T35" fmla="*/ 73 h 112"/>
                <a:gd name="T36" fmla="*/ 28 w 98"/>
                <a:gd name="T37" fmla="*/ 86 h 112"/>
                <a:gd name="T38" fmla="*/ 36 w 98"/>
                <a:gd name="T39" fmla="*/ 93 h 112"/>
                <a:gd name="T40" fmla="*/ 49 w 98"/>
                <a:gd name="T41" fmla="*/ 96 h 112"/>
                <a:gd name="T42" fmla="*/ 61 w 98"/>
                <a:gd name="T43" fmla="*/ 93 h 112"/>
                <a:gd name="T44" fmla="*/ 71 w 98"/>
                <a:gd name="T45" fmla="*/ 85 h 112"/>
                <a:gd name="T46" fmla="*/ 77 w 98"/>
                <a:gd name="T47" fmla="*/ 72 h 112"/>
                <a:gd name="T48" fmla="*/ 78 w 98"/>
                <a:gd name="T49" fmla="*/ 56 h 112"/>
                <a:gd name="T50" fmla="*/ 77 w 98"/>
                <a:gd name="T51" fmla="*/ 37 h 112"/>
                <a:gd name="T52" fmla="*/ 71 w 98"/>
                <a:gd name="T53" fmla="*/ 26 h 112"/>
                <a:gd name="T54" fmla="*/ 62 w 98"/>
                <a:gd name="T55" fmla="*/ 17 h 112"/>
                <a:gd name="T56" fmla="*/ 49 w 98"/>
                <a:gd name="T57" fmla="*/ 15 h 112"/>
                <a:gd name="T58" fmla="*/ 38 w 98"/>
                <a:gd name="T59" fmla="*/ 17 h 112"/>
                <a:gd name="T60" fmla="*/ 28 w 98"/>
                <a:gd name="T61" fmla="*/ 26 h 112"/>
                <a:gd name="T62" fmla="*/ 22 w 98"/>
                <a:gd name="T63" fmla="*/ 38 h 112"/>
                <a:gd name="T64" fmla="*/ 20 w 98"/>
                <a:gd name="T65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112">
                  <a:moveTo>
                    <a:pt x="0" y="56"/>
                  </a:moveTo>
                  <a:lnTo>
                    <a:pt x="0" y="43"/>
                  </a:lnTo>
                  <a:lnTo>
                    <a:pt x="3" y="33"/>
                  </a:lnTo>
                  <a:lnTo>
                    <a:pt x="8" y="23"/>
                  </a:lnTo>
                  <a:lnTo>
                    <a:pt x="13" y="14"/>
                  </a:lnTo>
                  <a:lnTo>
                    <a:pt x="20" y="8"/>
                  </a:lnTo>
                  <a:lnTo>
                    <a:pt x="29" y="2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69" y="2"/>
                  </a:lnTo>
                  <a:lnTo>
                    <a:pt x="78" y="7"/>
                  </a:lnTo>
                  <a:lnTo>
                    <a:pt x="85" y="14"/>
                  </a:lnTo>
                  <a:lnTo>
                    <a:pt x="91" y="23"/>
                  </a:lnTo>
                  <a:lnTo>
                    <a:pt x="95" y="31"/>
                  </a:lnTo>
                  <a:lnTo>
                    <a:pt x="97" y="43"/>
                  </a:lnTo>
                  <a:lnTo>
                    <a:pt x="98" y="56"/>
                  </a:lnTo>
                  <a:lnTo>
                    <a:pt x="97" y="67"/>
                  </a:lnTo>
                  <a:lnTo>
                    <a:pt x="95" y="79"/>
                  </a:lnTo>
                  <a:lnTo>
                    <a:pt x="91" y="89"/>
                  </a:lnTo>
                  <a:lnTo>
                    <a:pt x="85" y="96"/>
                  </a:lnTo>
                  <a:lnTo>
                    <a:pt x="78" y="103"/>
                  </a:lnTo>
                  <a:lnTo>
                    <a:pt x="69" y="108"/>
                  </a:lnTo>
                  <a:lnTo>
                    <a:pt x="59" y="110"/>
                  </a:lnTo>
                  <a:lnTo>
                    <a:pt x="49" y="112"/>
                  </a:lnTo>
                  <a:lnTo>
                    <a:pt x="38" y="110"/>
                  </a:lnTo>
                  <a:lnTo>
                    <a:pt x="29" y="108"/>
                  </a:lnTo>
                  <a:lnTo>
                    <a:pt x="20" y="103"/>
                  </a:lnTo>
                  <a:lnTo>
                    <a:pt x="13" y="96"/>
                  </a:lnTo>
                  <a:lnTo>
                    <a:pt x="8" y="87"/>
                  </a:lnTo>
                  <a:lnTo>
                    <a:pt x="3" y="79"/>
                  </a:lnTo>
                  <a:lnTo>
                    <a:pt x="0" y="67"/>
                  </a:lnTo>
                  <a:lnTo>
                    <a:pt x="0" y="56"/>
                  </a:lnTo>
                  <a:close/>
                  <a:moveTo>
                    <a:pt x="20" y="56"/>
                  </a:moveTo>
                  <a:lnTo>
                    <a:pt x="20" y="64"/>
                  </a:lnTo>
                  <a:lnTo>
                    <a:pt x="22" y="73"/>
                  </a:lnTo>
                  <a:lnTo>
                    <a:pt x="25" y="80"/>
                  </a:lnTo>
                  <a:lnTo>
                    <a:pt x="28" y="86"/>
                  </a:lnTo>
                  <a:lnTo>
                    <a:pt x="32" y="90"/>
                  </a:lnTo>
                  <a:lnTo>
                    <a:pt x="36" y="93"/>
                  </a:lnTo>
                  <a:lnTo>
                    <a:pt x="42" y="95"/>
                  </a:lnTo>
                  <a:lnTo>
                    <a:pt x="49" y="96"/>
                  </a:lnTo>
                  <a:lnTo>
                    <a:pt x="55" y="95"/>
                  </a:lnTo>
                  <a:lnTo>
                    <a:pt x="61" y="93"/>
                  </a:lnTo>
                  <a:lnTo>
                    <a:pt x="67" y="90"/>
                  </a:lnTo>
                  <a:lnTo>
                    <a:pt x="71" y="85"/>
                  </a:lnTo>
                  <a:lnTo>
                    <a:pt x="74" y="79"/>
                  </a:lnTo>
                  <a:lnTo>
                    <a:pt x="77" y="72"/>
                  </a:lnTo>
                  <a:lnTo>
                    <a:pt x="78" y="64"/>
                  </a:lnTo>
                  <a:lnTo>
                    <a:pt x="78" y="56"/>
                  </a:lnTo>
                  <a:lnTo>
                    <a:pt x="78" y="46"/>
                  </a:lnTo>
                  <a:lnTo>
                    <a:pt x="77" y="37"/>
                  </a:lnTo>
                  <a:lnTo>
                    <a:pt x="74" y="30"/>
                  </a:lnTo>
                  <a:lnTo>
                    <a:pt x="71" y="26"/>
                  </a:lnTo>
                  <a:lnTo>
                    <a:pt x="67" y="20"/>
                  </a:lnTo>
                  <a:lnTo>
                    <a:pt x="62" y="17"/>
                  </a:lnTo>
                  <a:lnTo>
                    <a:pt x="57" y="15"/>
                  </a:lnTo>
                  <a:lnTo>
                    <a:pt x="49" y="15"/>
                  </a:lnTo>
                  <a:lnTo>
                    <a:pt x="44" y="15"/>
                  </a:lnTo>
                  <a:lnTo>
                    <a:pt x="38" y="17"/>
                  </a:lnTo>
                  <a:lnTo>
                    <a:pt x="32" y="21"/>
                  </a:lnTo>
                  <a:lnTo>
                    <a:pt x="28" y="26"/>
                  </a:lnTo>
                  <a:lnTo>
                    <a:pt x="25" y="31"/>
                  </a:lnTo>
                  <a:lnTo>
                    <a:pt x="22" y="38"/>
                  </a:lnTo>
                  <a:lnTo>
                    <a:pt x="20" y="46"/>
                  </a:lnTo>
                  <a:lnTo>
                    <a:pt x="2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8" name="Freeform 119"/>
            <p:cNvSpPr>
              <a:spLocks noEditPoints="1"/>
            </p:cNvSpPr>
            <p:nvPr userDrawn="1"/>
          </p:nvSpPr>
          <p:spPr bwMode="auto">
            <a:xfrm>
              <a:off x="2560638" y="955675"/>
              <a:ext cx="47625" cy="82550"/>
            </a:xfrm>
            <a:custGeom>
              <a:avLst/>
              <a:gdLst>
                <a:gd name="T0" fmla="*/ 20 w 91"/>
                <a:gd name="T1" fmla="*/ 135 h 158"/>
                <a:gd name="T2" fmla="*/ 44 w 91"/>
                <a:gd name="T3" fmla="*/ 141 h 158"/>
                <a:gd name="T4" fmla="*/ 68 w 91"/>
                <a:gd name="T5" fmla="*/ 134 h 158"/>
                <a:gd name="T6" fmla="*/ 72 w 91"/>
                <a:gd name="T7" fmla="*/ 125 h 158"/>
                <a:gd name="T8" fmla="*/ 61 w 91"/>
                <a:gd name="T9" fmla="*/ 114 h 158"/>
                <a:gd name="T10" fmla="*/ 41 w 91"/>
                <a:gd name="T11" fmla="*/ 114 h 158"/>
                <a:gd name="T12" fmla="*/ 18 w 91"/>
                <a:gd name="T13" fmla="*/ 115 h 158"/>
                <a:gd name="T14" fmla="*/ 6 w 91"/>
                <a:gd name="T15" fmla="*/ 106 h 158"/>
                <a:gd name="T16" fmla="*/ 6 w 91"/>
                <a:gd name="T17" fmla="*/ 93 h 158"/>
                <a:gd name="T18" fmla="*/ 23 w 91"/>
                <a:gd name="T19" fmla="*/ 82 h 158"/>
                <a:gd name="T20" fmla="*/ 10 w 91"/>
                <a:gd name="T21" fmla="*/ 72 h 158"/>
                <a:gd name="T22" fmla="*/ 2 w 91"/>
                <a:gd name="T23" fmla="*/ 57 h 158"/>
                <a:gd name="T24" fmla="*/ 2 w 91"/>
                <a:gd name="T25" fmla="*/ 37 h 158"/>
                <a:gd name="T26" fmla="*/ 13 w 91"/>
                <a:gd name="T27" fmla="*/ 16 h 158"/>
                <a:gd name="T28" fmla="*/ 33 w 91"/>
                <a:gd name="T29" fmla="*/ 6 h 158"/>
                <a:gd name="T30" fmla="*/ 57 w 91"/>
                <a:gd name="T31" fmla="*/ 7 h 158"/>
                <a:gd name="T32" fmla="*/ 77 w 91"/>
                <a:gd name="T33" fmla="*/ 0 h 158"/>
                <a:gd name="T34" fmla="*/ 81 w 91"/>
                <a:gd name="T35" fmla="*/ 26 h 158"/>
                <a:gd name="T36" fmla="*/ 85 w 91"/>
                <a:gd name="T37" fmla="*/ 46 h 158"/>
                <a:gd name="T38" fmla="*/ 80 w 91"/>
                <a:gd name="T39" fmla="*/ 68 h 158"/>
                <a:gd name="T40" fmla="*/ 64 w 91"/>
                <a:gd name="T41" fmla="*/ 82 h 158"/>
                <a:gd name="T42" fmla="*/ 32 w 91"/>
                <a:gd name="T43" fmla="*/ 88 h 158"/>
                <a:gd name="T44" fmla="*/ 20 w 91"/>
                <a:gd name="T45" fmla="*/ 92 h 158"/>
                <a:gd name="T46" fmla="*/ 22 w 91"/>
                <a:gd name="T47" fmla="*/ 98 h 158"/>
                <a:gd name="T48" fmla="*/ 35 w 91"/>
                <a:gd name="T49" fmla="*/ 99 h 158"/>
                <a:gd name="T50" fmla="*/ 57 w 91"/>
                <a:gd name="T51" fmla="*/ 96 h 158"/>
                <a:gd name="T52" fmla="*/ 77 w 91"/>
                <a:gd name="T53" fmla="*/ 101 h 158"/>
                <a:gd name="T54" fmla="*/ 88 w 91"/>
                <a:gd name="T55" fmla="*/ 112 h 158"/>
                <a:gd name="T56" fmla="*/ 90 w 91"/>
                <a:gd name="T57" fmla="*/ 132 h 158"/>
                <a:gd name="T58" fmla="*/ 78 w 91"/>
                <a:gd name="T59" fmla="*/ 150 h 158"/>
                <a:gd name="T60" fmla="*/ 54 w 91"/>
                <a:gd name="T61" fmla="*/ 158 h 158"/>
                <a:gd name="T62" fmla="*/ 20 w 91"/>
                <a:gd name="T63" fmla="*/ 154 h 158"/>
                <a:gd name="T64" fmla="*/ 44 w 91"/>
                <a:gd name="T65" fmla="*/ 20 h 158"/>
                <a:gd name="T66" fmla="*/ 31 w 91"/>
                <a:gd name="T67" fmla="*/ 24 h 158"/>
                <a:gd name="T68" fmla="*/ 22 w 91"/>
                <a:gd name="T69" fmla="*/ 36 h 158"/>
                <a:gd name="T70" fmla="*/ 20 w 91"/>
                <a:gd name="T71" fmla="*/ 50 h 158"/>
                <a:gd name="T72" fmla="*/ 26 w 91"/>
                <a:gd name="T73" fmla="*/ 63 h 158"/>
                <a:gd name="T74" fmla="*/ 38 w 91"/>
                <a:gd name="T75" fmla="*/ 70 h 158"/>
                <a:gd name="T76" fmla="*/ 52 w 91"/>
                <a:gd name="T77" fmla="*/ 69 h 158"/>
                <a:gd name="T78" fmla="*/ 62 w 91"/>
                <a:gd name="T79" fmla="*/ 60 h 158"/>
                <a:gd name="T80" fmla="*/ 65 w 91"/>
                <a:gd name="T81" fmla="*/ 44 h 158"/>
                <a:gd name="T82" fmla="*/ 62 w 91"/>
                <a:gd name="T83" fmla="*/ 32 h 158"/>
                <a:gd name="T84" fmla="*/ 52 w 91"/>
                <a:gd name="T85" fmla="*/ 2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1" h="158">
                  <a:moveTo>
                    <a:pt x="2" y="145"/>
                  </a:moveTo>
                  <a:lnTo>
                    <a:pt x="13" y="129"/>
                  </a:lnTo>
                  <a:lnTo>
                    <a:pt x="20" y="135"/>
                  </a:lnTo>
                  <a:lnTo>
                    <a:pt x="29" y="138"/>
                  </a:lnTo>
                  <a:lnTo>
                    <a:pt x="36" y="141"/>
                  </a:lnTo>
                  <a:lnTo>
                    <a:pt x="44" y="141"/>
                  </a:lnTo>
                  <a:lnTo>
                    <a:pt x="55" y="140"/>
                  </a:lnTo>
                  <a:lnTo>
                    <a:pt x="65" y="137"/>
                  </a:lnTo>
                  <a:lnTo>
                    <a:pt x="68" y="134"/>
                  </a:lnTo>
                  <a:lnTo>
                    <a:pt x="71" y="131"/>
                  </a:lnTo>
                  <a:lnTo>
                    <a:pt x="71" y="128"/>
                  </a:lnTo>
                  <a:lnTo>
                    <a:pt x="72" y="125"/>
                  </a:lnTo>
                  <a:lnTo>
                    <a:pt x="71" y="119"/>
                  </a:lnTo>
                  <a:lnTo>
                    <a:pt x="68" y="115"/>
                  </a:lnTo>
                  <a:lnTo>
                    <a:pt x="61" y="114"/>
                  </a:lnTo>
                  <a:lnTo>
                    <a:pt x="54" y="112"/>
                  </a:lnTo>
                  <a:lnTo>
                    <a:pt x="48" y="112"/>
                  </a:lnTo>
                  <a:lnTo>
                    <a:pt x="41" y="114"/>
                  </a:lnTo>
                  <a:lnTo>
                    <a:pt x="33" y="115"/>
                  </a:lnTo>
                  <a:lnTo>
                    <a:pt x="28" y="115"/>
                  </a:lnTo>
                  <a:lnTo>
                    <a:pt x="18" y="115"/>
                  </a:lnTo>
                  <a:lnTo>
                    <a:pt x="10" y="111"/>
                  </a:lnTo>
                  <a:lnTo>
                    <a:pt x="8" y="109"/>
                  </a:lnTo>
                  <a:lnTo>
                    <a:pt x="6" y="106"/>
                  </a:lnTo>
                  <a:lnTo>
                    <a:pt x="5" y="102"/>
                  </a:lnTo>
                  <a:lnTo>
                    <a:pt x="5" y="98"/>
                  </a:lnTo>
                  <a:lnTo>
                    <a:pt x="6" y="93"/>
                  </a:lnTo>
                  <a:lnTo>
                    <a:pt x="10" y="88"/>
                  </a:lnTo>
                  <a:lnTo>
                    <a:pt x="16" y="85"/>
                  </a:lnTo>
                  <a:lnTo>
                    <a:pt x="23" y="82"/>
                  </a:lnTo>
                  <a:lnTo>
                    <a:pt x="19" y="79"/>
                  </a:lnTo>
                  <a:lnTo>
                    <a:pt x="13" y="76"/>
                  </a:lnTo>
                  <a:lnTo>
                    <a:pt x="10" y="72"/>
                  </a:lnTo>
                  <a:lnTo>
                    <a:pt x="6" y="68"/>
                  </a:lnTo>
                  <a:lnTo>
                    <a:pt x="5" y="62"/>
                  </a:lnTo>
                  <a:lnTo>
                    <a:pt x="2" y="57"/>
                  </a:lnTo>
                  <a:lnTo>
                    <a:pt x="2" y="52"/>
                  </a:lnTo>
                  <a:lnTo>
                    <a:pt x="0" y="44"/>
                  </a:lnTo>
                  <a:lnTo>
                    <a:pt x="2" y="37"/>
                  </a:lnTo>
                  <a:lnTo>
                    <a:pt x="3" y="29"/>
                  </a:lnTo>
                  <a:lnTo>
                    <a:pt x="8" y="23"/>
                  </a:lnTo>
                  <a:lnTo>
                    <a:pt x="13" y="16"/>
                  </a:lnTo>
                  <a:lnTo>
                    <a:pt x="19" y="11"/>
                  </a:lnTo>
                  <a:lnTo>
                    <a:pt x="26" y="8"/>
                  </a:lnTo>
                  <a:lnTo>
                    <a:pt x="33" y="6"/>
                  </a:lnTo>
                  <a:lnTo>
                    <a:pt x="42" y="6"/>
                  </a:lnTo>
                  <a:lnTo>
                    <a:pt x="49" y="6"/>
                  </a:lnTo>
                  <a:lnTo>
                    <a:pt x="57" y="7"/>
                  </a:lnTo>
                  <a:lnTo>
                    <a:pt x="62" y="8"/>
                  </a:lnTo>
                  <a:lnTo>
                    <a:pt x="67" y="11"/>
                  </a:lnTo>
                  <a:lnTo>
                    <a:pt x="77" y="0"/>
                  </a:lnTo>
                  <a:lnTo>
                    <a:pt x="90" y="11"/>
                  </a:lnTo>
                  <a:lnTo>
                    <a:pt x="78" y="20"/>
                  </a:lnTo>
                  <a:lnTo>
                    <a:pt x="81" y="26"/>
                  </a:lnTo>
                  <a:lnTo>
                    <a:pt x="84" y="32"/>
                  </a:lnTo>
                  <a:lnTo>
                    <a:pt x="85" y="39"/>
                  </a:lnTo>
                  <a:lnTo>
                    <a:pt x="85" y="46"/>
                  </a:lnTo>
                  <a:lnTo>
                    <a:pt x="84" y="53"/>
                  </a:lnTo>
                  <a:lnTo>
                    <a:pt x="82" y="60"/>
                  </a:lnTo>
                  <a:lnTo>
                    <a:pt x="80" y="68"/>
                  </a:lnTo>
                  <a:lnTo>
                    <a:pt x="75" y="73"/>
                  </a:lnTo>
                  <a:lnTo>
                    <a:pt x="70" y="78"/>
                  </a:lnTo>
                  <a:lnTo>
                    <a:pt x="64" y="82"/>
                  </a:lnTo>
                  <a:lnTo>
                    <a:pt x="57" y="85"/>
                  </a:lnTo>
                  <a:lnTo>
                    <a:pt x="48" y="86"/>
                  </a:lnTo>
                  <a:lnTo>
                    <a:pt x="32" y="88"/>
                  </a:lnTo>
                  <a:lnTo>
                    <a:pt x="29" y="89"/>
                  </a:lnTo>
                  <a:lnTo>
                    <a:pt x="25" y="91"/>
                  </a:lnTo>
                  <a:lnTo>
                    <a:pt x="20" y="92"/>
                  </a:lnTo>
                  <a:lnTo>
                    <a:pt x="19" y="95"/>
                  </a:lnTo>
                  <a:lnTo>
                    <a:pt x="20" y="96"/>
                  </a:lnTo>
                  <a:lnTo>
                    <a:pt x="22" y="98"/>
                  </a:lnTo>
                  <a:lnTo>
                    <a:pt x="25" y="99"/>
                  </a:lnTo>
                  <a:lnTo>
                    <a:pt x="29" y="99"/>
                  </a:lnTo>
                  <a:lnTo>
                    <a:pt x="35" y="99"/>
                  </a:lnTo>
                  <a:lnTo>
                    <a:pt x="44" y="98"/>
                  </a:lnTo>
                  <a:lnTo>
                    <a:pt x="51" y="96"/>
                  </a:lnTo>
                  <a:lnTo>
                    <a:pt x="57" y="96"/>
                  </a:lnTo>
                  <a:lnTo>
                    <a:pt x="65" y="96"/>
                  </a:lnTo>
                  <a:lnTo>
                    <a:pt x="71" y="98"/>
                  </a:lnTo>
                  <a:lnTo>
                    <a:pt x="77" y="101"/>
                  </a:lnTo>
                  <a:lnTo>
                    <a:pt x="82" y="104"/>
                  </a:lnTo>
                  <a:lnTo>
                    <a:pt x="85" y="108"/>
                  </a:lnTo>
                  <a:lnTo>
                    <a:pt x="88" y="112"/>
                  </a:lnTo>
                  <a:lnTo>
                    <a:pt x="90" y="118"/>
                  </a:lnTo>
                  <a:lnTo>
                    <a:pt x="91" y="125"/>
                  </a:lnTo>
                  <a:lnTo>
                    <a:pt x="90" y="132"/>
                  </a:lnTo>
                  <a:lnTo>
                    <a:pt x="88" y="138"/>
                  </a:lnTo>
                  <a:lnTo>
                    <a:pt x="84" y="144"/>
                  </a:lnTo>
                  <a:lnTo>
                    <a:pt x="78" y="150"/>
                  </a:lnTo>
                  <a:lnTo>
                    <a:pt x="71" y="152"/>
                  </a:lnTo>
                  <a:lnTo>
                    <a:pt x="62" y="155"/>
                  </a:lnTo>
                  <a:lnTo>
                    <a:pt x="54" y="158"/>
                  </a:lnTo>
                  <a:lnTo>
                    <a:pt x="44" y="158"/>
                  </a:lnTo>
                  <a:lnTo>
                    <a:pt x="32" y="157"/>
                  </a:lnTo>
                  <a:lnTo>
                    <a:pt x="20" y="154"/>
                  </a:lnTo>
                  <a:lnTo>
                    <a:pt x="10" y="150"/>
                  </a:lnTo>
                  <a:lnTo>
                    <a:pt x="2" y="145"/>
                  </a:lnTo>
                  <a:close/>
                  <a:moveTo>
                    <a:pt x="44" y="20"/>
                  </a:moveTo>
                  <a:lnTo>
                    <a:pt x="39" y="21"/>
                  </a:lnTo>
                  <a:lnTo>
                    <a:pt x="35" y="23"/>
                  </a:lnTo>
                  <a:lnTo>
                    <a:pt x="31" y="24"/>
                  </a:lnTo>
                  <a:lnTo>
                    <a:pt x="26" y="27"/>
                  </a:lnTo>
                  <a:lnTo>
                    <a:pt x="25" y="32"/>
                  </a:lnTo>
                  <a:lnTo>
                    <a:pt x="22" y="36"/>
                  </a:lnTo>
                  <a:lnTo>
                    <a:pt x="20" y="40"/>
                  </a:lnTo>
                  <a:lnTo>
                    <a:pt x="20" y="44"/>
                  </a:lnTo>
                  <a:lnTo>
                    <a:pt x="20" y="50"/>
                  </a:lnTo>
                  <a:lnTo>
                    <a:pt x="22" y="55"/>
                  </a:lnTo>
                  <a:lnTo>
                    <a:pt x="23" y="60"/>
                  </a:lnTo>
                  <a:lnTo>
                    <a:pt x="26" y="63"/>
                  </a:lnTo>
                  <a:lnTo>
                    <a:pt x="31" y="68"/>
                  </a:lnTo>
                  <a:lnTo>
                    <a:pt x="33" y="69"/>
                  </a:lnTo>
                  <a:lnTo>
                    <a:pt x="38" y="70"/>
                  </a:lnTo>
                  <a:lnTo>
                    <a:pt x="44" y="70"/>
                  </a:lnTo>
                  <a:lnTo>
                    <a:pt x="48" y="70"/>
                  </a:lnTo>
                  <a:lnTo>
                    <a:pt x="52" y="69"/>
                  </a:lnTo>
                  <a:lnTo>
                    <a:pt x="57" y="68"/>
                  </a:lnTo>
                  <a:lnTo>
                    <a:pt x="59" y="63"/>
                  </a:lnTo>
                  <a:lnTo>
                    <a:pt x="62" y="60"/>
                  </a:lnTo>
                  <a:lnTo>
                    <a:pt x="64" y="56"/>
                  </a:lnTo>
                  <a:lnTo>
                    <a:pt x="65" y="50"/>
                  </a:lnTo>
                  <a:lnTo>
                    <a:pt x="65" y="44"/>
                  </a:lnTo>
                  <a:lnTo>
                    <a:pt x="65" y="40"/>
                  </a:lnTo>
                  <a:lnTo>
                    <a:pt x="64" y="36"/>
                  </a:lnTo>
                  <a:lnTo>
                    <a:pt x="62" y="32"/>
                  </a:lnTo>
                  <a:lnTo>
                    <a:pt x="59" y="27"/>
                  </a:lnTo>
                  <a:lnTo>
                    <a:pt x="55" y="24"/>
                  </a:lnTo>
                  <a:lnTo>
                    <a:pt x="52" y="23"/>
                  </a:lnTo>
                  <a:lnTo>
                    <a:pt x="48" y="21"/>
                  </a:lnTo>
                  <a:lnTo>
                    <a:pt x="44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9" name="Freeform 120"/>
            <p:cNvSpPr>
              <a:spLocks/>
            </p:cNvSpPr>
            <p:nvPr userDrawn="1"/>
          </p:nvSpPr>
          <p:spPr bwMode="auto">
            <a:xfrm>
              <a:off x="2619375" y="958850"/>
              <a:ext cx="33338" cy="57150"/>
            </a:xfrm>
            <a:custGeom>
              <a:avLst/>
              <a:gdLst>
                <a:gd name="T0" fmla="*/ 58 w 65"/>
                <a:gd name="T1" fmla="*/ 20 h 109"/>
                <a:gd name="T2" fmla="*/ 51 w 65"/>
                <a:gd name="T3" fmla="*/ 17 h 109"/>
                <a:gd name="T4" fmla="*/ 45 w 65"/>
                <a:gd name="T5" fmla="*/ 15 h 109"/>
                <a:gd name="T6" fmla="*/ 39 w 65"/>
                <a:gd name="T7" fmla="*/ 15 h 109"/>
                <a:gd name="T8" fmla="*/ 35 w 65"/>
                <a:gd name="T9" fmla="*/ 17 h 109"/>
                <a:gd name="T10" fmla="*/ 31 w 65"/>
                <a:gd name="T11" fmla="*/ 21 h 109"/>
                <a:gd name="T12" fmla="*/ 26 w 65"/>
                <a:gd name="T13" fmla="*/ 24 h 109"/>
                <a:gd name="T14" fmla="*/ 23 w 65"/>
                <a:gd name="T15" fmla="*/ 30 h 109"/>
                <a:gd name="T16" fmla="*/ 20 w 65"/>
                <a:gd name="T17" fmla="*/ 36 h 109"/>
                <a:gd name="T18" fmla="*/ 19 w 65"/>
                <a:gd name="T19" fmla="*/ 41 h 109"/>
                <a:gd name="T20" fmla="*/ 19 w 65"/>
                <a:gd name="T21" fmla="*/ 47 h 109"/>
                <a:gd name="T22" fmla="*/ 19 w 65"/>
                <a:gd name="T23" fmla="*/ 109 h 109"/>
                <a:gd name="T24" fmla="*/ 0 w 65"/>
                <a:gd name="T25" fmla="*/ 109 h 109"/>
                <a:gd name="T26" fmla="*/ 0 w 65"/>
                <a:gd name="T27" fmla="*/ 1 h 109"/>
                <a:gd name="T28" fmla="*/ 19 w 65"/>
                <a:gd name="T29" fmla="*/ 1 h 109"/>
                <a:gd name="T30" fmla="*/ 19 w 65"/>
                <a:gd name="T31" fmla="*/ 18 h 109"/>
                <a:gd name="T32" fmla="*/ 25 w 65"/>
                <a:gd name="T33" fmla="*/ 10 h 109"/>
                <a:gd name="T34" fmla="*/ 32 w 65"/>
                <a:gd name="T35" fmla="*/ 4 h 109"/>
                <a:gd name="T36" fmla="*/ 41 w 65"/>
                <a:gd name="T37" fmla="*/ 0 h 109"/>
                <a:gd name="T38" fmla="*/ 51 w 65"/>
                <a:gd name="T39" fmla="*/ 0 h 109"/>
                <a:gd name="T40" fmla="*/ 57 w 65"/>
                <a:gd name="T41" fmla="*/ 0 h 109"/>
                <a:gd name="T42" fmla="*/ 65 w 65"/>
                <a:gd name="T43" fmla="*/ 1 h 109"/>
                <a:gd name="T44" fmla="*/ 58 w 65"/>
                <a:gd name="T45" fmla="*/ 2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5" h="109">
                  <a:moveTo>
                    <a:pt x="58" y="20"/>
                  </a:moveTo>
                  <a:lnTo>
                    <a:pt x="51" y="17"/>
                  </a:lnTo>
                  <a:lnTo>
                    <a:pt x="45" y="15"/>
                  </a:lnTo>
                  <a:lnTo>
                    <a:pt x="39" y="15"/>
                  </a:lnTo>
                  <a:lnTo>
                    <a:pt x="35" y="17"/>
                  </a:lnTo>
                  <a:lnTo>
                    <a:pt x="31" y="21"/>
                  </a:lnTo>
                  <a:lnTo>
                    <a:pt x="26" y="24"/>
                  </a:lnTo>
                  <a:lnTo>
                    <a:pt x="23" y="30"/>
                  </a:lnTo>
                  <a:lnTo>
                    <a:pt x="20" y="36"/>
                  </a:lnTo>
                  <a:lnTo>
                    <a:pt x="19" y="41"/>
                  </a:lnTo>
                  <a:lnTo>
                    <a:pt x="19" y="47"/>
                  </a:lnTo>
                  <a:lnTo>
                    <a:pt x="19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9" y="1"/>
                  </a:lnTo>
                  <a:lnTo>
                    <a:pt x="19" y="18"/>
                  </a:lnTo>
                  <a:lnTo>
                    <a:pt x="25" y="10"/>
                  </a:lnTo>
                  <a:lnTo>
                    <a:pt x="32" y="4"/>
                  </a:lnTo>
                  <a:lnTo>
                    <a:pt x="41" y="0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65" y="1"/>
                  </a:lnTo>
                  <a:lnTo>
                    <a:pt x="5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0" name="Freeform 121"/>
            <p:cNvSpPr>
              <a:spLocks noEditPoints="1"/>
            </p:cNvSpPr>
            <p:nvPr userDrawn="1"/>
          </p:nvSpPr>
          <p:spPr bwMode="auto">
            <a:xfrm>
              <a:off x="2657475" y="958850"/>
              <a:ext cx="49213" cy="58737"/>
            </a:xfrm>
            <a:custGeom>
              <a:avLst/>
              <a:gdLst>
                <a:gd name="T0" fmla="*/ 61 w 93"/>
                <a:gd name="T1" fmla="*/ 103 h 112"/>
                <a:gd name="T2" fmla="*/ 44 w 93"/>
                <a:gd name="T3" fmla="*/ 110 h 112"/>
                <a:gd name="T4" fmla="*/ 26 w 93"/>
                <a:gd name="T5" fmla="*/ 110 h 112"/>
                <a:gd name="T6" fmla="*/ 15 w 93"/>
                <a:gd name="T7" fmla="*/ 106 h 112"/>
                <a:gd name="T8" fmla="*/ 6 w 93"/>
                <a:gd name="T9" fmla="*/ 98 h 112"/>
                <a:gd name="T10" fmla="*/ 0 w 93"/>
                <a:gd name="T11" fmla="*/ 86 h 112"/>
                <a:gd name="T12" fmla="*/ 2 w 93"/>
                <a:gd name="T13" fmla="*/ 72 h 112"/>
                <a:gd name="T14" fmla="*/ 9 w 93"/>
                <a:gd name="T15" fmla="*/ 57 h 112"/>
                <a:gd name="T16" fmla="*/ 22 w 93"/>
                <a:gd name="T17" fmla="*/ 46 h 112"/>
                <a:gd name="T18" fmla="*/ 41 w 93"/>
                <a:gd name="T19" fmla="*/ 41 h 112"/>
                <a:gd name="T20" fmla="*/ 58 w 93"/>
                <a:gd name="T21" fmla="*/ 40 h 112"/>
                <a:gd name="T22" fmla="*/ 65 w 93"/>
                <a:gd name="T23" fmla="*/ 37 h 112"/>
                <a:gd name="T24" fmla="*/ 62 w 93"/>
                <a:gd name="T25" fmla="*/ 27 h 112"/>
                <a:gd name="T26" fmla="*/ 57 w 93"/>
                <a:gd name="T27" fmla="*/ 20 h 112"/>
                <a:gd name="T28" fmla="*/ 48 w 93"/>
                <a:gd name="T29" fmla="*/ 17 h 112"/>
                <a:gd name="T30" fmla="*/ 34 w 93"/>
                <a:gd name="T31" fmla="*/ 17 h 112"/>
                <a:gd name="T32" fmla="*/ 19 w 93"/>
                <a:gd name="T33" fmla="*/ 21 h 112"/>
                <a:gd name="T34" fmla="*/ 6 w 93"/>
                <a:gd name="T35" fmla="*/ 10 h 112"/>
                <a:gd name="T36" fmla="*/ 21 w 93"/>
                <a:gd name="T37" fmla="*/ 2 h 112"/>
                <a:gd name="T38" fmla="*/ 39 w 93"/>
                <a:gd name="T39" fmla="*/ 0 h 112"/>
                <a:gd name="T40" fmla="*/ 60 w 93"/>
                <a:gd name="T41" fmla="*/ 1 h 112"/>
                <a:gd name="T42" fmla="*/ 74 w 93"/>
                <a:gd name="T43" fmla="*/ 10 h 112"/>
                <a:gd name="T44" fmla="*/ 83 w 93"/>
                <a:gd name="T45" fmla="*/ 24 h 112"/>
                <a:gd name="T46" fmla="*/ 85 w 93"/>
                <a:gd name="T47" fmla="*/ 44 h 112"/>
                <a:gd name="T48" fmla="*/ 85 w 93"/>
                <a:gd name="T49" fmla="*/ 89 h 112"/>
                <a:gd name="T50" fmla="*/ 90 w 93"/>
                <a:gd name="T51" fmla="*/ 99 h 112"/>
                <a:gd name="T52" fmla="*/ 93 w 93"/>
                <a:gd name="T53" fmla="*/ 112 h 112"/>
                <a:gd name="T54" fmla="*/ 75 w 93"/>
                <a:gd name="T55" fmla="*/ 108 h 112"/>
                <a:gd name="T56" fmla="*/ 67 w 93"/>
                <a:gd name="T57" fmla="*/ 98 h 112"/>
                <a:gd name="T58" fmla="*/ 58 w 93"/>
                <a:gd name="T59" fmla="*/ 54 h 112"/>
                <a:gd name="T60" fmla="*/ 47 w 93"/>
                <a:gd name="T61" fmla="*/ 54 h 112"/>
                <a:gd name="T62" fmla="*/ 34 w 93"/>
                <a:gd name="T63" fmla="*/ 59 h 112"/>
                <a:gd name="T64" fmla="*/ 25 w 93"/>
                <a:gd name="T65" fmla="*/ 66 h 112"/>
                <a:gd name="T66" fmla="*/ 21 w 93"/>
                <a:gd name="T67" fmla="*/ 74 h 112"/>
                <a:gd name="T68" fmla="*/ 21 w 93"/>
                <a:gd name="T69" fmla="*/ 83 h 112"/>
                <a:gd name="T70" fmla="*/ 22 w 93"/>
                <a:gd name="T71" fmla="*/ 90 h 112"/>
                <a:gd name="T72" fmla="*/ 31 w 93"/>
                <a:gd name="T73" fmla="*/ 95 h 112"/>
                <a:gd name="T74" fmla="*/ 47 w 93"/>
                <a:gd name="T75" fmla="*/ 96 h 112"/>
                <a:gd name="T76" fmla="*/ 60 w 93"/>
                <a:gd name="T77" fmla="*/ 89 h 112"/>
                <a:gd name="T78" fmla="*/ 65 w 93"/>
                <a:gd name="T79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3" h="112">
                  <a:moveTo>
                    <a:pt x="67" y="98"/>
                  </a:moveTo>
                  <a:lnTo>
                    <a:pt x="61" y="103"/>
                  </a:lnTo>
                  <a:lnTo>
                    <a:pt x="52" y="108"/>
                  </a:lnTo>
                  <a:lnTo>
                    <a:pt x="44" y="110"/>
                  </a:lnTo>
                  <a:lnTo>
                    <a:pt x="32" y="112"/>
                  </a:lnTo>
                  <a:lnTo>
                    <a:pt x="26" y="110"/>
                  </a:lnTo>
                  <a:lnTo>
                    <a:pt x="21" y="109"/>
                  </a:lnTo>
                  <a:lnTo>
                    <a:pt x="15" y="106"/>
                  </a:lnTo>
                  <a:lnTo>
                    <a:pt x="10" y="102"/>
                  </a:lnTo>
                  <a:lnTo>
                    <a:pt x="6" y="98"/>
                  </a:lnTo>
                  <a:lnTo>
                    <a:pt x="3" y="92"/>
                  </a:lnTo>
                  <a:lnTo>
                    <a:pt x="0" y="86"/>
                  </a:lnTo>
                  <a:lnTo>
                    <a:pt x="0" y="79"/>
                  </a:lnTo>
                  <a:lnTo>
                    <a:pt x="2" y="72"/>
                  </a:lnTo>
                  <a:lnTo>
                    <a:pt x="5" y="64"/>
                  </a:lnTo>
                  <a:lnTo>
                    <a:pt x="9" y="57"/>
                  </a:lnTo>
                  <a:lnTo>
                    <a:pt x="15" y="51"/>
                  </a:lnTo>
                  <a:lnTo>
                    <a:pt x="22" y="46"/>
                  </a:lnTo>
                  <a:lnTo>
                    <a:pt x="31" y="43"/>
                  </a:lnTo>
                  <a:lnTo>
                    <a:pt x="41" y="41"/>
                  </a:lnTo>
                  <a:lnTo>
                    <a:pt x="52" y="40"/>
                  </a:lnTo>
                  <a:lnTo>
                    <a:pt x="58" y="40"/>
                  </a:lnTo>
                  <a:lnTo>
                    <a:pt x="65" y="43"/>
                  </a:lnTo>
                  <a:lnTo>
                    <a:pt x="65" y="37"/>
                  </a:lnTo>
                  <a:lnTo>
                    <a:pt x="64" y="31"/>
                  </a:lnTo>
                  <a:lnTo>
                    <a:pt x="62" y="27"/>
                  </a:lnTo>
                  <a:lnTo>
                    <a:pt x="60" y="23"/>
                  </a:lnTo>
                  <a:lnTo>
                    <a:pt x="57" y="20"/>
                  </a:lnTo>
                  <a:lnTo>
                    <a:pt x="52" y="18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34" y="17"/>
                  </a:lnTo>
                  <a:lnTo>
                    <a:pt x="26" y="18"/>
                  </a:lnTo>
                  <a:lnTo>
                    <a:pt x="19" y="21"/>
                  </a:lnTo>
                  <a:lnTo>
                    <a:pt x="15" y="26"/>
                  </a:lnTo>
                  <a:lnTo>
                    <a:pt x="6" y="10"/>
                  </a:lnTo>
                  <a:lnTo>
                    <a:pt x="13" y="5"/>
                  </a:lnTo>
                  <a:lnTo>
                    <a:pt x="21" y="2"/>
                  </a:lnTo>
                  <a:lnTo>
                    <a:pt x="31" y="0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0" y="1"/>
                  </a:lnTo>
                  <a:lnTo>
                    <a:pt x="68" y="5"/>
                  </a:lnTo>
                  <a:lnTo>
                    <a:pt x="74" y="10"/>
                  </a:lnTo>
                  <a:lnTo>
                    <a:pt x="78" y="15"/>
                  </a:lnTo>
                  <a:lnTo>
                    <a:pt x="83" y="24"/>
                  </a:lnTo>
                  <a:lnTo>
                    <a:pt x="84" y="33"/>
                  </a:lnTo>
                  <a:lnTo>
                    <a:pt x="85" y="44"/>
                  </a:lnTo>
                  <a:lnTo>
                    <a:pt x="85" y="83"/>
                  </a:lnTo>
                  <a:lnTo>
                    <a:pt x="85" y="89"/>
                  </a:lnTo>
                  <a:lnTo>
                    <a:pt x="87" y="95"/>
                  </a:lnTo>
                  <a:lnTo>
                    <a:pt x="90" y="99"/>
                  </a:lnTo>
                  <a:lnTo>
                    <a:pt x="93" y="102"/>
                  </a:lnTo>
                  <a:lnTo>
                    <a:pt x="93" y="112"/>
                  </a:lnTo>
                  <a:lnTo>
                    <a:pt x="83" y="110"/>
                  </a:lnTo>
                  <a:lnTo>
                    <a:pt x="75" y="108"/>
                  </a:lnTo>
                  <a:lnTo>
                    <a:pt x="71" y="103"/>
                  </a:lnTo>
                  <a:lnTo>
                    <a:pt x="67" y="98"/>
                  </a:lnTo>
                  <a:close/>
                  <a:moveTo>
                    <a:pt x="65" y="56"/>
                  </a:moveTo>
                  <a:lnTo>
                    <a:pt x="58" y="54"/>
                  </a:lnTo>
                  <a:lnTo>
                    <a:pt x="52" y="54"/>
                  </a:lnTo>
                  <a:lnTo>
                    <a:pt x="47" y="54"/>
                  </a:lnTo>
                  <a:lnTo>
                    <a:pt x="39" y="56"/>
                  </a:lnTo>
                  <a:lnTo>
                    <a:pt x="34" y="59"/>
                  </a:lnTo>
                  <a:lnTo>
                    <a:pt x="29" y="62"/>
                  </a:lnTo>
                  <a:lnTo>
                    <a:pt x="25" y="66"/>
                  </a:lnTo>
                  <a:lnTo>
                    <a:pt x="22" y="70"/>
                  </a:lnTo>
                  <a:lnTo>
                    <a:pt x="21" y="74"/>
                  </a:lnTo>
                  <a:lnTo>
                    <a:pt x="19" y="79"/>
                  </a:lnTo>
                  <a:lnTo>
                    <a:pt x="21" y="83"/>
                  </a:lnTo>
                  <a:lnTo>
                    <a:pt x="21" y="87"/>
                  </a:lnTo>
                  <a:lnTo>
                    <a:pt x="22" y="90"/>
                  </a:lnTo>
                  <a:lnTo>
                    <a:pt x="25" y="92"/>
                  </a:lnTo>
                  <a:lnTo>
                    <a:pt x="31" y="95"/>
                  </a:lnTo>
                  <a:lnTo>
                    <a:pt x="39" y="96"/>
                  </a:lnTo>
                  <a:lnTo>
                    <a:pt x="47" y="96"/>
                  </a:lnTo>
                  <a:lnTo>
                    <a:pt x="54" y="93"/>
                  </a:lnTo>
                  <a:lnTo>
                    <a:pt x="60" y="89"/>
                  </a:lnTo>
                  <a:lnTo>
                    <a:pt x="65" y="83"/>
                  </a:lnTo>
                  <a:lnTo>
                    <a:pt x="65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1" name="Freeform 122"/>
            <p:cNvSpPr>
              <a:spLocks/>
            </p:cNvSpPr>
            <p:nvPr userDrawn="1"/>
          </p:nvSpPr>
          <p:spPr bwMode="auto">
            <a:xfrm>
              <a:off x="2717800" y="958850"/>
              <a:ext cx="76200" cy="57150"/>
            </a:xfrm>
            <a:custGeom>
              <a:avLst/>
              <a:gdLst>
                <a:gd name="T0" fmla="*/ 126 w 144"/>
                <a:gd name="T1" fmla="*/ 109 h 109"/>
                <a:gd name="T2" fmla="*/ 126 w 144"/>
                <a:gd name="T3" fmla="*/ 41 h 109"/>
                <a:gd name="T4" fmla="*/ 126 w 144"/>
                <a:gd name="T5" fmla="*/ 36 h 109"/>
                <a:gd name="T6" fmla="*/ 124 w 144"/>
                <a:gd name="T7" fmla="*/ 30 h 109"/>
                <a:gd name="T8" fmla="*/ 123 w 144"/>
                <a:gd name="T9" fmla="*/ 26 h 109"/>
                <a:gd name="T10" fmla="*/ 120 w 144"/>
                <a:gd name="T11" fmla="*/ 21 h 109"/>
                <a:gd name="T12" fmla="*/ 117 w 144"/>
                <a:gd name="T13" fmla="*/ 18 h 109"/>
                <a:gd name="T14" fmla="*/ 113 w 144"/>
                <a:gd name="T15" fmla="*/ 17 h 109"/>
                <a:gd name="T16" fmla="*/ 108 w 144"/>
                <a:gd name="T17" fmla="*/ 15 h 109"/>
                <a:gd name="T18" fmla="*/ 104 w 144"/>
                <a:gd name="T19" fmla="*/ 15 h 109"/>
                <a:gd name="T20" fmla="*/ 97 w 144"/>
                <a:gd name="T21" fmla="*/ 17 h 109"/>
                <a:gd name="T22" fmla="*/ 91 w 144"/>
                <a:gd name="T23" fmla="*/ 20 h 109"/>
                <a:gd name="T24" fmla="*/ 85 w 144"/>
                <a:gd name="T25" fmla="*/ 24 h 109"/>
                <a:gd name="T26" fmla="*/ 82 w 144"/>
                <a:gd name="T27" fmla="*/ 30 h 109"/>
                <a:gd name="T28" fmla="*/ 82 w 144"/>
                <a:gd name="T29" fmla="*/ 109 h 109"/>
                <a:gd name="T30" fmla="*/ 62 w 144"/>
                <a:gd name="T31" fmla="*/ 109 h 109"/>
                <a:gd name="T32" fmla="*/ 62 w 144"/>
                <a:gd name="T33" fmla="*/ 33 h 109"/>
                <a:gd name="T34" fmla="*/ 62 w 144"/>
                <a:gd name="T35" fmla="*/ 28 h 109"/>
                <a:gd name="T36" fmla="*/ 61 w 144"/>
                <a:gd name="T37" fmla="*/ 26 h 109"/>
                <a:gd name="T38" fmla="*/ 59 w 144"/>
                <a:gd name="T39" fmla="*/ 23 h 109"/>
                <a:gd name="T40" fmla="*/ 57 w 144"/>
                <a:gd name="T41" fmla="*/ 20 h 109"/>
                <a:gd name="T42" fmla="*/ 49 w 144"/>
                <a:gd name="T43" fmla="*/ 17 h 109"/>
                <a:gd name="T44" fmla="*/ 41 w 144"/>
                <a:gd name="T45" fmla="*/ 15 h 109"/>
                <a:gd name="T46" fmla="*/ 35 w 144"/>
                <a:gd name="T47" fmla="*/ 17 h 109"/>
                <a:gd name="T48" fmla="*/ 29 w 144"/>
                <a:gd name="T49" fmla="*/ 20 h 109"/>
                <a:gd name="T50" fmla="*/ 23 w 144"/>
                <a:gd name="T51" fmla="*/ 24 h 109"/>
                <a:gd name="T52" fmla="*/ 19 w 144"/>
                <a:gd name="T53" fmla="*/ 30 h 109"/>
                <a:gd name="T54" fmla="*/ 19 w 144"/>
                <a:gd name="T55" fmla="*/ 109 h 109"/>
                <a:gd name="T56" fmla="*/ 0 w 144"/>
                <a:gd name="T57" fmla="*/ 109 h 109"/>
                <a:gd name="T58" fmla="*/ 0 w 144"/>
                <a:gd name="T59" fmla="*/ 1 h 109"/>
                <a:gd name="T60" fmla="*/ 13 w 144"/>
                <a:gd name="T61" fmla="*/ 1 h 109"/>
                <a:gd name="T62" fmla="*/ 19 w 144"/>
                <a:gd name="T63" fmla="*/ 14 h 109"/>
                <a:gd name="T64" fmla="*/ 25 w 144"/>
                <a:gd name="T65" fmla="*/ 7 h 109"/>
                <a:gd name="T66" fmla="*/ 32 w 144"/>
                <a:gd name="T67" fmla="*/ 2 h 109"/>
                <a:gd name="T68" fmla="*/ 39 w 144"/>
                <a:gd name="T69" fmla="*/ 0 h 109"/>
                <a:gd name="T70" fmla="*/ 46 w 144"/>
                <a:gd name="T71" fmla="*/ 0 h 109"/>
                <a:gd name="T72" fmla="*/ 58 w 144"/>
                <a:gd name="T73" fmla="*/ 0 h 109"/>
                <a:gd name="T74" fmla="*/ 67 w 144"/>
                <a:gd name="T75" fmla="*/ 2 h 109"/>
                <a:gd name="T76" fmla="*/ 74 w 144"/>
                <a:gd name="T77" fmla="*/ 7 h 109"/>
                <a:gd name="T78" fmla="*/ 80 w 144"/>
                <a:gd name="T79" fmla="*/ 14 h 109"/>
                <a:gd name="T80" fmla="*/ 84 w 144"/>
                <a:gd name="T81" fmla="*/ 8 h 109"/>
                <a:gd name="T82" fmla="*/ 91 w 144"/>
                <a:gd name="T83" fmla="*/ 4 h 109"/>
                <a:gd name="T84" fmla="*/ 101 w 144"/>
                <a:gd name="T85" fmla="*/ 0 h 109"/>
                <a:gd name="T86" fmla="*/ 110 w 144"/>
                <a:gd name="T87" fmla="*/ 0 h 109"/>
                <a:gd name="T88" fmla="*/ 117 w 144"/>
                <a:gd name="T89" fmla="*/ 0 h 109"/>
                <a:gd name="T90" fmla="*/ 124 w 144"/>
                <a:gd name="T91" fmla="*/ 1 h 109"/>
                <a:gd name="T92" fmla="*/ 130 w 144"/>
                <a:gd name="T93" fmla="*/ 5 h 109"/>
                <a:gd name="T94" fmla="*/ 136 w 144"/>
                <a:gd name="T95" fmla="*/ 10 h 109"/>
                <a:gd name="T96" fmla="*/ 140 w 144"/>
                <a:gd name="T97" fmla="*/ 14 h 109"/>
                <a:gd name="T98" fmla="*/ 143 w 144"/>
                <a:gd name="T99" fmla="*/ 21 h 109"/>
                <a:gd name="T100" fmla="*/ 144 w 144"/>
                <a:gd name="T101" fmla="*/ 28 h 109"/>
                <a:gd name="T102" fmla="*/ 144 w 144"/>
                <a:gd name="T103" fmla="*/ 37 h 109"/>
                <a:gd name="T104" fmla="*/ 144 w 144"/>
                <a:gd name="T105" fmla="*/ 109 h 109"/>
                <a:gd name="T106" fmla="*/ 126 w 144"/>
                <a:gd name="T107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44" h="109">
                  <a:moveTo>
                    <a:pt x="126" y="109"/>
                  </a:moveTo>
                  <a:lnTo>
                    <a:pt x="126" y="41"/>
                  </a:lnTo>
                  <a:lnTo>
                    <a:pt x="126" y="36"/>
                  </a:lnTo>
                  <a:lnTo>
                    <a:pt x="124" y="30"/>
                  </a:lnTo>
                  <a:lnTo>
                    <a:pt x="123" y="26"/>
                  </a:lnTo>
                  <a:lnTo>
                    <a:pt x="120" y="21"/>
                  </a:lnTo>
                  <a:lnTo>
                    <a:pt x="117" y="18"/>
                  </a:lnTo>
                  <a:lnTo>
                    <a:pt x="113" y="17"/>
                  </a:lnTo>
                  <a:lnTo>
                    <a:pt x="108" y="15"/>
                  </a:lnTo>
                  <a:lnTo>
                    <a:pt x="104" y="15"/>
                  </a:lnTo>
                  <a:lnTo>
                    <a:pt x="97" y="17"/>
                  </a:lnTo>
                  <a:lnTo>
                    <a:pt x="91" y="20"/>
                  </a:lnTo>
                  <a:lnTo>
                    <a:pt x="85" y="24"/>
                  </a:lnTo>
                  <a:lnTo>
                    <a:pt x="82" y="30"/>
                  </a:lnTo>
                  <a:lnTo>
                    <a:pt x="82" y="109"/>
                  </a:lnTo>
                  <a:lnTo>
                    <a:pt x="62" y="109"/>
                  </a:lnTo>
                  <a:lnTo>
                    <a:pt x="62" y="33"/>
                  </a:lnTo>
                  <a:lnTo>
                    <a:pt x="62" y="28"/>
                  </a:lnTo>
                  <a:lnTo>
                    <a:pt x="61" y="26"/>
                  </a:lnTo>
                  <a:lnTo>
                    <a:pt x="59" y="23"/>
                  </a:lnTo>
                  <a:lnTo>
                    <a:pt x="57" y="20"/>
                  </a:lnTo>
                  <a:lnTo>
                    <a:pt x="49" y="17"/>
                  </a:lnTo>
                  <a:lnTo>
                    <a:pt x="41" y="15"/>
                  </a:lnTo>
                  <a:lnTo>
                    <a:pt x="35" y="17"/>
                  </a:lnTo>
                  <a:lnTo>
                    <a:pt x="29" y="20"/>
                  </a:lnTo>
                  <a:lnTo>
                    <a:pt x="23" y="24"/>
                  </a:lnTo>
                  <a:lnTo>
                    <a:pt x="19" y="30"/>
                  </a:lnTo>
                  <a:lnTo>
                    <a:pt x="19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9" y="14"/>
                  </a:lnTo>
                  <a:lnTo>
                    <a:pt x="25" y="7"/>
                  </a:lnTo>
                  <a:lnTo>
                    <a:pt x="32" y="2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67" y="2"/>
                  </a:lnTo>
                  <a:lnTo>
                    <a:pt x="74" y="7"/>
                  </a:lnTo>
                  <a:lnTo>
                    <a:pt x="80" y="14"/>
                  </a:lnTo>
                  <a:lnTo>
                    <a:pt x="84" y="8"/>
                  </a:lnTo>
                  <a:lnTo>
                    <a:pt x="91" y="4"/>
                  </a:lnTo>
                  <a:lnTo>
                    <a:pt x="101" y="0"/>
                  </a:lnTo>
                  <a:lnTo>
                    <a:pt x="110" y="0"/>
                  </a:lnTo>
                  <a:lnTo>
                    <a:pt x="117" y="0"/>
                  </a:lnTo>
                  <a:lnTo>
                    <a:pt x="124" y="1"/>
                  </a:lnTo>
                  <a:lnTo>
                    <a:pt x="130" y="5"/>
                  </a:lnTo>
                  <a:lnTo>
                    <a:pt x="136" y="10"/>
                  </a:lnTo>
                  <a:lnTo>
                    <a:pt x="140" y="14"/>
                  </a:lnTo>
                  <a:lnTo>
                    <a:pt x="143" y="21"/>
                  </a:lnTo>
                  <a:lnTo>
                    <a:pt x="144" y="28"/>
                  </a:lnTo>
                  <a:lnTo>
                    <a:pt x="144" y="37"/>
                  </a:lnTo>
                  <a:lnTo>
                    <a:pt x="144" y="109"/>
                  </a:lnTo>
                  <a:lnTo>
                    <a:pt x="126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2" name="Freeform 123"/>
            <p:cNvSpPr>
              <a:spLocks/>
            </p:cNvSpPr>
            <p:nvPr userDrawn="1"/>
          </p:nvSpPr>
          <p:spPr bwMode="auto">
            <a:xfrm>
              <a:off x="2833688" y="938213"/>
              <a:ext cx="63500" cy="79375"/>
            </a:xfrm>
            <a:custGeom>
              <a:avLst/>
              <a:gdLst>
                <a:gd name="T0" fmla="*/ 66 w 120"/>
                <a:gd name="T1" fmla="*/ 151 h 151"/>
                <a:gd name="T2" fmla="*/ 56 w 120"/>
                <a:gd name="T3" fmla="*/ 151 h 151"/>
                <a:gd name="T4" fmla="*/ 0 w 120"/>
                <a:gd name="T5" fmla="*/ 0 h 151"/>
                <a:gd name="T6" fmla="*/ 23 w 120"/>
                <a:gd name="T7" fmla="*/ 0 h 151"/>
                <a:gd name="T8" fmla="*/ 62 w 120"/>
                <a:gd name="T9" fmla="*/ 109 h 151"/>
                <a:gd name="T10" fmla="*/ 98 w 120"/>
                <a:gd name="T11" fmla="*/ 0 h 151"/>
                <a:gd name="T12" fmla="*/ 120 w 120"/>
                <a:gd name="T13" fmla="*/ 0 h 151"/>
                <a:gd name="T14" fmla="*/ 66 w 120"/>
                <a:gd name="T15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0" h="151">
                  <a:moveTo>
                    <a:pt x="66" y="151"/>
                  </a:moveTo>
                  <a:lnTo>
                    <a:pt x="56" y="151"/>
                  </a:lnTo>
                  <a:lnTo>
                    <a:pt x="0" y="0"/>
                  </a:lnTo>
                  <a:lnTo>
                    <a:pt x="23" y="0"/>
                  </a:lnTo>
                  <a:lnTo>
                    <a:pt x="62" y="109"/>
                  </a:lnTo>
                  <a:lnTo>
                    <a:pt x="98" y="0"/>
                  </a:lnTo>
                  <a:lnTo>
                    <a:pt x="120" y="0"/>
                  </a:lnTo>
                  <a:lnTo>
                    <a:pt x="66" y="1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3" name="Freeform 124"/>
            <p:cNvSpPr>
              <a:spLocks noEditPoints="1"/>
            </p:cNvSpPr>
            <p:nvPr userDrawn="1"/>
          </p:nvSpPr>
          <p:spPr bwMode="auto">
            <a:xfrm>
              <a:off x="2898775" y="930275"/>
              <a:ext cx="52388" cy="107950"/>
            </a:xfrm>
            <a:custGeom>
              <a:avLst/>
              <a:gdLst>
                <a:gd name="T0" fmla="*/ 55 w 101"/>
                <a:gd name="T1" fmla="*/ 182 h 206"/>
                <a:gd name="T2" fmla="*/ 52 w 101"/>
                <a:gd name="T3" fmla="*/ 188 h 206"/>
                <a:gd name="T4" fmla="*/ 49 w 101"/>
                <a:gd name="T5" fmla="*/ 192 h 206"/>
                <a:gd name="T6" fmla="*/ 43 w 101"/>
                <a:gd name="T7" fmla="*/ 196 h 206"/>
                <a:gd name="T8" fmla="*/ 39 w 101"/>
                <a:gd name="T9" fmla="*/ 199 h 206"/>
                <a:gd name="T10" fmla="*/ 32 w 101"/>
                <a:gd name="T11" fmla="*/ 202 h 206"/>
                <a:gd name="T12" fmla="*/ 26 w 101"/>
                <a:gd name="T13" fmla="*/ 205 h 206"/>
                <a:gd name="T14" fmla="*/ 19 w 101"/>
                <a:gd name="T15" fmla="*/ 206 h 206"/>
                <a:gd name="T16" fmla="*/ 12 w 101"/>
                <a:gd name="T17" fmla="*/ 206 h 206"/>
                <a:gd name="T18" fmla="*/ 12 w 101"/>
                <a:gd name="T19" fmla="*/ 189 h 206"/>
                <a:gd name="T20" fmla="*/ 17 w 101"/>
                <a:gd name="T21" fmla="*/ 189 h 206"/>
                <a:gd name="T22" fmla="*/ 23 w 101"/>
                <a:gd name="T23" fmla="*/ 188 h 206"/>
                <a:gd name="T24" fmla="*/ 27 w 101"/>
                <a:gd name="T25" fmla="*/ 186 h 206"/>
                <a:gd name="T26" fmla="*/ 32 w 101"/>
                <a:gd name="T27" fmla="*/ 183 h 206"/>
                <a:gd name="T28" fmla="*/ 36 w 101"/>
                <a:gd name="T29" fmla="*/ 180 h 206"/>
                <a:gd name="T30" fmla="*/ 39 w 101"/>
                <a:gd name="T31" fmla="*/ 177 h 206"/>
                <a:gd name="T32" fmla="*/ 40 w 101"/>
                <a:gd name="T33" fmla="*/ 173 h 206"/>
                <a:gd name="T34" fmla="*/ 40 w 101"/>
                <a:gd name="T35" fmla="*/ 170 h 206"/>
                <a:gd name="T36" fmla="*/ 40 w 101"/>
                <a:gd name="T37" fmla="*/ 160 h 206"/>
                <a:gd name="T38" fmla="*/ 37 w 101"/>
                <a:gd name="T39" fmla="*/ 152 h 206"/>
                <a:gd name="T40" fmla="*/ 35 w 101"/>
                <a:gd name="T41" fmla="*/ 143 h 206"/>
                <a:gd name="T42" fmla="*/ 30 w 101"/>
                <a:gd name="T43" fmla="*/ 130 h 206"/>
                <a:gd name="T44" fmla="*/ 0 w 101"/>
                <a:gd name="T45" fmla="*/ 55 h 206"/>
                <a:gd name="T46" fmla="*/ 20 w 101"/>
                <a:gd name="T47" fmla="*/ 55 h 206"/>
                <a:gd name="T48" fmla="*/ 52 w 101"/>
                <a:gd name="T49" fmla="*/ 139 h 206"/>
                <a:gd name="T50" fmla="*/ 81 w 101"/>
                <a:gd name="T51" fmla="*/ 55 h 206"/>
                <a:gd name="T52" fmla="*/ 101 w 101"/>
                <a:gd name="T53" fmla="*/ 55 h 206"/>
                <a:gd name="T54" fmla="*/ 55 w 101"/>
                <a:gd name="T55" fmla="*/ 182 h 206"/>
                <a:gd name="T56" fmla="*/ 75 w 101"/>
                <a:gd name="T57" fmla="*/ 0 h 206"/>
                <a:gd name="T58" fmla="*/ 53 w 101"/>
                <a:gd name="T59" fmla="*/ 33 h 206"/>
                <a:gd name="T60" fmla="*/ 39 w 101"/>
                <a:gd name="T61" fmla="*/ 33 h 206"/>
                <a:gd name="T62" fmla="*/ 56 w 101"/>
                <a:gd name="T63" fmla="*/ 0 h 206"/>
                <a:gd name="T64" fmla="*/ 75 w 101"/>
                <a:gd name="T65" fmla="*/ 0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1" h="206">
                  <a:moveTo>
                    <a:pt x="55" y="182"/>
                  </a:moveTo>
                  <a:lnTo>
                    <a:pt x="52" y="188"/>
                  </a:lnTo>
                  <a:lnTo>
                    <a:pt x="49" y="192"/>
                  </a:lnTo>
                  <a:lnTo>
                    <a:pt x="43" y="196"/>
                  </a:lnTo>
                  <a:lnTo>
                    <a:pt x="39" y="199"/>
                  </a:lnTo>
                  <a:lnTo>
                    <a:pt x="32" y="202"/>
                  </a:lnTo>
                  <a:lnTo>
                    <a:pt x="26" y="205"/>
                  </a:lnTo>
                  <a:lnTo>
                    <a:pt x="19" y="206"/>
                  </a:lnTo>
                  <a:lnTo>
                    <a:pt x="12" y="206"/>
                  </a:lnTo>
                  <a:lnTo>
                    <a:pt x="12" y="189"/>
                  </a:lnTo>
                  <a:lnTo>
                    <a:pt x="17" y="189"/>
                  </a:lnTo>
                  <a:lnTo>
                    <a:pt x="23" y="188"/>
                  </a:lnTo>
                  <a:lnTo>
                    <a:pt x="27" y="186"/>
                  </a:lnTo>
                  <a:lnTo>
                    <a:pt x="32" y="183"/>
                  </a:lnTo>
                  <a:lnTo>
                    <a:pt x="36" y="180"/>
                  </a:lnTo>
                  <a:lnTo>
                    <a:pt x="39" y="177"/>
                  </a:lnTo>
                  <a:lnTo>
                    <a:pt x="40" y="173"/>
                  </a:lnTo>
                  <a:lnTo>
                    <a:pt x="40" y="170"/>
                  </a:lnTo>
                  <a:lnTo>
                    <a:pt x="40" y="160"/>
                  </a:lnTo>
                  <a:lnTo>
                    <a:pt x="37" y="152"/>
                  </a:lnTo>
                  <a:lnTo>
                    <a:pt x="35" y="143"/>
                  </a:lnTo>
                  <a:lnTo>
                    <a:pt x="30" y="130"/>
                  </a:lnTo>
                  <a:lnTo>
                    <a:pt x="0" y="55"/>
                  </a:lnTo>
                  <a:lnTo>
                    <a:pt x="20" y="55"/>
                  </a:lnTo>
                  <a:lnTo>
                    <a:pt x="52" y="139"/>
                  </a:lnTo>
                  <a:lnTo>
                    <a:pt x="81" y="55"/>
                  </a:lnTo>
                  <a:lnTo>
                    <a:pt x="101" y="55"/>
                  </a:lnTo>
                  <a:lnTo>
                    <a:pt x="55" y="182"/>
                  </a:lnTo>
                  <a:close/>
                  <a:moveTo>
                    <a:pt x="75" y="0"/>
                  </a:moveTo>
                  <a:lnTo>
                    <a:pt x="53" y="33"/>
                  </a:lnTo>
                  <a:lnTo>
                    <a:pt x="39" y="33"/>
                  </a:lnTo>
                  <a:lnTo>
                    <a:pt x="56" y="0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4" name="Freeform 125"/>
            <p:cNvSpPr>
              <a:spLocks/>
            </p:cNvSpPr>
            <p:nvPr userDrawn="1"/>
          </p:nvSpPr>
          <p:spPr bwMode="auto">
            <a:xfrm>
              <a:off x="2952750" y="958850"/>
              <a:ext cx="49213" cy="57150"/>
            </a:xfrm>
            <a:custGeom>
              <a:avLst/>
              <a:gdLst>
                <a:gd name="T0" fmla="*/ 30 w 91"/>
                <a:gd name="T1" fmla="*/ 91 h 108"/>
                <a:gd name="T2" fmla="*/ 91 w 91"/>
                <a:gd name="T3" fmla="*/ 91 h 108"/>
                <a:gd name="T4" fmla="*/ 91 w 91"/>
                <a:gd name="T5" fmla="*/ 108 h 108"/>
                <a:gd name="T6" fmla="*/ 0 w 91"/>
                <a:gd name="T7" fmla="*/ 108 h 108"/>
                <a:gd name="T8" fmla="*/ 0 w 91"/>
                <a:gd name="T9" fmla="*/ 104 h 108"/>
                <a:gd name="T10" fmla="*/ 62 w 91"/>
                <a:gd name="T11" fmla="*/ 17 h 108"/>
                <a:gd name="T12" fmla="*/ 1 w 91"/>
                <a:gd name="T13" fmla="*/ 17 h 108"/>
                <a:gd name="T14" fmla="*/ 1 w 91"/>
                <a:gd name="T15" fmla="*/ 0 h 108"/>
                <a:gd name="T16" fmla="*/ 91 w 91"/>
                <a:gd name="T17" fmla="*/ 0 h 108"/>
                <a:gd name="T18" fmla="*/ 91 w 91"/>
                <a:gd name="T19" fmla="*/ 6 h 108"/>
                <a:gd name="T20" fmla="*/ 30 w 91"/>
                <a:gd name="T21" fmla="*/ 9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1" h="108">
                  <a:moveTo>
                    <a:pt x="30" y="91"/>
                  </a:moveTo>
                  <a:lnTo>
                    <a:pt x="91" y="91"/>
                  </a:lnTo>
                  <a:lnTo>
                    <a:pt x="91" y="108"/>
                  </a:lnTo>
                  <a:lnTo>
                    <a:pt x="0" y="108"/>
                  </a:lnTo>
                  <a:lnTo>
                    <a:pt x="0" y="104"/>
                  </a:lnTo>
                  <a:lnTo>
                    <a:pt x="62" y="17"/>
                  </a:lnTo>
                  <a:lnTo>
                    <a:pt x="1" y="17"/>
                  </a:lnTo>
                  <a:lnTo>
                    <a:pt x="1" y="0"/>
                  </a:lnTo>
                  <a:lnTo>
                    <a:pt x="91" y="0"/>
                  </a:lnTo>
                  <a:lnTo>
                    <a:pt x="91" y="6"/>
                  </a:lnTo>
                  <a:lnTo>
                    <a:pt x="30" y="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5" name="Freeform 126"/>
            <p:cNvSpPr>
              <a:spLocks/>
            </p:cNvSpPr>
            <p:nvPr userDrawn="1"/>
          </p:nvSpPr>
          <p:spPr bwMode="auto">
            <a:xfrm>
              <a:off x="3009900" y="935038"/>
              <a:ext cx="49213" cy="80962"/>
            </a:xfrm>
            <a:custGeom>
              <a:avLst/>
              <a:gdLst>
                <a:gd name="T0" fmla="*/ 69 w 91"/>
                <a:gd name="T1" fmla="*/ 153 h 153"/>
                <a:gd name="T2" fmla="*/ 36 w 91"/>
                <a:gd name="T3" fmla="*/ 100 h 153"/>
                <a:gd name="T4" fmla="*/ 19 w 91"/>
                <a:gd name="T5" fmla="*/ 117 h 153"/>
                <a:gd name="T6" fmla="*/ 19 w 91"/>
                <a:gd name="T7" fmla="*/ 153 h 153"/>
                <a:gd name="T8" fmla="*/ 0 w 91"/>
                <a:gd name="T9" fmla="*/ 153 h 153"/>
                <a:gd name="T10" fmla="*/ 0 w 91"/>
                <a:gd name="T11" fmla="*/ 0 h 153"/>
                <a:gd name="T12" fmla="*/ 19 w 91"/>
                <a:gd name="T13" fmla="*/ 0 h 153"/>
                <a:gd name="T14" fmla="*/ 19 w 91"/>
                <a:gd name="T15" fmla="*/ 95 h 153"/>
                <a:gd name="T16" fmla="*/ 60 w 91"/>
                <a:gd name="T17" fmla="*/ 45 h 153"/>
                <a:gd name="T18" fmla="*/ 82 w 91"/>
                <a:gd name="T19" fmla="*/ 45 h 153"/>
                <a:gd name="T20" fmla="*/ 47 w 91"/>
                <a:gd name="T21" fmla="*/ 87 h 153"/>
                <a:gd name="T22" fmla="*/ 91 w 91"/>
                <a:gd name="T23" fmla="*/ 153 h 153"/>
                <a:gd name="T24" fmla="*/ 69 w 91"/>
                <a:gd name="T25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1" h="153">
                  <a:moveTo>
                    <a:pt x="69" y="153"/>
                  </a:moveTo>
                  <a:lnTo>
                    <a:pt x="36" y="100"/>
                  </a:lnTo>
                  <a:lnTo>
                    <a:pt x="19" y="117"/>
                  </a:lnTo>
                  <a:lnTo>
                    <a:pt x="19" y="153"/>
                  </a:lnTo>
                  <a:lnTo>
                    <a:pt x="0" y="153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95"/>
                  </a:lnTo>
                  <a:lnTo>
                    <a:pt x="60" y="45"/>
                  </a:lnTo>
                  <a:lnTo>
                    <a:pt x="82" y="45"/>
                  </a:lnTo>
                  <a:lnTo>
                    <a:pt x="47" y="87"/>
                  </a:lnTo>
                  <a:lnTo>
                    <a:pt x="91" y="153"/>
                  </a:lnTo>
                  <a:lnTo>
                    <a:pt x="69" y="1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6" name="Freeform 127"/>
            <p:cNvSpPr>
              <a:spLocks/>
            </p:cNvSpPr>
            <p:nvPr userDrawn="1"/>
          </p:nvSpPr>
          <p:spPr bwMode="auto">
            <a:xfrm>
              <a:off x="3063875" y="958850"/>
              <a:ext cx="47625" cy="58737"/>
            </a:xfrm>
            <a:custGeom>
              <a:avLst/>
              <a:gdLst>
                <a:gd name="T0" fmla="*/ 19 w 88"/>
                <a:gd name="T1" fmla="*/ 0 h 111"/>
                <a:gd name="T2" fmla="*/ 19 w 88"/>
                <a:gd name="T3" fmla="*/ 69 h 111"/>
                <a:gd name="T4" fmla="*/ 19 w 88"/>
                <a:gd name="T5" fmla="*/ 75 h 111"/>
                <a:gd name="T6" fmla="*/ 20 w 88"/>
                <a:gd name="T7" fmla="*/ 81 h 111"/>
                <a:gd name="T8" fmla="*/ 22 w 88"/>
                <a:gd name="T9" fmla="*/ 85 h 111"/>
                <a:gd name="T10" fmla="*/ 25 w 88"/>
                <a:gd name="T11" fmla="*/ 88 h 111"/>
                <a:gd name="T12" fmla="*/ 28 w 88"/>
                <a:gd name="T13" fmla="*/ 91 h 111"/>
                <a:gd name="T14" fmla="*/ 32 w 88"/>
                <a:gd name="T15" fmla="*/ 92 h 111"/>
                <a:gd name="T16" fmla="*/ 36 w 88"/>
                <a:gd name="T17" fmla="*/ 94 h 111"/>
                <a:gd name="T18" fmla="*/ 41 w 88"/>
                <a:gd name="T19" fmla="*/ 95 h 111"/>
                <a:gd name="T20" fmla="*/ 51 w 88"/>
                <a:gd name="T21" fmla="*/ 94 h 111"/>
                <a:gd name="T22" fmla="*/ 58 w 88"/>
                <a:gd name="T23" fmla="*/ 89 h 111"/>
                <a:gd name="T24" fmla="*/ 65 w 88"/>
                <a:gd name="T25" fmla="*/ 84 h 111"/>
                <a:gd name="T26" fmla="*/ 69 w 88"/>
                <a:gd name="T27" fmla="*/ 76 h 111"/>
                <a:gd name="T28" fmla="*/ 69 w 88"/>
                <a:gd name="T29" fmla="*/ 0 h 111"/>
                <a:gd name="T30" fmla="*/ 88 w 88"/>
                <a:gd name="T31" fmla="*/ 0 h 111"/>
                <a:gd name="T32" fmla="*/ 88 w 88"/>
                <a:gd name="T33" fmla="*/ 108 h 111"/>
                <a:gd name="T34" fmla="*/ 69 w 88"/>
                <a:gd name="T35" fmla="*/ 108 h 111"/>
                <a:gd name="T36" fmla="*/ 69 w 88"/>
                <a:gd name="T37" fmla="*/ 94 h 111"/>
                <a:gd name="T38" fmla="*/ 64 w 88"/>
                <a:gd name="T39" fmla="*/ 99 h 111"/>
                <a:gd name="T40" fmla="*/ 56 w 88"/>
                <a:gd name="T41" fmla="*/ 105 h 111"/>
                <a:gd name="T42" fmla="*/ 46 w 88"/>
                <a:gd name="T43" fmla="*/ 109 h 111"/>
                <a:gd name="T44" fmla="*/ 36 w 88"/>
                <a:gd name="T45" fmla="*/ 111 h 111"/>
                <a:gd name="T46" fmla="*/ 28 w 88"/>
                <a:gd name="T47" fmla="*/ 109 h 111"/>
                <a:gd name="T48" fmla="*/ 20 w 88"/>
                <a:gd name="T49" fmla="*/ 108 h 111"/>
                <a:gd name="T50" fmla="*/ 15 w 88"/>
                <a:gd name="T51" fmla="*/ 105 h 111"/>
                <a:gd name="T52" fmla="*/ 9 w 88"/>
                <a:gd name="T53" fmla="*/ 101 h 111"/>
                <a:gd name="T54" fmla="*/ 5 w 88"/>
                <a:gd name="T55" fmla="*/ 95 h 111"/>
                <a:gd name="T56" fmla="*/ 2 w 88"/>
                <a:gd name="T57" fmla="*/ 88 h 111"/>
                <a:gd name="T58" fmla="*/ 0 w 88"/>
                <a:gd name="T59" fmla="*/ 81 h 111"/>
                <a:gd name="T60" fmla="*/ 0 w 88"/>
                <a:gd name="T61" fmla="*/ 71 h 111"/>
                <a:gd name="T62" fmla="*/ 0 w 88"/>
                <a:gd name="T63" fmla="*/ 0 h 111"/>
                <a:gd name="T64" fmla="*/ 19 w 88"/>
                <a:gd name="T65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8" h="111">
                  <a:moveTo>
                    <a:pt x="19" y="0"/>
                  </a:moveTo>
                  <a:lnTo>
                    <a:pt x="19" y="69"/>
                  </a:lnTo>
                  <a:lnTo>
                    <a:pt x="19" y="75"/>
                  </a:lnTo>
                  <a:lnTo>
                    <a:pt x="20" y="81"/>
                  </a:lnTo>
                  <a:lnTo>
                    <a:pt x="22" y="85"/>
                  </a:lnTo>
                  <a:lnTo>
                    <a:pt x="25" y="88"/>
                  </a:lnTo>
                  <a:lnTo>
                    <a:pt x="28" y="91"/>
                  </a:lnTo>
                  <a:lnTo>
                    <a:pt x="32" y="92"/>
                  </a:lnTo>
                  <a:lnTo>
                    <a:pt x="36" y="94"/>
                  </a:lnTo>
                  <a:lnTo>
                    <a:pt x="41" y="95"/>
                  </a:lnTo>
                  <a:lnTo>
                    <a:pt x="51" y="94"/>
                  </a:lnTo>
                  <a:lnTo>
                    <a:pt x="58" y="89"/>
                  </a:lnTo>
                  <a:lnTo>
                    <a:pt x="65" y="84"/>
                  </a:lnTo>
                  <a:lnTo>
                    <a:pt x="69" y="76"/>
                  </a:lnTo>
                  <a:lnTo>
                    <a:pt x="69" y="0"/>
                  </a:lnTo>
                  <a:lnTo>
                    <a:pt x="88" y="0"/>
                  </a:lnTo>
                  <a:lnTo>
                    <a:pt x="88" y="108"/>
                  </a:lnTo>
                  <a:lnTo>
                    <a:pt x="69" y="108"/>
                  </a:lnTo>
                  <a:lnTo>
                    <a:pt x="69" y="94"/>
                  </a:lnTo>
                  <a:lnTo>
                    <a:pt x="64" y="99"/>
                  </a:lnTo>
                  <a:lnTo>
                    <a:pt x="56" y="105"/>
                  </a:lnTo>
                  <a:lnTo>
                    <a:pt x="46" y="109"/>
                  </a:lnTo>
                  <a:lnTo>
                    <a:pt x="36" y="111"/>
                  </a:lnTo>
                  <a:lnTo>
                    <a:pt x="28" y="109"/>
                  </a:lnTo>
                  <a:lnTo>
                    <a:pt x="20" y="108"/>
                  </a:lnTo>
                  <a:lnTo>
                    <a:pt x="15" y="105"/>
                  </a:lnTo>
                  <a:lnTo>
                    <a:pt x="9" y="101"/>
                  </a:lnTo>
                  <a:lnTo>
                    <a:pt x="5" y="95"/>
                  </a:lnTo>
                  <a:lnTo>
                    <a:pt x="2" y="88"/>
                  </a:lnTo>
                  <a:lnTo>
                    <a:pt x="0" y="81"/>
                  </a:lnTo>
                  <a:lnTo>
                    <a:pt x="0" y="71"/>
                  </a:lnTo>
                  <a:lnTo>
                    <a:pt x="0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7" name="Freeform 128"/>
            <p:cNvSpPr>
              <a:spLocks/>
            </p:cNvSpPr>
            <p:nvPr userDrawn="1"/>
          </p:nvSpPr>
          <p:spPr bwMode="auto">
            <a:xfrm>
              <a:off x="3124200" y="958850"/>
              <a:ext cx="76200" cy="57150"/>
            </a:xfrm>
            <a:custGeom>
              <a:avLst/>
              <a:gdLst>
                <a:gd name="T0" fmla="*/ 127 w 145"/>
                <a:gd name="T1" fmla="*/ 109 h 109"/>
                <a:gd name="T2" fmla="*/ 127 w 145"/>
                <a:gd name="T3" fmla="*/ 41 h 109"/>
                <a:gd name="T4" fmla="*/ 125 w 145"/>
                <a:gd name="T5" fmla="*/ 36 h 109"/>
                <a:gd name="T6" fmla="*/ 125 w 145"/>
                <a:gd name="T7" fmla="*/ 30 h 109"/>
                <a:gd name="T8" fmla="*/ 122 w 145"/>
                <a:gd name="T9" fmla="*/ 26 h 109"/>
                <a:gd name="T10" fmla="*/ 121 w 145"/>
                <a:gd name="T11" fmla="*/ 21 h 109"/>
                <a:gd name="T12" fmla="*/ 118 w 145"/>
                <a:gd name="T13" fmla="*/ 18 h 109"/>
                <a:gd name="T14" fmla="*/ 114 w 145"/>
                <a:gd name="T15" fmla="*/ 17 h 109"/>
                <a:gd name="T16" fmla="*/ 109 w 145"/>
                <a:gd name="T17" fmla="*/ 15 h 109"/>
                <a:gd name="T18" fmla="*/ 104 w 145"/>
                <a:gd name="T19" fmla="*/ 15 h 109"/>
                <a:gd name="T20" fmla="*/ 96 w 145"/>
                <a:gd name="T21" fmla="*/ 17 h 109"/>
                <a:gd name="T22" fmla="*/ 91 w 145"/>
                <a:gd name="T23" fmla="*/ 20 h 109"/>
                <a:gd name="T24" fmla="*/ 86 w 145"/>
                <a:gd name="T25" fmla="*/ 24 h 109"/>
                <a:gd name="T26" fmla="*/ 82 w 145"/>
                <a:gd name="T27" fmla="*/ 30 h 109"/>
                <a:gd name="T28" fmla="*/ 82 w 145"/>
                <a:gd name="T29" fmla="*/ 109 h 109"/>
                <a:gd name="T30" fmla="*/ 63 w 145"/>
                <a:gd name="T31" fmla="*/ 109 h 109"/>
                <a:gd name="T32" fmla="*/ 63 w 145"/>
                <a:gd name="T33" fmla="*/ 33 h 109"/>
                <a:gd name="T34" fmla="*/ 63 w 145"/>
                <a:gd name="T35" fmla="*/ 28 h 109"/>
                <a:gd name="T36" fmla="*/ 62 w 145"/>
                <a:gd name="T37" fmla="*/ 26 h 109"/>
                <a:gd name="T38" fmla="*/ 60 w 145"/>
                <a:gd name="T39" fmla="*/ 23 h 109"/>
                <a:gd name="T40" fmla="*/ 57 w 145"/>
                <a:gd name="T41" fmla="*/ 20 h 109"/>
                <a:gd name="T42" fmla="*/ 50 w 145"/>
                <a:gd name="T43" fmla="*/ 17 h 109"/>
                <a:gd name="T44" fmla="*/ 42 w 145"/>
                <a:gd name="T45" fmla="*/ 15 h 109"/>
                <a:gd name="T46" fmla="*/ 36 w 145"/>
                <a:gd name="T47" fmla="*/ 17 h 109"/>
                <a:gd name="T48" fmla="*/ 29 w 145"/>
                <a:gd name="T49" fmla="*/ 20 h 109"/>
                <a:gd name="T50" fmla="*/ 23 w 145"/>
                <a:gd name="T51" fmla="*/ 24 h 109"/>
                <a:gd name="T52" fmla="*/ 20 w 145"/>
                <a:gd name="T53" fmla="*/ 30 h 109"/>
                <a:gd name="T54" fmla="*/ 20 w 145"/>
                <a:gd name="T55" fmla="*/ 109 h 109"/>
                <a:gd name="T56" fmla="*/ 0 w 145"/>
                <a:gd name="T57" fmla="*/ 109 h 109"/>
                <a:gd name="T58" fmla="*/ 0 w 145"/>
                <a:gd name="T59" fmla="*/ 1 h 109"/>
                <a:gd name="T60" fmla="*/ 13 w 145"/>
                <a:gd name="T61" fmla="*/ 1 h 109"/>
                <a:gd name="T62" fmla="*/ 18 w 145"/>
                <a:gd name="T63" fmla="*/ 14 h 109"/>
                <a:gd name="T64" fmla="*/ 26 w 145"/>
                <a:gd name="T65" fmla="*/ 7 h 109"/>
                <a:gd name="T66" fmla="*/ 31 w 145"/>
                <a:gd name="T67" fmla="*/ 2 h 109"/>
                <a:gd name="T68" fmla="*/ 39 w 145"/>
                <a:gd name="T69" fmla="*/ 0 h 109"/>
                <a:gd name="T70" fmla="*/ 47 w 145"/>
                <a:gd name="T71" fmla="*/ 0 h 109"/>
                <a:gd name="T72" fmla="*/ 57 w 145"/>
                <a:gd name="T73" fmla="*/ 0 h 109"/>
                <a:gd name="T74" fmla="*/ 67 w 145"/>
                <a:gd name="T75" fmla="*/ 2 h 109"/>
                <a:gd name="T76" fmla="*/ 75 w 145"/>
                <a:gd name="T77" fmla="*/ 7 h 109"/>
                <a:gd name="T78" fmla="*/ 79 w 145"/>
                <a:gd name="T79" fmla="*/ 14 h 109"/>
                <a:gd name="T80" fmla="*/ 85 w 145"/>
                <a:gd name="T81" fmla="*/ 8 h 109"/>
                <a:gd name="T82" fmla="*/ 92 w 145"/>
                <a:gd name="T83" fmla="*/ 4 h 109"/>
                <a:gd name="T84" fmla="*/ 101 w 145"/>
                <a:gd name="T85" fmla="*/ 0 h 109"/>
                <a:gd name="T86" fmla="*/ 109 w 145"/>
                <a:gd name="T87" fmla="*/ 0 h 109"/>
                <a:gd name="T88" fmla="*/ 118 w 145"/>
                <a:gd name="T89" fmla="*/ 0 h 109"/>
                <a:gd name="T90" fmla="*/ 125 w 145"/>
                <a:gd name="T91" fmla="*/ 1 h 109"/>
                <a:gd name="T92" fmla="*/ 131 w 145"/>
                <a:gd name="T93" fmla="*/ 5 h 109"/>
                <a:gd name="T94" fmla="*/ 137 w 145"/>
                <a:gd name="T95" fmla="*/ 10 h 109"/>
                <a:gd name="T96" fmla="*/ 140 w 145"/>
                <a:gd name="T97" fmla="*/ 14 h 109"/>
                <a:gd name="T98" fmla="*/ 142 w 145"/>
                <a:gd name="T99" fmla="*/ 21 h 109"/>
                <a:gd name="T100" fmla="*/ 145 w 145"/>
                <a:gd name="T101" fmla="*/ 28 h 109"/>
                <a:gd name="T102" fmla="*/ 145 w 145"/>
                <a:gd name="T103" fmla="*/ 37 h 109"/>
                <a:gd name="T104" fmla="*/ 145 w 145"/>
                <a:gd name="T105" fmla="*/ 109 h 109"/>
                <a:gd name="T106" fmla="*/ 127 w 145"/>
                <a:gd name="T107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45" h="109">
                  <a:moveTo>
                    <a:pt x="127" y="109"/>
                  </a:moveTo>
                  <a:lnTo>
                    <a:pt x="127" y="41"/>
                  </a:lnTo>
                  <a:lnTo>
                    <a:pt x="125" y="36"/>
                  </a:lnTo>
                  <a:lnTo>
                    <a:pt x="125" y="30"/>
                  </a:lnTo>
                  <a:lnTo>
                    <a:pt x="122" y="26"/>
                  </a:lnTo>
                  <a:lnTo>
                    <a:pt x="121" y="21"/>
                  </a:lnTo>
                  <a:lnTo>
                    <a:pt x="118" y="18"/>
                  </a:lnTo>
                  <a:lnTo>
                    <a:pt x="114" y="17"/>
                  </a:lnTo>
                  <a:lnTo>
                    <a:pt x="109" y="15"/>
                  </a:lnTo>
                  <a:lnTo>
                    <a:pt x="104" y="15"/>
                  </a:lnTo>
                  <a:lnTo>
                    <a:pt x="96" y="17"/>
                  </a:lnTo>
                  <a:lnTo>
                    <a:pt x="91" y="20"/>
                  </a:lnTo>
                  <a:lnTo>
                    <a:pt x="86" y="24"/>
                  </a:lnTo>
                  <a:lnTo>
                    <a:pt x="82" y="30"/>
                  </a:lnTo>
                  <a:lnTo>
                    <a:pt x="82" y="109"/>
                  </a:lnTo>
                  <a:lnTo>
                    <a:pt x="63" y="109"/>
                  </a:lnTo>
                  <a:lnTo>
                    <a:pt x="63" y="33"/>
                  </a:lnTo>
                  <a:lnTo>
                    <a:pt x="63" y="28"/>
                  </a:lnTo>
                  <a:lnTo>
                    <a:pt x="62" y="26"/>
                  </a:lnTo>
                  <a:lnTo>
                    <a:pt x="60" y="23"/>
                  </a:lnTo>
                  <a:lnTo>
                    <a:pt x="57" y="20"/>
                  </a:lnTo>
                  <a:lnTo>
                    <a:pt x="50" y="17"/>
                  </a:lnTo>
                  <a:lnTo>
                    <a:pt x="42" y="15"/>
                  </a:lnTo>
                  <a:lnTo>
                    <a:pt x="36" y="17"/>
                  </a:lnTo>
                  <a:lnTo>
                    <a:pt x="29" y="20"/>
                  </a:lnTo>
                  <a:lnTo>
                    <a:pt x="23" y="24"/>
                  </a:lnTo>
                  <a:lnTo>
                    <a:pt x="20" y="30"/>
                  </a:lnTo>
                  <a:lnTo>
                    <a:pt x="20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8" y="14"/>
                  </a:lnTo>
                  <a:lnTo>
                    <a:pt x="26" y="7"/>
                  </a:lnTo>
                  <a:lnTo>
                    <a:pt x="31" y="2"/>
                  </a:lnTo>
                  <a:lnTo>
                    <a:pt x="39" y="0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7" y="2"/>
                  </a:lnTo>
                  <a:lnTo>
                    <a:pt x="75" y="7"/>
                  </a:lnTo>
                  <a:lnTo>
                    <a:pt x="79" y="14"/>
                  </a:lnTo>
                  <a:lnTo>
                    <a:pt x="85" y="8"/>
                  </a:lnTo>
                  <a:lnTo>
                    <a:pt x="92" y="4"/>
                  </a:lnTo>
                  <a:lnTo>
                    <a:pt x="101" y="0"/>
                  </a:lnTo>
                  <a:lnTo>
                    <a:pt x="109" y="0"/>
                  </a:lnTo>
                  <a:lnTo>
                    <a:pt x="118" y="0"/>
                  </a:lnTo>
                  <a:lnTo>
                    <a:pt x="125" y="1"/>
                  </a:lnTo>
                  <a:lnTo>
                    <a:pt x="131" y="5"/>
                  </a:lnTo>
                  <a:lnTo>
                    <a:pt x="137" y="10"/>
                  </a:lnTo>
                  <a:lnTo>
                    <a:pt x="140" y="14"/>
                  </a:lnTo>
                  <a:lnTo>
                    <a:pt x="142" y="21"/>
                  </a:lnTo>
                  <a:lnTo>
                    <a:pt x="145" y="28"/>
                  </a:lnTo>
                  <a:lnTo>
                    <a:pt x="145" y="37"/>
                  </a:lnTo>
                  <a:lnTo>
                    <a:pt x="145" y="109"/>
                  </a:lnTo>
                  <a:lnTo>
                    <a:pt x="127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8" name="Freeform 129"/>
            <p:cNvSpPr>
              <a:spLocks/>
            </p:cNvSpPr>
            <p:nvPr userDrawn="1"/>
          </p:nvSpPr>
          <p:spPr bwMode="auto">
            <a:xfrm>
              <a:off x="3217863" y="1001713"/>
              <a:ext cx="17463" cy="33337"/>
            </a:xfrm>
            <a:custGeom>
              <a:avLst/>
              <a:gdLst>
                <a:gd name="T0" fmla="*/ 4 w 34"/>
                <a:gd name="T1" fmla="*/ 64 h 64"/>
                <a:gd name="T2" fmla="*/ 0 w 34"/>
                <a:gd name="T3" fmla="*/ 57 h 64"/>
                <a:gd name="T4" fmla="*/ 7 w 34"/>
                <a:gd name="T5" fmla="*/ 50 h 64"/>
                <a:gd name="T6" fmla="*/ 13 w 34"/>
                <a:gd name="T7" fmla="*/ 44 h 64"/>
                <a:gd name="T8" fmla="*/ 15 w 34"/>
                <a:gd name="T9" fmla="*/ 39 h 64"/>
                <a:gd name="T10" fmla="*/ 17 w 34"/>
                <a:gd name="T11" fmla="*/ 33 h 64"/>
                <a:gd name="T12" fmla="*/ 15 w 34"/>
                <a:gd name="T13" fmla="*/ 28 h 64"/>
                <a:gd name="T14" fmla="*/ 14 w 34"/>
                <a:gd name="T15" fmla="*/ 24 h 64"/>
                <a:gd name="T16" fmla="*/ 10 w 34"/>
                <a:gd name="T17" fmla="*/ 21 h 64"/>
                <a:gd name="T18" fmla="*/ 7 w 34"/>
                <a:gd name="T19" fmla="*/ 18 h 64"/>
                <a:gd name="T20" fmla="*/ 5 w 34"/>
                <a:gd name="T21" fmla="*/ 16 h 64"/>
                <a:gd name="T22" fmla="*/ 5 w 34"/>
                <a:gd name="T23" fmla="*/ 11 h 64"/>
                <a:gd name="T24" fmla="*/ 5 w 34"/>
                <a:gd name="T25" fmla="*/ 7 h 64"/>
                <a:gd name="T26" fmla="*/ 10 w 34"/>
                <a:gd name="T27" fmla="*/ 3 h 64"/>
                <a:gd name="T28" fmla="*/ 14 w 34"/>
                <a:gd name="T29" fmla="*/ 0 h 64"/>
                <a:gd name="T30" fmla="*/ 20 w 34"/>
                <a:gd name="T31" fmla="*/ 0 h 64"/>
                <a:gd name="T32" fmla="*/ 24 w 34"/>
                <a:gd name="T33" fmla="*/ 1 h 64"/>
                <a:gd name="T34" fmla="*/ 30 w 34"/>
                <a:gd name="T35" fmla="*/ 4 h 64"/>
                <a:gd name="T36" fmla="*/ 33 w 34"/>
                <a:gd name="T37" fmla="*/ 10 h 64"/>
                <a:gd name="T38" fmla="*/ 34 w 34"/>
                <a:gd name="T39" fmla="*/ 16 h 64"/>
                <a:gd name="T40" fmla="*/ 34 w 34"/>
                <a:gd name="T41" fmla="*/ 23 h 64"/>
                <a:gd name="T42" fmla="*/ 33 w 34"/>
                <a:gd name="T43" fmla="*/ 28 h 64"/>
                <a:gd name="T44" fmla="*/ 31 w 34"/>
                <a:gd name="T45" fmla="*/ 34 h 64"/>
                <a:gd name="T46" fmla="*/ 28 w 34"/>
                <a:gd name="T47" fmla="*/ 40 h 64"/>
                <a:gd name="T48" fmla="*/ 24 w 34"/>
                <a:gd name="T49" fmla="*/ 46 h 64"/>
                <a:gd name="T50" fmla="*/ 20 w 34"/>
                <a:gd name="T51" fmla="*/ 52 h 64"/>
                <a:gd name="T52" fmla="*/ 13 w 34"/>
                <a:gd name="T53" fmla="*/ 57 h 64"/>
                <a:gd name="T54" fmla="*/ 4 w 34"/>
                <a:gd name="T55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4" h="64">
                  <a:moveTo>
                    <a:pt x="4" y="64"/>
                  </a:moveTo>
                  <a:lnTo>
                    <a:pt x="0" y="57"/>
                  </a:lnTo>
                  <a:lnTo>
                    <a:pt x="7" y="50"/>
                  </a:lnTo>
                  <a:lnTo>
                    <a:pt x="13" y="44"/>
                  </a:lnTo>
                  <a:lnTo>
                    <a:pt x="15" y="39"/>
                  </a:lnTo>
                  <a:lnTo>
                    <a:pt x="17" y="33"/>
                  </a:lnTo>
                  <a:lnTo>
                    <a:pt x="15" y="28"/>
                  </a:lnTo>
                  <a:lnTo>
                    <a:pt x="14" y="24"/>
                  </a:lnTo>
                  <a:lnTo>
                    <a:pt x="10" y="21"/>
                  </a:lnTo>
                  <a:lnTo>
                    <a:pt x="7" y="18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5" y="7"/>
                  </a:lnTo>
                  <a:lnTo>
                    <a:pt x="10" y="3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4" y="1"/>
                  </a:lnTo>
                  <a:lnTo>
                    <a:pt x="30" y="4"/>
                  </a:lnTo>
                  <a:lnTo>
                    <a:pt x="33" y="10"/>
                  </a:lnTo>
                  <a:lnTo>
                    <a:pt x="34" y="16"/>
                  </a:lnTo>
                  <a:lnTo>
                    <a:pt x="34" y="23"/>
                  </a:lnTo>
                  <a:lnTo>
                    <a:pt x="33" y="28"/>
                  </a:lnTo>
                  <a:lnTo>
                    <a:pt x="31" y="34"/>
                  </a:lnTo>
                  <a:lnTo>
                    <a:pt x="28" y="40"/>
                  </a:lnTo>
                  <a:lnTo>
                    <a:pt x="24" y="46"/>
                  </a:lnTo>
                  <a:lnTo>
                    <a:pt x="20" y="52"/>
                  </a:lnTo>
                  <a:lnTo>
                    <a:pt x="13" y="57"/>
                  </a:lnTo>
                  <a:lnTo>
                    <a:pt x="4" y="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9" name="Freeform 130"/>
            <p:cNvSpPr>
              <a:spLocks/>
            </p:cNvSpPr>
            <p:nvPr userDrawn="1"/>
          </p:nvSpPr>
          <p:spPr bwMode="auto">
            <a:xfrm>
              <a:off x="3263900" y="958850"/>
              <a:ext cx="52388" cy="58737"/>
            </a:xfrm>
            <a:custGeom>
              <a:avLst/>
              <a:gdLst>
                <a:gd name="T0" fmla="*/ 51 w 99"/>
                <a:gd name="T1" fmla="*/ 111 h 111"/>
                <a:gd name="T2" fmla="*/ 46 w 99"/>
                <a:gd name="T3" fmla="*/ 111 h 111"/>
                <a:gd name="T4" fmla="*/ 0 w 99"/>
                <a:gd name="T5" fmla="*/ 0 h 111"/>
                <a:gd name="T6" fmla="*/ 21 w 99"/>
                <a:gd name="T7" fmla="*/ 0 h 111"/>
                <a:gd name="T8" fmla="*/ 49 w 99"/>
                <a:gd name="T9" fmla="*/ 76 h 111"/>
                <a:gd name="T10" fmla="*/ 79 w 99"/>
                <a:gd name="T11" fmla="*/ 0 h 111"/>
                <a:gd name="T12" fmla="*/ 99 w 99"/>
                <a:gd name="T13" fmla="*/ 0 h 111"/>
                <a:gd name="T14" fmla="*/ 51 w 99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111">
                  <a:moveTo>
                    <a:pt x="51" y="111"/>
                  </a:moveTo>
                  <a:lnTo>
                    <a:pt x="46" y="111"/>
                  </a:lnTo>
                  <a:lnTo>
                    <a:pt x="0" y="0"/>
                  </a:lnTo>
                  <a:lnTo>
                    <a:pt x="21" y="0"/>
                  </a:lnTo>
                  <a:lnTo>
                    <a:pt x="49" y="76"/>
                  </a:lnTo>
                  <a:lnTo>
                    <a:pt x="79" y="0"/>
                  </a:lnTo>
                  <a:lnTo>
                    <a:pt x="99" y="0"/>
                  </a:lnTo>
                  <a:lnTo>
                    <a:pt x="51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0" name="Freeform 131"/>
            <p:cNvSpPr>
              <a:spLocks noEditPoints="1"/>
            </p:cNvSpPr>
            <p:nvPr userDrawn="1"/>
          </p:nvSpPr>
          <p:spPr bwMode="auto">
            <a:xfrm>
              <a:off x="3316288" y="930275"/>
              <a:ext cx="53975" cy="107950"/>
            </a:xfrm>
            <a:custGeom>
              <a:avLst/>
              <a:gdLst>
                <a:gd name="T0" fmla="*/ 54 w 100"/>
                <a:gd name="T1" fmla="*/ 182 h 206"/>
                <a:gd name="T2" fmla="*/ 51 w 100"/>
                <a:gd name="T3" fmla="*/ 188 h 206"/>
                <a:gd name="T4" fmla="*/ 48 w 100"/>
                <a:gd name="T5" fmla="*/ 192 h 206"/>
                <a:gd name="T6" fmla="*/ 44 w 100"/>
                <a:gd name="T7" fmla="*/ 196 h 206"/>
                <a:gd name="T8" fmla="*/ 38 w 100"/>
                <a:gd name="T9" fmla="*/ 199 h 206"/>
                <a:gd name="T10" fmla="*/ 32 w 100"/>
                <a:gd name="T11" fmla="*/ 202 h 206"/>
                <a:gd name="T12" fmla="*/ 25 w 100"/>
                <a:gd name="T13" fmla="*/ 205 h 206"/>
                <a:gd name="T14" fmla="*/ 18 w 100"/>
                <a:gd name="T15" fmla="*/ 206 h 206"/>
                <a:gd name="T16" fmla="*/ 11 w 100"/>
                <a:gd name="T17" fmla="*/ 206 h 206"/>
                <a:gd name="T18" fmla="*/ 11 w 100"/>
                <a:gd name="T19" fmla="*/ 189 h 206"/>
                <a:gd name="T20" fmla="*/ 18 w 100"/>
                <a:gd name="T21" fmla="*/ 189 h 206"/>
                <a:gd name="T22" fmla="*/ 22 w 100"/>
                <a:gd name="T23" fmla="*/ 188 h 206"/>
                <a:gd name="T24" fmla="*/ 28 w 100"/>
                <a:gd name="T25" fmla="*/ 186 h 206"/>
                <a:gd name="T26" fmla="*/ 32 w 100"/>
                <a:gd name="T27" fmla="*/ 183 h 206"/>
                <a:gd name="T28" fmla="*/ 35 w 100"/>
                <a:gd name="T29" fmla="*/ 180 h 206"/>
                <a:gd name="T30" fmla="*/ 38 w 100"/>
                <a:gd name="T31" fmla="*/ 177 h 206"/>
                <a:gd name="T32" fmla="*/ 39 w 100"/>
                <a:gd name="T33" fmla="*/ 173 h 206"/>
                <a:gd name="T34" fmla="*/ 41 w 100"/>
                <a:gd name="T35" fmla="*/ 170 h 206"/>
                <a:gd name="T36" fmla="*/ 39 w 100"/>
                <a:gd name="T37" fmla="*/ 160 h 206"/>
                <a:gd name="T38" fmla="*/ 38 w 100"/>
                <a:gd name="T39" fmla="*/ 152 h 206"/>
                <a:gd name="T40" fmla="*/ 34 w 100"/>
                <a:gd name="T41" fmla="*/ 143 h 206"/>
                <a:gd name="T42" fmla="*/ 29 w 100"/>
                <a:gd name="T43" fmla="*/ 130 h 206"/>
                <a:gd name="T44" fmla="*/ 0 w 100"/>
                <a:gd name="T45" fmla="*/ 55 h 206"/>
                <a:gd name="T46" fmla="*/ 19 w 100"/>
                <a:gd name="T47" fmla="*/ 55 h 206"/>
                <a:gd name="T48" fmla="*/ 51 w 100"/>
                <a:gd name="T49" fmla="*/ 139 h 206"/>
                <a:gd name="T50" fmla="*/ 80 w 100"/>
                <a:gd name="T51" fmla="*/ 55 h 206"/>
                <a:gd name="T52" fmla="*/ 100 w 100"/>
                <a:gd name="T53" fmla="*/ 55 h 206"/>
                <a:gd name="T54" fmla="*/ 54 w 100"/>
                <a:gd name="T55" fmla="*/ 182 h 206"/>
                <a:gd name="T56" fmla="*/ 75 w 100"/>
                <a:gd name="T57" fmla="*/ 0 h 206"/>
                <a:gd name="T58" fmla="*/ 52 w 100"/>
                <a:gd name="T59" fmla="*/ 33 h 206"/>
                <a:gd name="T60" fmla="*/ 38 w 100"/>
                <a:gd name="T61" fmla="*/ 33 h 206"/>
                <a:gd name="T62" fmla="*/ 55 w 100"/>
                <a:gd name="T63" fmla="*/ 0 h 206"/>
                <a:gd name="T64" fmla="*/ 75 w 100"/>
                <a:gd name="T65" fmla="*/ 0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206">
                  <a:moveTo>
                    <a:pt x="54" y="182"/>
                  </a:moveTo>
                  <a:lnTo>
                    <a:pt x="51" y="188"/>
                  </a:lnTo>
                  <a:lnTo>
                    <a:pt x="48" y="192"/>
                  </a:lnTo>
                  <a:lnTo>
                    <a:pt x="44" y="196"/>
                  </a:lnTo>
                  <a:lnTo>
                    <a:pt x="38" y="199"/>
                  </a:lnTo>
                  <a:lnTo>
                    <a:pt x="32" y="202"/>
                  </a:lnTo>
                  <a:lnTo>
                    <a:pt x="25" y="205"/>
                  </a:lnTo>
                  <a:lnTo>
                    <a:pt x="18" y="206"/>
                  </a:lnTo>
                  <a:lnTo>
                    <a:pt x="11" y="206"/>
                  </a:lnTo>
                  <a:lnTo>
                    <a:pt x="11" y="189"/>
                  </a:lnTo>
                  <a:lnTo>
                    <a:pt x="18" y="189"/>
                  </a:lnTo>
                  <a:lnTo>
                    <a:pt x="22" y="188"/>
                  </a:lnTo>
                  <a:lnTo>
                    <a:pt x="28" y="186"/>
                  </a:lnTo>
                  <a:lnTo>
                    <a:pt x="32" y="183"/>
                  </a:lnTo>
                  <a:lnTo>
                    <a:pt x="35" y="180"/>
                  </a:lnTo>
                  <a:lnTo>
                    <a:pt x="38" y="177"/>
                  </a:lnTo>
                  <a:lnTo>
                    <a:pt x="39" y="173"/>
                  </a:lnTo>
                  <a:lnTo>
                    <a:pt x="41" y="170"/>
                  </a:lnTo>
                  <a:lnTo>
                    <a:pt x="39" y="160"/>
                  </a:lnTo>
                  <a:lnTo>
                    <a:pt x="38" y="152"/>
                  </a:lnTo>
                  <a:lnTo>
                    <a:pt x="34" y="143"/>
                  </a:lnTo>
                  <a:lnTo>
                    <a:pt x="29" y="130"/>
                  </a:lnTo>
                  <a:lnTo>
                    <a:pt x="0" y="55"/>
                  </a:lnTo>
                  <a:lnTo>
                    <a:pt x="19" y="55"/>
                  </a:lnTo>
                  <a:lnTo>
                    <a:pt x="51" y="139"/>
                  </a:lnTo>
                  <a:lnTo>
                    <a:pt x="80" y="55"/>
                  </a:lnTo>
                  <a:lnTo>
                    <a:pt x="100" y="55"/>
                  </a:lnTo>
                  <a:lnTo>
                    <a:pt x="54" y="182"/>
                  </a:lnTo>
                  <a:close/>
                  <a:moveTo>
                    <a:pt x="75" y="0"/>
                  </a:moveTo>
                  <a:lnTo>
                    <a:pt x="52" y="33"/>
                  </a:lnTo>
                  <a:lnTo>
                    <a:pt x="38" y="33"/>
                  </a:lnTo>
                  <a:lnTo>
                    <a:pt x="55" y="0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1" name="Freeform 132"/>
            <p:cNvSpPr>
              <a:spLocks/>
            </p:cNvSpPr>
            <p:nvPr userDrawn="1"/>
          </p:nvSpPr>
          <p:spPr bwMode="auto">
            <a:xfrm>
              <a:off x="3370263" y="958850"/>
              <a:ext cx="52388" cy="58737"/>
            </a:xfrm>
            <a:custGeom>
              <a:avLst/>
              <a:gdLst>
                <a:gd name="T0" fmla="*/ 52 w 100"/>
                <a:gd name="T1" fmla="*/ 111 h 111"/>
                <a:gd name="T2" fmla="*/ 47 w 100"/>
                <a:gd name="T3" fmla="*/ 111 h 111"/>
                <a:gd name="T4" fmla="*/ 0 w 100"/>
                <a:gd name="T5" fmla="*/ 0 h 111"/>
                <a:gd name="T6" fmla="*/ 21 w 100"/>
                <a:gd name="T7" fmla="*/ 0 h 111"/>
                <a:gd name="T8" fmla="*/ 49 w 100"/>
                <a:gd name="T9" fmla="*/ 76 h 111"/>
                <a:gd name="T10" fmla="*/ 80 w 100"/>
                <a:gd name="T11" fmla="*/ 0 h 111"/>
                <a:gd name="T12" fmla="*/ 100 w 100"/>
                <a:gd name="T13" fmla="*/ 0 h 111"/>
                <a:gd name="T14" fmla="*/ 52 w 100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0" h="111">
                  <a:moveTo>
                    <a:pt x="52" y="111"/>
                  </a:moveTo>
                  <a:lnTo>
                    <a:pt x="47" y="111"/>
                  </a:lnTo>
                  <a:lnTo>
                    <a:pt x="0" y="0"/>
                  </a:lnTo>
                  <a:lnTo>
                    <a:pt x="21" y="0"/>
                  </a:lnTo>
                  <a:lnTo>
                    <a:pt x="49" y="76"/>
                  </a:lnTo>
                  <a:lnTo>
                    <a:pt x="80" y="0"/>
                  </a:lnTo>
                  <a:lnTo>
                    <a:pt x="100" y="0"/>
                  </a:lnTo>
                  <a:lnTo>
                    <a:pt x="5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2" name="Freeform 133"/>
            <p:cNvSpPr>
              <a:spLocks noEditPoints="1"/>
            </p:cNvSpPr>
            <p:nvPr userDrawn="1"/>
          </p:nvSpPr>
          <p:spPr bwMode="auto">
            <a:xfrm>
              <a:off x="3425825" y="958850"/>
              <a:ext cx="52388" cy="58737"/>
            </a:xfrm>
            <a:custGeom>
              <a:avLst/>
              <a:gdLst>
                <a:gd name="T0" fmla="*/ 1 w 98"/>
                <a:gd name="T1" fmla="*/ 43 h 112"/>
                <a:gd name="T2" fmla="*/ 8 w 98"/>
                <a:gd name="T3" fmla="*/ 23 h 112"/>
                <a:gd name="T4" fmla="*/ 21 w 98"/>
                <a:gd name="T5" fmla="*/ 8 h 112"/>
                <a:gd name="T6" fmla="*/ 39 w 98"/>
                <a:gd name="T7" fmla="*/ 0 h 112"/>
                <a:gd name="T8" fmla="*/ 60 w 98"/>
                <a:gd name="T9" fmla="*/ 0 h 112"/>
                <a:gd name="T10" fmla="*/ 79 w 98"/>
                <a:gd name="T11" fmla="*/ 7 h 112"/>
                <a:gd name="T12" fmla="*/ 90 w 98"/>
                <a:gd name="T13" fmla="*/ 23 h 112"/>
                <a:gd name="T14" fmla="*/ 98 w 98"/>
                <a:gd name="T15" fmla="*/ 43 h 112"/>
                <a:gd name="T16" fmla="*/ 98 w 98"/>
                <a:gd name="T17" fmla="*/ 67 h 112"/>
                <a:gd name="T18" fmla="*/ 90 w 98"/>
                <a:gd name="T19" fmla="*/ 89 h 112"/>
                <a:gd name="T20" fmla="*/ 77 w 98"/>
                <a:gd name="T21" fmla="*/ 103 h 112"/>
                <a:gd name="T22" fmla="*/ 60 w 98"/>
                <a:gd name="T23" fmla="*/ 110 h 112"/>
                <a:gd name="T24" fmla="*/ 39 w 98"/>
                <a:gd name="T25" fmla="*/ 110 h 112"/>
                <a:gd name="T26" fmla="*/ 20 w 98"/>
                <a:gd name="T27" fmla="*/ 103 h 112"/>
                <a:gd name="T28" fmla="*/ 7 w 98"/>
                <a:gd name="T29" fmla="*/ 87 h 112"/>
                <a:gd name="T30" fmla="*/ 1 w 98"/>
                <a:gd name="T31" fmla="*/ 67 h 112"/>
                <a:gd name="T32" fmla="*/ 20 w 98"/>
                <a:gd name="T33" fmla="*/ 56 h 112"/>
                <a:gd name="T34" fmla="*/ 23 w 98"/>
                <a:gd name="T35" fmla="*/ 73 h 112"/>
                <a:gd name="T36" fmla="*/ 27 w 98"/>
                <a:gd name="T37" fmla="*/ 86 h 112"/>
                <a:gd name="T38" fmla="*/ 37 w 98"/>
                <a:gd name="T39" fmla="*/ 93 h 112"/>
                <a:gd name="T40" fmla="*/ 49 w 98"/>
                <a:gd name="T41" fmla="*/ 96 h 112"/>
                <a:gd name="T42" fmla="*/ 62 w 98"/>
                <a:gd name="T43" fmla="*/ 93 h 112"/>
                <a:gd name="T44" fmla="*/ 70 w 98"/>
                <a:gd name="T45" fmla="*/ 85 h 112"/>
                <a:gd name="T46" fmla="*/ 76 w 98"/>
                <a:gd name="T47" fmla="*/ 72 h 112"/>
                <a:gd name="T48" fmla="*/ 77 w 98"/>
                <a:gd name="T49" fmla="*/ 56 h 112"/>
                <a:gd name="T50" fmla="*/ 76 w 98"/>
                <a:gd name="T51" fmla="*/ 37 h 112"/>
                <a:gd name="T52" fmla="*/ 70 w 98"/>
                <a:gd name="T53" fmla="*/ 26 h 112"/>
                <a:gd name="T54" fmla="*/ 62 w 98"/>
                <a:gd name="T55" fmla="*/ 17 h 112"/>
                <a:gd name="T56" fmla="*/ 49 w 98"/>
                <a:gd name="T57" fmla="*/ 15 h 112"/>
                <a:gd name="T58" fmla="*/ 37 w 98"/>
                <a:gd name="T59" fmla="*/ 17 h 112"/>
                <a:gd name="T60" fmla="*/ 28 w 98"/>
                <a:gd name="T61" fmla="*/ 26 h 112"/>
                <a:gd name="T62" fmla="*/ 23 w 98"/>
                <a:gd name="T63" fmla="*/ 38 h 112"/>
                <a:gd name="T64" fmla="*/ 20 w 98"/>
                <a:gd name="T65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112">
                  <a:moveTo>
                    <a:pt x="0" y="56"/>
                  </a:moveTo>
                  <a:lnTo>
                    <a:pt x="1" y="43"/>
                  </a:lnTo>
                  <a:lnTo>
                    <a:pt x="4" y="33"/>
                  </a:lnTo>
                  <a:lnTo>
                    <a:pt x="8" y="23"/>
                  </a:lnTo>
                  <a:lnTo>
                    <a:pt x="14" y="14"/>
                  </a:lnTo>
                  <a:lnTo>
                    <a:pt x="21" y="8"/>
                  </a:lnTo>
                  <a:lnTo>
                    <a:pt x="30" y="2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0" y="0"/>
                  </a:lnTo>
                  <a:lnTo>
                    <a:pt x="70" y="2"/>
                  </a:lnTo>
                  <a:lnTo>
                    <a:pt x="79" y="7"/>
                  </a:lnTo>
                  <a:lnTo>
                    <a:pt x="86" y="14"/>
                  </a:lnTo>
                  <a:lnTo>
                    <a:pt x="90" y="23"/>
                  </a:lnTo>
                  <a:lnTo>
                    <a:pt x="95" y="31"/>
                  </a:lnTo>
                  <a:lnTo>
                    <a:pt x="98" y="43"/>
                  </a:lnTo>
                  <a:lnTo>
                    <a:pt x="98" y="56"/>
                  </a:lnTo>
                  <a:lnTo>
                    <a:pt x="98" y="67"/>
                  </a:lnTo>
                  <a:lnTo>
                    <a:pt x="95" y="79"/>
                  </a:lnTo>
                  <a:lnTo>
                    <a:pt x="90" y="89"/>
                  </a:lnTo>
                  <a:lnTo>
                    <a:pt x="85" y="96"/>
                  </a:lnTo>
                  <a:lnTo>
                    <a:pt x="77" y="103"/>
                  </a:lnTo>
                  <a:lnTo>
                    <a:pt x="70" y="108"/>
                  </a:lnTo>
                  <a:lnTo>
                    <a:pt x="60" y="110"/>
                  </a:lnTo>
                  <a:lnTo>
                    <a:pt x="49" y="112"/>
                  </a:lnTo>
                  <a:lnTo>
                    <a:pt x="39" y="110"/>
                  </a:lnTo>
                  <a:lnTo>
                    <a:pt x="28" y="108"/>
                  </a:lnTo>
                  <a:lnTo>
                    <a:pt x="20" y="103"/>
                  </a:lnTo>
                  <a:lnTo>
                    <a:pt x="13" y="96"/>
                  </a:lnTo>
                  <a:lnTo>
                    <a:pt x="7" y="87"/>
                  </a:lnTo>
                  <a:lnTo>
                    <a:pt x="4" y="79"/>
                  </a:lnTo>
                  <a:lnTo>
                    <a:pt x="1" y="67"/>
                  </a:lnTo>
                  <a:lnTo>
                    <a:pt x="0" y="56"/>
                  </a:lnTo>
                  <a:close/>
                  <a:moveTo>
                    <a:pt x="20" y="56"/>
                  </a:moveTo>
                  <a:lnTo>
                    <a:pt x="21" y="64"/>
                  </a:lnTo>
                  <a:lnTo>
                    <a:pt x="23" y="73"/>
                  </a:lnTo>
                  <a:lnTo>
                    <a:pt x="24" y="80"/>
                  </a:lnTo>
                  <a:lnTo>
                    <a:pt x="27" y="86"/>
                  </a:lnTo>
                  <a:lnTo>
                    <a:pt x="31" y="90"/>
                  </a:lnTo>
                  <a:lnTo>
                    <a:pt x="37" y="93"/>
                  </a:lnTo>
                  <a:lnTo>
                    <a:pt x="43" y="95"/>
                  </a:lnTo>
                  <a:lnTo>
                    <a:pt x="49" y="96"/>
                  </a:lnTo>
                  <a:lnTo>
                    <a:pt x="56" y="95"/>
                  </a:lnTo>
                  <a:lnTo>
                    <a:pt x="62" y="93"/>
                  </a:lnTo>
                  <a:lnTo>
                    <a:pt x="66" y="90"/>
                  </a:lnTo>
                  <a:lnTo>
                    <a:pt x="70" y="85"/>
                  </a:lnTo>
                  <a:lnTo>
                    <a:pt x="73" y="79"/>
                  </a:lnTo>
                  <a:lnTo>
                    <a:pt x="76" y="72"/>
                  </a:lnTo>
                  <a:lnTo>
                    <a:pt x="77" y="64"/>
                  </a:lnTo>
                  <a:lnTo>
                    <a:pt x="77" y="56"/>
                  </a:lnTo>
                  <a:lnTo>
                    <a:pt x="77" y="46"/>
                  </a:lnTo>
                  <a:lnTo>
                    <a:pt x="76" y="37"/>
                  </a:lnTo>
                  <a:lnTo>
                    <a:pt x="75" y="30"/>
                  </a:lnTo>
                  <a:lnTo>
                    <a:pt x="70" y="26"/>
                  </a:lnTo>
                  <a:lnTo>
                    <a:pt x="67" y="20"/>
                  </a:lnTo>
                  <a:lnTo>
                    <a:pt x="62" y="17"/>
                  </a:lnTo>
                  <a:lnTo>
                    <a:pt x="56" y="15"/>
                  </a:lnTo>
                  <a:lnTo>
                    <a:pt x="49" y="15"/>
                  </a:lnTo>
                  <a:lnTo>
                    <a:pt x="43" y="15"/>
                  </a:lnTo>
                  <a:lnTo>
                    <a:pt x="37" y="17"/>
                  </a:lnTo>
                  <a:lnTo>
                    <a:pt x="33" y="21"/>
                  </a:lnTo>
                  <a:lnTo>
                    <a:pt x="28" y="26"/>
                  </a:lnTo>
                  <a:lnTo>
                    <a:pt x="24" y="31"/>
                  </a:lnTo>
                  <a:lnTo>
                    <a:pt x="23" y="38"/>
                  </a:lnTo>
                  <a:lnTo>
                    <a:pt x="21" y="46"/>
                  </a:lnTo>
                  <a:lnTo>
                    <a:pt x="2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3" name="Freeform 134"/>
            <p:cNvSpPr>
              <a:spLocks noEditPoints="1"/>
            </p:cNvSpPr>
            <p:nvPr userDrawn="1"/>
          </p:nvSpPr>
          <p:spPr bwMode="auto">
            <a:xfrm>
              <a:off x="3481388" y="938213"/>
              <a:ext cx="30163" cy="100012"/>
            </a:xfrm>
            <a:custGeom>
              <a:avLst/>
              <a:gdLst>
                <a:gd name="T0" fmla="*/ 42 w 55"/>
                <a:gd name="T1" fmla="*/ 0 h 191"/>
                <a:gd name="T2" fmla="*/ 47 w 55"/>
                <a:gd name="T3" fmla="*/ 0 h 191"/>
                <a:gd name="T4" fmla="*/ 50 w 55"/>
                <a:gd name="T5" fmla="*/ 3 h 191"/>
                <a:gd name="T6" fmla="*/ 53 w 55"/>
                <a:gd name="T7" fmla="*/ 7 h 191"/>
                <a:gd name="T8" fmla="*/ 55 w 55"/>
                <a:gd name="T9" fmla="*/ 11 h 191"/>
                <a:gd name="T10" fmla="*/ 53 w 55"/>
                <a:gd name="T11" fmla="*/ 16 h 191"/>
                <a:gd name="T12" fmla="*/ 50 w 55"/>
                <a:gd name="T13" fmla="*/ 20 h 191"/>
                <a:gd name="T14" fmla="*/ 47 w 55"/>
                <a:gd name="T15" fmla="*/ 21 h 191"/>
                <a:gd name="T16" fmla="*/ 42 w 55"/>
                <a:gd name="T17" fmla="*/ 23 h 191"/>
                <a:gd name="T18" fmla="*/ 37 w 55"/>
                <a:gd name="T19" fmla="*/ 21 h 191"/>
                <a:gd name="T20" fmla="*/ 33 w 55"/>
                <a:gd name="T21" fmla="*/ 20 h 191"/>
                <a:gd name="T22" fmla="*/ 32 w 55"/>
                <a:gd name="T23" fmla="*/ 16 h 191"/>
                <a:gd name="T24" fmla="*/ 30 w 55"/>
                <a:gd name="T25" fmla="*/ 11 h 191"/>
                <a:gd name="T26" fmla="*/ 32 w 55"/>
                <a:gd name="T27" fmla="*/ 7 h 191"/>
                <a:gd name="T28" fmla="*/ 33 w 55"/>
                <a:gd name="T29" fmla="*/ 3 h 191"/>
                <a:gd name="T30" fmla="*/ 37 w 55"/>
                <a:gd name="T31" fmla="*/ 0 h 191"/>
                <a:gd name="T32" fmla="*/ 42 w 55"/>
                <a:gd name="T33" fmla="*/ 0 h 191"/>
                <a:gd name="T34" fmla="*/ 0 w 55"/>
                <a:gd name="T35" fmla="*/ 191 h 191"/>
                <a:gd name="T36" fmla="*/ 0 w 55"/>
                <a:gd name="T37" fmla="*/ 174 h 191"/>
                <a:gd name="T38" fmla="*/ 10 w 55"/>
                <a:gd name="T39" fmla="*/ 174 h 191"/>
                <a:gd name="T40" fmla="*/ 17 w 55"/>
                <a:gd name="T41" fmla="*/ 173 h 191"/>
                <a:gd name="T42" fmla="*/ 23 w 55"/>
                <a:gd name="T43" fmla="*/ 171 h 191"/>
                <a:gd name="T44" fmla="*/ 27 w 55"/>
                <a:gd name="T45" fmla="*/ 168 h 191"/>
                <a:gd name="T46" fmla="*/ 32 w 55"/>
                <a:gd name="T47" fmla="*/ 164 h 191"/>
                <a:gd name="T48" fmla="*/ 33 w 55"/>
                <a:gd name="T49" fmla="*/ 160 h 191"/>
                <a:gd name="T50" fmla="*/ 34 w 55"/>
                <a:gd name="T51" fmla="*/ 154 h 191"/>
                <a:gd name="T52" fmla="*/ 34 w 55"/>
                <a:gd name="T53" fmla="*/ 148 h 191"/>
                <a:gd name="T54" fmla="*/ 34 w 55"/>
                <a:gd name="T55" fmla="*/ 56 h 191"/>
                <a:gd name="T56" fmla="*/ 13 w 55"/>
                <a:gd name="T57" fmla="*/ 56 h 191"/>
                <a:gd name="T58" fmla="*/ 13 w 55"/>
                <a:gd name="T59" fmla="*/ 40 h 191"/>
                <a:gd name="T60" fmla="*/ 55 w 55"/>
                <a:gd name="T61" fmla="*/ 40 h 191"/>
                <a:gd name="T62" fmla="*/ 55 w 55"/>
                <a:gd name="T63" fmla="*/ 148 h 191"/>
                <a:gd name="T64" fmla="*/ 53 w 55"/>
                <a:gd name="T65" fmla="*/ 158 h 191"/>
                <a:gd name="T66" fmla="*/ 52 w 55"/>
                <a:gd name="T67" fmla="*/ 167 h 191"/>
                <a:gd name="T68" fmla="*/ 47 w 55"/>
                <a:gd name="T69" fmla="*/ 174 h 191"/>
                <a:gd name="T70" fmla="*/ 42 w 55"/>
                <a:gd name="T71" fmla="*/ 181 h 191"/>
                <a:gd name="T72" fmla="*/ 33 w 55"/>
                <a:gd name="T73" fmla="*/ 185 h 191"/>
                <a:gd name="T74" fmla="*/ 24 w 55"/>
                <a:gd name="T75" fmla="*/ 188 h 191"/>
                <a:gd name="T76" fmla="*/ 13 w 55"/>
                <a:gd name="T77" fmla="*/ 190 h 191"/>
                <a:gd name="T78" fmla="*/ 0 w 55"/>
                <a:gd name="T79" fmla="*/ 191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5" h="191">
                  <a:moveTo>
                    <a:pt x="42" y="0"/>
                  </a:moveTo>
                  <a:lnTo>
                    <a:pt x="47" y="0"/>
                  </a:lnTo>
                  <a:lnTo>
                    <a:pt x="50" y="3"/>
                  </a:lnTo>
                  <a:lnTo>
                    <a:pt x="53" y="7"/>
                  </a:lnTo>
                  <a:lnTo>
                    <a:pt x="55" y="11"/>
                  </a:lnTo>
                  <a:lnTo>
                    <a:pt x="53" y="16"/>
                  </a:lnTo>
                  <a:lnTo>
                    <a:pt x="50" y="20"/>
                  </a:lnTo>
                  <a:lnTo>
                    <a:pt x="47" y="21"/>
                  </a:lnTo>
                  <a:lnTo>
                    <a:pt x="42" y="23"/>
                  </a:lnTo>
                  <a:lnTo>
                    <a:pt x="37" y="21"/>
                  </a:lnTo>
                  <a:lnTo>
                    <a:pt x="33" y="20"/>
                  </a:lnTo>
                  <a:lnTo>
                    <a:pt x="32" y="16"/>
                  </a:lnTo>
                  <a:lnTo>
                    <a:pt x="30" y="11"/>
                  </a:lnTo>
                  <a:lnTo>
                    <a:pt x="32" y="7"/>
                  </a:lnTo>
                  <a:lnTo>
                    <a:pt x="33" y="3"/>
                  </a:lnTo>
                  <a:lnTo>
                    <a:pt x="37" y="0"/>
                  </a:lnTo>
                  <a:lnTo>
                    <a:pt x="42" y="0"/>
                  </a:lnTo>
                  <a:close/>
                  <a:moveTo>
                    <a:pt x="0" y="191"/>
                  </a:moveTo>
                  <a:lnTo>
                    <a:pt x="0" y="174"/>
                  </a:lnTo>
                  <a:lnTo>
                    <a:pt x="10" y="174"/>
                  </a:lnTo>
                  <a:lnTo>
                    <a:pt x="17" y="173"/>
                  </a:lnTo>
                  <a:lnTo>
                    <a:pt x="23" y="171"/>
                  </a:lnTo>
                  <a:lnTo>
                    <a:pt x="27" y="168"/>
                  </a:lnTo>
                  <a:lnTo>
                    <a:pt x="32" y="164"/>
                  </a:lnTo>
                  <a:lnTo>
                    <a:pt x="33" y="160"/>
                  </a:lnTo>
                  <a:lnTo>
                    <a:pt x="34" y="154"/>
                  </a:lnTo>
                  <a:lnTo>
                    <a:pt x="34" y="148"/>
                  </a:lnTo>
                  <a:lnTo>
                    <a:pt x="34" y="56"/>
                  </a:lnTo>
                  <a:lnTo>
                    <a:pt x="13" y="56"/>
                  </a:lnTo>
                  <a:lnTo>
                    <a:pt x="13" y="40"/>
                  </a:lnTo>
                  <a:lnTo>
                    <a:pt x="55" y="40"/>
                  </a:lnTo>
                  <a:lnTo>
                    <a:pt x="55" y="148"/>
                  </a:lnTo>
                  <a:lnTo>
                    <a:pt x="53" y="158"/>
                  </a:lnTo>
                  <a:lnTo>
                    <a:pt x="52" y="167"/>
                  </a:lnTo>
                  <a:lnTo>
                    <a:pt x="47" y="174"/>
                  </a:lnTo>
                  <a:lnTo>
                    <a:pt x="42" y="181"/>
                  </a:lnTo>
                  <a:lnTo>
                    <a:pt x="33" y="185"/>
                  </a:lnTo>
                  <a:lnTo>
                    <a:pt x="24" y="188"/>
                  </a:lnTo>
                  <a:lnTo>
                    <a:pt x="13" y="190"/>
                  </a:lnTo>
                  <a:lnTo>
                    <a:pt x="0" y="1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4" name="Freeform 135"/>
            <p:cNvSpPr>
              <a:spLocks noEditPoints="1"/>
            </p:cNvSpPr>
            <p:nvPr userDrawn="1"/>
          </p:nvSpPr>
          <p:spPr bwMode="auto">
            <a:xfrm>
              <a:off x="3543300" y="958850"/>
              <a:ext cx="49213" cy="58737"/>
            </a:xfrm>
            <a:custGeom>
              <a:avLst/>
              <a:gdLst>
                <a:gd name="T0" fmla="*/ 61 w 94"/>
                <a:gd name="T1" fmla="*/ 103 h 112"/>
                <a:gd name="T2" fmla="*/ 43 w 94"/>
                <a:gd name="T3" fmla="*/ 110 h 112"/>
                <a:gd name="T4" fmla="*/ 26 w 94"/>
                <a:gd name="T5" fmla="*/ 110 h 112"/>
                <a:gd name="T6" fmla="*/ 15 w 94"/>
                <a:gd name="T7" fmla="*/ 106 h 112"/>
                <a:gd name="T8" fmla="*/ 6 w 94"/>
                <a:gd name="T9" fmla="*/ 98 h 112"/>
                <a:gd name="T10" fmla="*/ 0 w 94"/>
                <a:gd name="T11" fmla="*/ 86 h 112"/>
                <a:gd name="T12" fmla="*/ 2 w 94"/>
                <a:gd name="T13" fmla="*/ 72 h 112"/>
                <a:gd name="T14" fmla="*/ 9 w 94"/>
                <a:gd name="T15" fmla="*/ 57 h 112"/>
                <a:gd name="T16" fmla="*/ 22 w 94"/>
                <a:gd name="T17" fmla="*/ 46 h 112"/>
                <a:gd name="T18" fmla="*/ 41 w 94"/>
                <a:gd name="T19" fmla="*/ 41 h 112"/>
                <a:gd name="T20" fmla="*/ 58 w 94"/>
                <a:gd name="T21" fmla="*/ 40 h 112"/>
                <a:gd name="T22" fmla="*/ 65 w 94"/>
                <a:gd name="T23" fmla="*/ 37 h 112"/>
                <a:gd name="T24" fmla="*/ 62 w 94"/>
                <a:gd name="T25" fmla="*/ 27 h 112"/>
                <a:gd name="T26" fmla="*/ 56 w 94"/>
                <a:gd name="T27" fmla="*/ 20 h 112"/>
                <a:gd name="T28" fmla="*/ 48 w 94"/>
                <a:gd name="T29" fmla="*/ 17 h 112"/>
                <a:gd name="T30" fmla="*/ 33 w 94"/>
                <a:gd name="T31" fmla="*/ 17 h 112"/>
                <a:gd name="T32" fmla="*/ 19 w 94"/>
                <a:gd name="T33" fmla="*/ 21 h 112"/>
                <a:gd name="T34" fmla="*/ 6 w 94"/>
                <a:gd name="T35" fmla="*/ 10 h 112"/>
                <a:gd name="T36" fmla="*/ 22 w 94"/>
                <a:gd name="T37" fmla="*/ 2 h 112"/>
                <a:gd name="T38" fmla="*/ 39 w 94"/>
                <a:gd name="T39" fmla="*/ 0 h 112"/>
                <a:gd name="T40" fmla="*/ 61 w 94"/>
                <a:gd name="T41" fmla="*/ 1 h 112"/>
                <a:gd name="T42" fmla="*/ 74 w 94"/>
                <a:gd name="T43" fmla="*/ 10 h 112"/>
                <a:gd name="T44" fmla="*/ 82 w 94"/>
                <a:gd name="T45" fmla="*/ 24 h 112"/>
                <a:gd name="T46" fmla="*/ 85 w 94"/>
                <a:gd name="T47" fmla="*/ 44 h 112"/>
                <a:gd name="T48" fmla="*/ 85 w 94"/>
                <a:gd name="T49" fmla="*/ 89 h 112"/>
                <a:gd name="T50" fmla="*/ 90 w 94"/>
                <a:gd name="T51" fmla="*/ 99 h 112"/>
                <a:gd name="T52" fmla="*/ 94 w 94"/>
                <a:gd name="T53" fmla="*/ 112 h 112"/>
                <a:gd name="T54" fmla="*/ 75 w 94"/>
                <a:gd name="T55" fmla="*/ 108 h 112"/>
                <a:gd name="T56" fmla="*/ 68 w 94"/>
                <a:gd name="T57" fmla="*/ 98 h 112"/>
                <a:gd name="T58" fmla="*/ 58 w 94"/>
                <a:gd name="T59" fmla="*/ 54 h 112"/>
                <a:gd name="T60" fmla="*/ 46 w 94"/>
                <a:gd name="T61" fmla="*/ 54 h 112"/>
                <a:gd name="T62" fmla="*/ 33 w 94"/>
                <a:gd name="T63" fmla="*/ 59 h 112"/>
                <a:gd name="T64" fmla="*/ 25 w 94"/>
                <a:gd name="T65" fmla="*/ 66 h 112"/>
                <a:gd name="T66" fmla="*/ 20 w 94"/>
                <a:gd name="T67" fmla="*/ 74 h 112"/>
                <a:gd name="T68" fmla="*/ 20 w 94"/>
                <a:gd name="T69" fmla="*/ 83 h 112"/>
                <a:gd name="T70" fmla="*/ 22 w 94"/>
                <a:gd name="T71" fmla="*/ 90 h 112"/>
                <a:gd name="T72" fmla="*/ 30 w 94"/>
                <a:gd name="T73" fmla="*/ 95 h 112"/>
                <a:gd name="T74" fmla="*/ 46 w 94"/>
                <a:gd name="T75" fmla="*/ 96 h 112"/>
                <a:gd name="T76" fmla="*/ 59 w 94"/>
                <a:gd name="T77" fmla="*/ 89 h 112"/>
                <a:gd name="T78" fmla="*/ 65 w 94"/>
                <a:gd name="T79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4" h="112">
                  <a:moveTo>
                    <a:pt x="68" y="98"/>
                  </a:moveTo>
                  <a:lnTo>
                    <a:pt x="61" y="103"/>
                  </a:lnTo>
                  <a:lnTo>
                    <a:pt x="52" y="108"/>
                  </a:lnTo>
                  <a:lnTo>
                    <a:pt x="43" y="110"/>
                  </a:lnTo>
                  <a:lnTo>
                    <a:pt x="32" y="112"/>
                  </a:lnTo>
                  <a:lnTo>
                    <a:pt x="26" y="110"/>
                  </a:lnTo>
                  <a:lnTo>
                    <a:pt x="20" y="109"/>
                  </a:lnTo>
                  <a:lnTo>
                    <a:pt x="15" y="106"/>
                  </a:lnTo>
                  <a:lnTo>
                    <a:pt x="10" y="102"/>
                  </a:lnTo>
                  <a:lnTo>
                    <a:pt x="6" y="98"/>
                  </a:lnTo>
                  <a:lnTo>
                    <a:pt x="3" y="92"/>
                  </a:lnTo>
                  <a:lnTo>
                    <a:pt x="0" y="86"/>
                  </a:lnTo>
                  <a:lnTo>
                    <a:pt x="0" y="79"/>
                  </a:lnTo>
                  <a:lnTo>
                    <a:pt x="2" y="72"/>
                  </a:lnTo>
                  <a:lnTo>
                    <a:pt x="5" y="64"/>
                  </a:lnTo>
                  <a:lnTo>
                    <a:pt x="9" y="57"/>
                  </a:lnTo>
                  <a:lnTo>
                    <a:pt x="15" y="51"/>
                  </a:lnTo>
                  <a:lnTo>
                    <a:pt x="22" y="46"/>
                  </a:lnTo>
                  <a:lnTo>
                    <a:pt x="32" y="43"/>
                  </a:lnTo>
                  <a:lnTo>
                    <a:pt x="41" y="41"/>
                  </a:lnTo>
                  <a:lnTo>
                    <a:pt x="52" y="40"/>
                  </a:lnTo>
                  <a:lnTo>
                    <a:pt x="58" y="40"/>
                  </a:lnTo>
                  <a:lnTo>
                    <a:pt x="65" y="43"/>
                  </a:lnTo>
                  <a:lnTo>
                    <a:pt x="65" y="37"/>
                  </a:lnTo>
                  <a:lnTo>
                    <a:pt x="64" y="31"/>
                  </a:lnTo>
                  <a:lnTo>
                    <a:pt x="62" y="27"/>
                  </a:lnTo>
                  <a:lnTo>
                    <a:pt x="59" y="23"/>
                  </a:lnTo>
                  <a:lnTo>
                    <a:pt x="56" y="20"/>
                  </a:lnTo>
                  <a:lnTo>
                    <a:pt x="52" y="18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33" y="17"/>
                  </a:lnTo>
                  <a:lnTo>
                    <a:pt x="26" y="18"/>
                  </a:lnTo>
                  <a:lnTo>
                    <a:pt x="19" y="21"/>
                  </a:lnTo>
                  <a:lnTo>
                    <a:pt x="15" y="26"/>
                  </a:lnTo>
                  <a:lnTo>
                    <a:pt x="6" y="10"/>
                  </a:lnTo>
                  <a:lnTo>
                    <a:pt x="13" y="5"/>
                  </a:lnTo>
                  <a:lnTo>
                    <a:pt x="22" y="2"/>
                  </a:lnTo>
                  <a:lnTo>
                    <a:pt x="30" y="0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1" y="1"/>
                  </a:lnTo>
                  <a:lnTo>
                    <a:pt x="68" y="5"/>
                  </a:lnTo>
                  <a:lnTo>
                    <a:pt x="74" y="10"/>
                  </a:lnTo>
                  <a:lnTo>
                    <a:pt x="78" y="15"/>
                  </a:lnTo>
                  <a:lnTo>
                    <a:pt x="82" y="24"/>
                  </a:lnTo>
                  <a:lnTo>
                    <a:pt x="84" y="33"/>
                  </a:lnTo>
                  <a:lnTo>
                    <a:pt x="85" y="44"/>
                  </a:lnTo>
                  <a:lnTo>
                    <a:pt x="85" y="83"/>
                  </a:lnTo>
                  <a:lnTo>
                    <a:pt x="85" y="89"/>
                  </a:lnTo>
                  <a:lnTo>
                    <a:pt x="87" y="95"/>
                  </a:lnTo>
                  <a:lnTo>
                    <a:pt x="90" y="99"/>
                  </a:lnTo>
                  <a:lnTo>
                    <a:pt x="94" y="102"/>
                  </a:lnTo>
                  <a:lnTo>
                    <a:pt x="94" y="112"/>
                  </a:lnTo>
                  <a:lnTo>
                    <a:pt x="82" y="110"/>
                  </a:lnTo>
                  <a:lnTo>
                    <a:pt x="75" y="108"/>
                  </a:lnTo>
                  <a:lnTo>
                    <a:pt x="71" y="103"/>
                  </a:lnTo>
                  <a:lnTo>
                    <a:pt x="68" y="98"/>
                  </a:lnTo>
                  <a:close/>
                  <a:moveTo>
                    <a:pt x="65" y="56"/>
                  </a:moveTo>
                  <a:lnTo>
                    <a:pt x="58" y="54"/>
                  </a:lnTo>
                  <a:lnTo>
                    <a:pt x="52" y="54"/>
                  </a:lnTo>
                  <a:lnTo>
                    <a:pt x="46" y="54"/>
                  </a:lnTo>
                  <a:lnTo>
                    <a:pt x="39" y="56"/>
                  </a:lnTo>
                  <a:lnTo>
                    <a:pt x="33" y="59"/>
                  </a:lnTo>
                  <a:lnTo>
                    <a:pt x="29" y="62"/>
                  </a:lnTo>
                  <a:lnTo>
                    <a:pt x="25" y="66"/>
                  </a:lnTo>
                  <a:lnTo>
                    <a:pt x="22" y="70"/>
                  </a:lnTo>
                  <a:lnTo>
                    <a:pt x="20" y="74"/>
                  </a:lnTo>
                  <a:lnTo>
                    <a:pt x="19" y="79"/>
                  </a:lnTo>
                  <a:lnTo>
                    <a:pt x="20" y="83"/>
                  </a:lnTo>
                  <a:lnTo>
                    <a:pt x="20" y="87"/>
                  </a:lnTo>
                  <a:lnTo>
                    <a:pt x="22" y="90"/>
                  </a:lnTo>
                  <a:lnTo>
                    <a:pt x="25" y="92"/>
                  </a:lnTo>
                  <a:lnTo>
                    <a:pt x="30" y="95"/>
                  </a:lnTo>
                  <a:lnTo>
                    <a:pt x="39" y="96"/>
                  </a:lnTo>
                  <a:lnTo>
                    <a:pt x="46" y="96"/>
                  </a:lnTo>
                  <a:lnTo>
                    <a:pt x="54" y="93"/>
                  </a:lnTo>
                  <a:lnTo>
                    <a:pt x="59" y="89"/>
                  </a:lnTo>
                  <a:lnTo>
                    <a:pt x="65" y="83"/>
                  </a:lnTo>
                  <a:lnTo>
                    <a:pt x="65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5" name="Freeform 136"/>
            <p:cNvSpPr>
              <a:spLocks/>
            </p:cNvSpPr>
            <p:nvPr userDrawn="1"/>
          </p:nvSpPr>
          <p:spPr bwMode="auto">
            <a:xfrm>
              <a:off x="3630613" y="958850"/>
              <a:ext cx="50800" cy="58737"/>
            </a:xfrm>
            <a:custGeom>
              <a:avLst/>
              <a:gdLst>
                <a:gd name="T0" fmla="*/ 50 w 98"/>
                <a:gd name="T1" fmla="*/ 111 h 111"/>
                <a:gd name="T2" fmla="*/ 46 w 98"/>
                <a:gd name="T3" fmla="*/ 111 h 111"/>
                <a:gd name="T4" fmla="*/ 0 w 98"/>
                <a:gd name="T5" fmla="*/ 0 h 111"/>
                <a:gd name="T6" fmla="*/ 20 w 98"/>
                <a:gd name="T7" fmla="*/ 0 h 111"/>
                <a:gd name="T8" fmla="*/ 49 w 98"/>
                <a:gd name="T9" fmla="*/ 76 h 111"/>
                <a:gd name="T10" fmla="*/ 77 w 98"/>
                <a:gd name="T11" fmla="*/ 0 h 111"/>
                <a:gd name="T12" fmla="*/ 98 w 98"/>
                <a:gd name="T13" fmla="*/ 0 h 111"/>
                <a:gd name="T14" fmla="*/ 50 w 98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8" h="111">
                  <a:moveTo>
                    <a:pt x="50" y="111"/>
                  </a:moveTo>
                  <a:lnTo>
                    <a:pt x="46" y="111"/>
                  </a:lnTo>
                  <a:lnTo>
                    <a:pt x="0" y="0"/>
                  </a:lnTo>
                  <a:lnTo>
                    <a:pt x="20" y="0"/>
                  </a:lnTo>
                  <a:lnTo>
                    <a:pt x="49" y="76"/>
                  </a:lnTo>
                  <a:lnTo>
                    <a:pt x="77" y="0"/>
                  </a:lnTo>
                  <a:lnTo>
                    <a:pt x="98" y="0"/>
                  </a:lnTo>
                  <a:lnTo>
                    <a:pt x="50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6" name="Freeform 137"/>
            <p:cNvSpPr>
              <a:spLocks/>
            </p:cNvSpPr>
            <p:nvPr userDrawn="1"/>
          </p:nvSpPr>
          <p:spPr bwMode="auto">
            <a:xfrm>
              <a:off x="3684588" y="958850"/>
              <a:ext cx="47625" cy="57150"/>
            </a:xfrm>
            <a:custGeom>
              <a:avLst/>
              <a:gdLst>
                <a:gd name="T0" fmla="*/ 30 w 91"/>
                <a:gd name="T1" fmla="*/ 91 h 108"/>
                <a:gd name="T2" fmla="*/ 91 w 91"/>
                <a:gd name="T3" fmla="*/ 91 h 108"/>
                <a:gd name="T4" fmla="*/ 91 w 91"/>
                <a:gd name="T5" fmla="*/ 108 h 108"/>
                <a:gd name="T6" fmla="*/ 0 w 91"/>
                <a:gd name="T7" fmla="*/ 108 h 108"/>
                <a:gd name="T8" fmla="*/ 0 w 91"/>
                <a:gd name="T9" fmla="*/ 104 h 108"/>
                <a:gd name="T10" fmla="*/ 62 w 91"/>
                <a:gd name="T11" fmla="*/ 17 h 108"/>
                <a:gd name="T12" fmla="*/ 1 w 91"/>
                <a:gd name="T13" fmla="*/ 17 h 108"/>
                <a:gd name="T14" fmla="*/ 1 w 91"/>
                <a:gd name="T15" fmla="*/ 0 h 108"/>
                <a:gd name="T16" fmla="*/ 91 w 91"/>
                <a:gd name="T17" fmla="*/ 0 h 108"/>
                <a:gd name="T18" fmla="*/ 91 w 91"/>
                <a:gd name="T19" fmla="*/ 6 h 108"/>
                <a:gd name="T20" fmla="*/ 30 w 91"/>
                <a:gd name="T21" fmla="*/ 9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1" h="108">
                  <a:moveTo>
                    <a:pt x="30" y="91"/>
                  </a:moveTo>
                  <a:lnTo>
                    <a:pt x="91" y="91"/>
                  </a:lnTo>
                  <a:lnTo>
                    <a:pt x="91" y="108"/>
                  </a:lnTo>
                  <a:lnTo>
                    <a:pt x="0" y="108"/>
                  </a:lnTo>
                  <a:lnTo>
                    <a:pt x="0" y="104"/>
                  </a:lnTo>
                  <a:lnTo>
                    <a:pt x="62" y="17"/>
                  </a:lnTo>
                  <a:lnTo>
                    <a:pt x="1" y="17"/>
                  </a:lnTo>
                  <a:lnTo>
                    <a:pt x="1" y="0"/>
                  </a:lnTo>
                  <a:lnTo>
                    <a:pt x="91" y="0"/>
                  </a:lnTo>
                  <a:lnTo>
                    <a:pt x="91" y="6"/>
                  </a:lnTo>
                  <a:lnTo>
                    <a:pt x="30" y="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7" name="Freeform 138"/>
            <p:cNvSpPr>
              <a:spLocks noEditPoints="1"/>
            </p:cNvSpPr>
            <p:nvPr userDrawn="1"/>
          </p:nvSpPr>
          <p:spPr bwMode="auto">
            <a:xfrm>
              <a:off x="3736975" y="935038"/>
              <a:ext cx="50800" cy="82550"/>
            </a:xfrm>
            <a:custGeom>
              <a:avLst/>
              <a:gdLst>
                <a:gd name="T0" fmla="*/ 75 w 95"/>
                <a:gd name="T1" fmla="*/ 153 h 156"/>
                <a:gd name="T2" fmla="*/ 75 w 95"/>
                <a:gd name="T3" fmla="*/ 146 h 156"/>
                <a:gd name="T4" fmla="*/ 69 w 95"/>
                <a:gd name="T5" fmla="*/ 150 h 156"/>
                <a:gd name="T6" fmla="*/ 63 w 95"/>
                <a:gd name="T7" fmla="*/ 153 h 156"/>
                <a:gd name="T8" fmla="*/ 55 w 95"/>
                <a:gd name="T9" fmla="*/ 154 h 156"/>
                <a:gd name="T10" fmla="*/ 46 w 95"/>
                <a:gd name="T11" fmla="*/ 156 h 156"/>
                <a:gd name="T12" fmla="*/ 36 w 95"/>
                <a:gd name="T13" fmla="*/ 154 h 156"/>
                <a:gd name="T14" fmla="*/ 27 w 95"/>
                <a:gd name="T15" fmla="*/ 152 h 156"/>
                <a:gd name="T16" fmla="*/ 20 w 95"/>
                <a:gd name="T17" fmla="*/ 147 h 156"/>
                <a:gd name="T18" fmla="*/ 13 w 95"/>
                <a:gd name="T19" fmla="*/ 142 h 156"/>
                <a:gd name="T20" fmla="*/ 7 w 95"/>
                <a:gd name="T21" fmla="*/ 133 h 156"/>
                <a:gd name="T22" fmla="*/ 4 w 95"/>
                <a:gd name="T23" fmla="*/ 124 h 156"/>
                <a:gd name="T24" fmla="*/ 1 w 95"/>
                <a:gd name="T25" fmla="*/ 114 h 156"/>
                <a:gd name="T26" fmla="*/ 0 w 95"/>
                <a:gd name="T27" fmla="*/ 103 h 156"/>
                <a:gd name="T28" fmla="*/ 1 w 95"/>
                <a:gd name="T29" fmla="*/ 90 h 156"/>
                <a:gd name="T30" fmla="*/ 4 w 95"/>
                <a:gd name="T31" fmla="*/ 80 h 156"/>
                <a:gd name="T32" fmla="*/ 8 w 95"/>
                <a:gd name="T33" fmla="*/ 70 h 156"/>
                <a:gd name="T34" fmla="*/ 14 w 95"/>
                <a:gd name="T35" fmla="*/ 61 h 156"/>
                <a:gd name="T36" fmla="*/ 23 w 95"/>
                <a:gd name="T37" fmla="*/ 52 h 156"/>
                <a:gd name="T38" fmla="*/ 32 w 95"/>
                <a:gd name="T39" fmla="*/ 48 h 156"/>
                <a:gd name="T40" fmla="*/ 40 w 95"/>
                <a:gd name="T41" fmla="*/ 44 h 156"/>
                <a:gd name="T42" fmla="*/ 50 w 95"/>
                <a:gd name="T43" fmla="*/ 44 h 156"/>
                <a:gd name="T44" fmla="*/ 57 w 95"/>
                <a:gd name="T45" fmla="*/ 44 h 156"/>
                <a:gd name="T46" fmla="*/ 65 w 95"/>
                <a:gd name="T47" fmla="*/ 45 h 156"/>
                <a:gd name="T48" fmla="*/ 70 w 95"/>
                <a:gd name="T49" fmla="*/ 48 h 156"/>
                <a:gd name="T50" fmla="*/ 75 w 95"/>
                <a:gd name="T51" fmla="*/ 51 h 156"/>
                <a:gd name="T52" fmla="*/ 75 w 95"/>
                <a:gd name="T53" fmla="*/ 0 h 156"/>
                <a:gd name="T54" fmla="*/ 95 w 95"/>
                <a:gd name="T55" fmla="*/ 0 h 156"/>
                <a:gd name="T56" fmla="*/ 95 w 95"/>
                <a:gd name="T57" fmla="*/ 153 h 156"/>
                <a:gd name="T58" fmla="*/ 75 w 95"/>
                <a:gd name="T59" fmla="*/ 153 h 156"/>
                <a:gd name="T60" fmla="*/ 75 w 95"/>
                <a:gd name="T61" fmla="*/ 70 h 156"/>
                <a:gd name="T62" fmla="*/ 72 w 95"/>
                <a:gd name="T63" fmla="*/ 65 h 156"/>
                <a:gd name="T64" fmla="*/ 66 w 95"/>
                <a:gd name="T65" fmla="*/ 62 h 156"/>
                <a:gd name="T66" fmla="*/ 62 w 95"/>
                <a:gd name="T67" fmla="*/ 59 h 156"/>
                <a:gd name="T68" fmla="*/ 55 w 95"/>
                <a:gd name="T69" fmla="*/ 59 h 156"/>
                <a:gd name="T70" fmla="*/ 47 w 95"/>
                <a:gd name="T71" fmla="*/ 59 h 156"/>
                <a:gd name="T72" fmla="*/ 42 w 95"/>
                <a:gd name="T73" fmla="*/ 62 h 156"/>
                <a:gd name="T74" fmla="*/ 36 w 95"/>
                <a:gd name="T75" fmla="*/ 65 h 156"/>
                <a:gd name="T76" fmla="*/ 30 w 95"/>
                <a:gd name="T77" fmla="*/ 71 h 156"/>
                <a:gd name="T78" fmla="*/ 26 w 95"/>
                <a:gd name="T79" fmla="*/ 77 h 156"/>
                <a:gd name="T80" fmla="*/ 23 w 95"/>
                <a:gd name="T81" fmla="*/ 84 h 156"/>
                <a:gd name="T82" fmla="*/ 21 w 95"/>
                <a:gd name="T83" fmla="*/ 91 h 156"/>
                <a:gd name="T84" fmla="*/ 20 w 95"/>
                <a:gd name="T85" fmla="*/ 100 h 156"/>
                <a:gd name="T86" fmla="*/ 21 w 95"/>
                <a:gd name="T87" fmla="*/ 110 h 156"/>
                <a:gd name="T88" fmla="*/ 23 w 95"/>
                <a:gd name="T89" fmla="*/ 117 h 156"/>
                <a:gd name="T90" fmla="*/ 26 w 95"/>
                <a:gd name="T91" fmla="*/ 124 h 156"/>
                <a:gd name="T92" fmla="*/ 30 w 95"/>
                <a:gd name="T93" fmla="*/ 130 h 156"/>
                <a:gd name="T94" fmla="*/ 34 w 95"/>
                <a:gd name="T95" fmla="*/ 134 h 156"/>
                <a:gd name="T96" fmla="*/ 40 w 95"/>
                <a:gd name="T97" fmla="*/ 137 h 156"/>
                <a:gd name="T98" fmla="*/ 47 w 95"/>
                <a:gd name="T99" fmla="*/ 139 h 156"/>
                <a:gd name="T100" fmla="*/ 56 w 95"/>
                <a:gd name="T101" fmla="*/ 140 h 156"/>
                <a:gd name="T102" fmla="*/ 62 w 95"/>
                <a:gd name="T103" fmla="*/ 139 h 156"/>
                <a:gd name="T104" fmla="*/ 68 w 95"/>
                <a:gd name="T105" fmla="*/ 137 h 156"/>
                <a:gd name="T106" fmla="*/ 72 w 95"/>
                <a:gd name="T107" fmla="*/ 133 h 156"/>
                <a:gd name="T108" fmla="*/ 75 w 95"/>
                <a:gd name="T109" fmla="*/ 130 h 156"/>
                <a:gd name="T110" fmla="*/ 75 w 95"/>
                <a:gd name="T111" fmla="*/ 7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5" h="156">
                  <a:moveTo>
                    <a:pt x="75" y="153"/>
                  </a:moveTo>
                  <a:lnTo>
                    <a:pt x="75" y="146"/>
                  </a:lnTo>
                  <a:lnTo>
                    <a:pt x="69" y="150"/>
                  </a:lnTo>
                  <a:lnTo>
                    <a:pt x="63" y="153"/>
                  </a:lnTo>
                  <a:lnTo>
                    <a:pt x="55" y="154"/>
                  </a:lnTo>
                  <a:lnTo>
                    <a:pt x="46" y="156"/>
                  </a:lnTo>
                  <a:lnTo>
                    <a:pt x="36" y="154"/>
                  </a:lnTo>
                  <a:lnTo>
                    <a:pt x="27" y="152"/>
                  </a:lnTo>
                  <a:lnTo>
                    <a:pt x="20" y="147"/>
                  </a:lnTo>
                  <a:lnTo>
                    <a:pt x="13" y="142"/>
                  </a:lnTo>
                  <a:lnTo>
                    <a:pt x="7" y="133"/>
                  </a:lnTo>
                  <a:lnTo>
                    <a:pt x="4" y="124"/>
                  </a:lnTo>
                  <a:lnTo>
                    <a:pt x="1" y="114"/>
                  </a:lnTo>
                  <a:lnTo>
                    <a:pt x="0" y="103"/>
                  </a:lnTo>
                  <a:lnTo>
                    <a:pt x="1" y="90"/>
                  </a:lnTo>
                  <a:lnTo>
                    <a:pt x="4" y="80"/>
                  </a:lnTo>
                  <a:lnTo>
                    <a:pt x="8" y="70"/>
                  </a:lnTo>
                  <a:lnTo>
                    <a:pt x="14" y="61"/>
                  </a:lnTo>
                  <a:lnTo>
                    <a:pt x="23" y="52"/>
                  </a:lnTo>
                  <a:lnTo>
                    <a:pt x="32" y="48"/>
                  </a:lnTo>
                  <a:lnTo>
                    <a:pt x="40" y="44"/>
                  </a:lnTo>
                  <a:lnTo>
                    <a:pt x="50" y="44"/>
                  </a:lnTo>
                  <a:lnTo>
                    <a:pt x="57" y="44"/>
                  </a:lnTo>
                  <a:lnTo>
                    <a:pt x="65" y="45"/>
                  </a:lnTo>
                  <a:lnTo>
                    <a:pt x="70" y="48"/>
                  </a:lnTo>
                  <a:lnTo>
                    <a:pt x="75" y="51"/>
                  </a:lnTo>
                  <a:lnTo>
                    <a:pt x="75" y="0"/>
                  </a:lnTo>
                  <a:lnTo>
                    <a:pt x="95" y="0"/>
                  </a:lnTo>
                  <a:lnTo>
                    <a:pt x="95" y="153"/>
                  </a:lnTo>
                  <a:lnTo>
                    <a:pt x="75" y="153"/>
                  </a:lnTo>
                  <a:close/>
                  <a:moveTo>
                    <a:pt x="75" y="70"/>
                  </a:moveTo>
                  <a:lnTo>
                    <a:pt x="72" y="65"/>
                  </a:lnTo>
                  <a:lnTo>
                    <a:pt x="66" y="62"/>
                  </a:lnTo>
                  <a:lnTo>
                    <a:pt x="62" y="59"/>
                  </a:lnTo>
                  <a:lnTo>
                    <a:pt x="55" y="59"/>
                  </a:lnTo>
                  <a:lnTo>
                    <a:pt x="47" y="59"/>
                  </a:lnTo>
                  <a:lnTo>
                    <a:pt x="42" y="62"/>
                  </a:lnTo>
                  <a:lnTo>
                    <a:pt x="36" y="65"/>
                  </a:lnTo>
                  <a:lnTo>
                    <a:pt x="30" y="71"/>
                  </a:lnTo>
                  <a:lnTo>
                    <a:pt x="26" y="77"/>
                  </a:lnTo>
                  <a:lnTo>
                    <a:pt x="23" y="84"/>
                  </a:lnTo>
                  <a:lnTo>
                    <a:pt x="21" y="91"/>
                  </a:lnTo>
                  <a:lnTo>
                    <a:pt x="20" y="100"/>
                  </a:lnTo>
                  <a:lnTo>
                    <a:pt x="21" y="110"/>
                  </a:lnTo>
                  <a:lnTo>
                    <a:pt x="23" y="117"/>
                  </a:lnTo>
                  <a:lnTo>
                    <a:pt x="26" y="124"/>
                  </a:lnTo>
                  <a:lnTo>
                    <a:pt x="30" y="130"/>
                  </a:lnTo>
                  <a:lnTo>
                    <a:pt x="34" y="134"/>
                  </a:lnTo>
                  <a:lnTo>
                    <a:pt x="40" y="137"/>
                  </a:lnTo>
                  <a:lnTo>
                    <a:pt x="47" y="139"/>
                  </a:lnTo>
                  <a:lnTo>
                    <a:pt x="56" y="140"/>
                  </a:lnTo>
                  <a:lnTo>
                    <a:pt x="62" y="139"/>
                  </a:lnTo>
                  <a:lnTo>
                    <a:pt x="68" y="137"/>
                  </a:lnTo>
                  <a:lnTo>
                    <a:pt x="72" y="133"/>
                  </a:lnTo>
                  <a:lnTo>
                    <a:pt x="75" y="130"/>
                  </a:lnTo>
                  <a:lnTo>
                    <a:pt x="75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8" name="Freeform 139"/>
            <p:cNvSpPr>
              <a:spLocks noEditPoints="1"/>
            </p:cNvSpPr>
            <p:nvPr userDrawn="1"/>
          </p:nvSpPr>
          <p:spPr bwMode="auto">
            <a:xfrm>
              <a:off x="3797300" y="928688"/>
              <a:ext cx="53975" cy="88900"/>
            </a:xfrm>
            <a:custGeom>
              <a:avLst/>
              <a:gdLst>
                <a:gd name="T0" fmla="*/ 20 w 101"/>
                <a:gd name="T1" fmla="*/ 112 h 167"/>
                <a:gd name="T2" fmla="*/ 23 w 101"/>
                <a:gd name="T3" fmla="*/ 129 h 167"/>
                <a:gd name="T4" fmla="*/ 30 w 101"/>
                <a:gd name="T5" fmla="*/ 141 h 167"/>
                <a:gd name="T6" fmla="*/ 42 w 101"/>
                <a:gd name="T7" fmla="*/ 148 h 167"/>
                <a:gd name="T8" fmla="*/ 55 w 101"/>
                <a:gd name="T9" fmla="*/ 151 h 167"/>
                <a:gd name="T10" fmla="*/ 69 w 101"/>
                <a:gd name="T11" fmla="*/ 148 h 167"/>
                <a:gd name="T12" fmla="*/ 82 w 101"/>
                <a:gd name="T13" fmla="*/ 141 h 167"/>
                <a:gd name="T14" fmla="*/ 85 w 101"/>
                <a:gd name="T15" fmla="*/ 158 h 167"/>
                <a:gd name="T16" fmla="*/ 65 w 101"/>
                <a:gd name="T17" fmla="*/ 165 h 167"/>
                <a:gd name="T18" fmla="*/ 40 w 101"/>
                <a:gd name="T19" fmla="*/ 165 h 167"/>
                <a:gd name="T20" fmla="*/ 23 w 101"/>
                <a:gd name="T21" fmla="*/ 158 h 167"/>
                <a:gd name="T22" fmla="*/ 8 w 101"/>
                <a:gd name="T23" fmla="*/ 144 h 167"/>
                <a:gd name="T24" fmla="*/ 1 w 101"/>
                <a:gd name="T25" fmla="*/ 124 h 167"/>
                <a:gd name="T26" fmla="*/ 1 w 101"/>
                <a:gd name="T27" fmla="*/ 99 h 167"/>
                <a:gd name="T28" fmla="*/ 8 w 101"/>
                <a:gd name="T29" fmla="*/ 78 h 167"/>
                <a:gd name="T30" fmla="*/ 24 w 101"/>
                <a:gd name="T31" fmla="*/ 62 h 167"/>
                <a:gd name="T32" fmla="*/ 42 w 101"/>
                <a:gd name="T33" fmla="*/ 55 h 167"/>
                <a:gd name="T34" fmla="*/ 62 w 101"/>
                <a:gd name="T35" fmla="*/ 55 h 167"/>
                <a:gd name="T36" fmla="*/ 80 w 101"/>
                <a:gd name="T37" fmla="*/ 62 h 167"/>
                <a:gd name="T38" fmla="*/ 93 w 101"/>
                <a:gd name="T39" fmla="*/ 73 h 167"/>
                <a:gd name="T40" fmla="*/ 99 w 101"/>
                <a:gd name="T41" fmla="*/ 91 h 167"/>
                <a:gd name="T42" fmla="*/ 99 w 101"/>
                <a:gd name="T43" fmla="*/ 106 h 167"/>
                <a:gd name="T44" fmla="*/ 52 w 101"/>
                <a:gd name="T45" fmla="*/ 70 h 167"/>
                <a:gd name="T46" fmla="*/ 40 w 101"/>
                <a:gd name="T47" fmla="*/ 72 h 167"/>
                <a:gd name="T48" fmla="*/ 30 w 101"/>
                <a:gd name="T49" fmla="*/ 79 h 167"/>
                <a:gd name="T50" fmla="*/ 24 w 101"/>
                <a:gd name="T51" fmla="*/ 88 h 167"/>
                <a:gd name="T52" fmla="*/ 20 w 101"/>
                <a:gd name="T53" fmla="*/ 98 h 167"/>
                <a:gd name="T54" fmla="*/ 80 w 101"/>
                <a:gd name="T55" fmla="*/ 92 h 167"/>
                <a:gd name="T56" fmla="*/ 76 w 101"/>
                <a:gd name="T57" fmla="*/ 83 h 167"/>
                <a:gd name="T58" fmla="*/ 69 w 101"/>
                <a:gd name="T59" fmla="*/ 75 h 167"/>
                <a:gd name="T60" fmla="*/ 59 w 101"/>
                <a:gd name="T61" fmla="*/ 70 h 167"/>
                <a:gd name="T62" fmla="*/ 85 w 101"/>
                <a:gd name="T63" fmla="*/ 0 h 167"/>
                <a:gd name="T64" fmla="*/ 43 w 101"/>
                <a:gd name="T65" fmla="*/ 34 h 167"/>
                <a:gd name="T66" fmla="*/ 31 w 101"/>
                <a:gd name="T67" fmla="*/ 0 h 167"/>
                <a:gd name="T68" fmla="*/ 66 w 101"/>
                <a:gd name="T69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1" h="167">
                  <a:moveTo>
                    <a:pt x="98" y="112"/>
                  </a:moveTo>
                  <a:lnTo>
                    <a:pt x="20" y="112"/>
                  </a:lnTo>
                  <a:lnTo>
                    <a:pt x="21" y="121"/>
                  </a:lnTo>
                  <a:lnTo>
                    <a:pt x="23" y="129"/>
                  </a:lnTo>
                  <a:lnTo>
                    <a:pt x="26" y="135"/>
                  </a:lnTo>
                  <a:lnTo>
                    <a:pt x="30" y="141"/>
                  </a:lnTo>
                  <a:lnTo>
                    <a:pt x="36" y="145"/>
                  </a:lnTo>
                  <a:lnTo>
                    <a:pt x="42" y="148"/>
                  </a:lnTo>
                  <a:lnTo>
                    <a:pt x="47" y="150"/>
                  </a:lnTo>
                  <a:lnTo>
                    <a:pt x="55" y="151"/>
                  </a:lnTo>
                  <a:lnTo>
                    <a:pt x="62" y="150"/>
                  </a:lnTo>
                  <a:lnTo>
                    <a:pt x="69" y="148"/>
                  </a:lnTo>
                  <a:lnTo>
                    <a:pt x="76" y="145"/>
                  </a:lnTo>
                  <a:lnTo>
                    <a:pt x="82" y="141"/>
                  </a:lnTo>
                  <a:lnTo>
                    <a:pt x="91" y="154"/>
                  </a:lnTo>
                  <a:lnTo>
                    <a:pt x="85" y="158"/>
                  </a:lnTo>
                  <a:lnTo>
                    <a:pt x="76" y="163"/>
                  </a:lnTo>
                  <a:lnTo>
                    <a:pt x="65" y="165"/>
                  </a:lnTo>
                  <a:lnTo>
                    <a:pt x="50" y="167"/>
                  </a:lnTo>
                  <a:lnTo>
                    <a:pt x="40" y="165"/>
                  </a:lnTo>
                  <a:lnTo>
                    <a:pt x="31" y="163"/>
                  </a:lnTo>
                  <a:lnTo>
                    <a:pt x="23" y="158"/>
                  </a:lnTo>
                  <a:lnTo>
                    <a:pt x="16" y="153"/>
                  </a:lnTo>
                  <a:lnTo>
                    <a:pt x="8" y="144"/>
                  </a:lnTo>
                  <a:lnTo>
                    <a:pt x="4" y="135"/>
                  </a:lnTo>
                  <a:lnTo>
                    <a:pt x="1" y="124"/>
                  </a:lnTo>
                  <a:lnTo>
                    <a:pt x="0" y="112"/>
                  </a:lnTo>
                  <a:lnTo>
                    <a:pt x="1" y="99"/>
                  </a:lnTo>
                  <a:lnTo>
                    <a:pt x="4" y="88"/>
                  </a:lnTo>
                  <a:lnTo>
                    <a:pt x="8" y="78"/>
                  </a:lnTo>
                  <a:lnTo>
                    <a:pt x="16" y="69"/>
                  </a:lnTo>
                  <a:lnTo>
                    <a:pt x="24" y="62"/>
                  </a:lnTo>
                  <a:lnTo>
                    <a:pt x="31" y="57"/>
                  </a:lnTo>
                  <a:lnTo>
                    <a:pt x="42" y="55"/>
                  </a:lnTo>
                  <a:lnTo>
                    <a:pt x="50" y="55"/>
                  </a:lnTo>
                  <a:lnTo>
                    <a:pt x="62" y="55"/>
                  </a:lnTo>
                  <a:lnTo>
                    <a:pt x="72" y="57"/>
                  </a:lnTo>
                  <a:lnTo>
                    <a:pt x="80" y="62"/>
                  </a:lnTo>
                  <a:lnTo>
                    <a:pt x="88" y="68"/>
                  </a:lnTo>
                  <a:lnTo>
                    <a:pt x="93" y="73"/>
                  </a:lnTo>
                  <a:lnTo>
                    <a:pt x="96" y="82"/>
                  </a:lnTo>
                  <a:lnTo>
                    <a:pt x="99" y="91"/>
                  </a:lnTo>
                  <a:lnTo>
                    <a:pt x="101" y="101"/>
                  </a:lnTo>
                  <a:lnTo>
                    <a:pt x="99" y="106"/>
                  </a:lnTo>
                  <a:lnTo>
                    <a:pt x="98" y="112"/>
                  </a:lnTo>
                  <a:close/>
                  <a:moveTo>
                    <a:pt x="52" y="70"/>
                  </a:moveTo>
                  <a:lnTo>
                    <a:pt x="46" y="70"/>
                  </a:lnTo>
                  <a:lnTo>
                    <a:pt x="40" y="72"/>
                  </a:lnTo>
                  <a:lnTo>
                    <a:pt x="34" y="75"/>
                  </a:lnTo>
                  <a:lnTo>
                    <a:pt x="30" y="79"/>
                  </a:lnTo>
                  <a:lnTo>
                    <a:pt x="26" y="83"/>
                  </a:lnTo>
                  <a:lnTo>
                    <a:pt x="24" y="88"/>
                  </a:lnTo>
                  <a:lnTo>
                    <a:pt x="21" y="92"/>
                  </a:lnTo>
                  <a:lnTo>
                    <a:pt x="20" y="98"/>
                  </a:lnTo>
                  <a:lnTo>
                    <a:pt x="80" y="98"/>
                  </a:lnTo>
                  <a:lnTo>
                    <a:pt x="80" y="92"/>
                  </a:lnTo>
                  <a:lnTo>
                    <a:pt x="79" y="88"/>
                  </a:lnTo>
                  <a:lnTo>
                    <a:pt x="76" y="83"/>
                  </a:lnTo>
                  <a:lnTo>
                    <a:pt x="73" y="79"/>
                  </a:lnTo>
                  <a:lnTo>
                    <a:pt x="69" y="75"/>
                  </a:lnTo>
                  <a:lnTo>
                    <a:pt x="65" y="72"/>
                  </a:lnTo>
                  <a:lnTo>
                    <a:pt x="59" y="70"/>
                  </a:lnTo>
                  <a:lnTo>
                    <a:pt x="52" y="70"/>
                  </a:lnTo>
                  <a:close/>
                  <a:moveTo>
                    <a:pt x="85" y="0"/>
                  </a:moveTo>
                  <a:lnTo>
                    <a:pt x="55" y="34"/>
                  </a:lnTo>
                  <a:lnTo>
                    <a:pt x="43" y="34"/>
                  </a:lnTo>
                  <a:lnTo>
                    <a:pt x="13" y="0"/>
                  </a:lnTo>
                  <a:lnTo>
                    <a:pt x="31" y="0"/>
                  </a:lnTo>
                  <a:lnTo>
                    <a:pt x="49" y="20"/>
                  </a:lnTo>
                  <a:lnTo>
                    <a:pt x="66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9" name="Freeform 140"/>
            <p:cNvSpPr>
              <a:spLocks/>
            </p:cNvSpPr>
            <p:nvPr userDrawn="1"/>
          </p:nvSpPr>
          <p:spPr bwMode="auto">
            <a:xfrm>
              <a:off x="3862388" y="935038"/>
              <a:ext cx="19050" cy="82550"/>
            </a:xfrm>
            <a:custGeom>
              <a:avLst/>
              <a:gdLst>
                <a:gd name="T0" fmla="*/ 0 w 37"/>
                <a:gd name="T1" fmla="*/ 123 h 156"/>
                <a:gd name="T2" fmla="*/ 0 w 37"/>
                <a:gd name="T3" fmla="*/ 0 h 156"/>
                <a:gd name="T4" fmla="*/ 19 w 37"/>
                <a:gd name="T5" fmla="*/ 0 h 156"/>
                <a:gd name="T6" fmla="*/ 19 w 37"/>
                <a:gd name="T7" fmla="*/ 120 h 156"/>
                <a:gd name="T8" fmla="*/ 19 w 37"/>
                <a:gd name="T9" fmla="*/ 124 h 156"/>
                <a:gd name="T10" fmla="*/ 20 w 37"/>
                <a:gd name="T11" fmla="*/ 127 h 156"/>
                <a:gd name="T12" fmla="*/ 21 w 37"/>
                <a:gd name="T13" fmla="*/ 130 h 156"/>
                <a:gd name="T14" fmla="*/ 24 w 37"/>
                <a:gd name="T15" fmla="*/ 133 h 156"/>
                <a:gd name="T16" fmla="*/ 30 w 37"/>
                <a:gd name="T17" fmla="*/ 137 h 156"/>
                <a:gd name="T18" fmla="*/ 37 w 37"/>
                <a:gd name="T19" fmla="*/ 139 h 156"/>
                <a:gd name="T20" fmla="*/ 37 w 37"/>
                <a:gd name="T21" fmla="*/ 156 h 156"/>
                <a:gd name="T22" fmla="*/ 29 w 37"/>
                <a:gd name="T23" fmla="*/ 154 h 156"/>
                <a:gd name="T24" fmla="*/ 20 w 37"/>
                <a:gd name="T25" fmla="*/ 153 h 156"/>
                <a:gd name="T26" fmla="*/ 14 w 37"/>
                <a:gd name="T27" fmla="*/ 152 h 156"/>
                <a:gd name="T28" fmla="*/ 8 w 37"/>
                <a:gd name="T29" fmla="*/ 147 h 156"/>
                <a:gd name="T30" fmla="*/ 4 w 37"/>
                <a:gd name="T31" fmla="*/ 143 h 156"/>
                <a:gd name="T32" fmla="*/ 1 w 37"/>
                <a:gd name="T33" fmla="*/ 137 h 156"/>
                <a:gd name="T34" fmla="*/ 0 w 37"/>
                <a:gd name="T35" fmla="*/ 130 h 156"/>
                <a:gd name="T36" fmla="*/ 0 w 37"/>
                <a:gd name="T37" fmla="*/ 12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" h="156">
                  <a:moveTo>
                    <a:pt x="0" y="123"/>
                  </a:moveTo>
                  <a:lnTo>
                    <a:pt x="0" y="0"/>
                  </a:lnTo>
                  <a:lnTo>
                    <a:pt x="19" y="0"/>
                  </a:lnTo>
                  <a:lnTo>
                    <a:pt x="19" y="120"/>
                  </a:lnTo>
                  <a:lnTo>
                    <a:pt x="19" y="124"/>
                  </a:lnTo>
                  <a:lnTo>
                    <a:pt x="20" y="127"/>
                  </a:lnTo>
                  <a:lnTo>
                    <a:pt x="21" y="130"/>
                  </a:lnTo>
                  <a:lnTo>
                    <a:pt x="24" y="133"/>
                  </a:lnTo>
                  <a:lnTo>
                    <a:pt x="30" y="137"/>
                  </a:lnTo>
                  <a:lnTo>
                    <a:pt x="37" y="139"/>
                  </a:lnTo>
                  <a:lnTo>
                    <a:pt x="37" y="156"/>
                  </a:lnTo>
                  <a:lnTo>
                    <a:pt x="29" y="154"/>
                  </a:lnTo>
                  <a:lnTo>
                    <a:pt x="20" y="153"/>
                  </a:lnTo>
                  <a:lnTo>
                    <a:pt x="14" y="152"/>
                  </a:lnTo>
                  <a:lnTo>
                    <a:pt x="8" y="147"/>
                  </a:lnTo>
                  <a:lnTo>
                    <a:pt x="4" y="143"/>
                  </a:lnTo>
                  <a:lnTo>
                    <a:pt x="1" y="137"/>
                  </a:lnTo>
                  <a:lnTo>
                    <a:pt x="0" y="130"/>
                  </a:lnTo>
                  <a:lnTo>
                    <a:pt x="0" y="1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0" name="Freeform 141"/>
            <p:cNvSpPr>
              <a:spLocks noEditPoints="1"/>
            </p:cNvSpPr>
            <p:nvPr userDrawn="1"/>
          </p:nvSpPr>
          <p:spPr bwMode="auto">
            <a:xfrm>
              <a:off x="3889375" y="930275"/>
              <a:ext cx="49213" cy="87312"/>
            </a:xfrm>
            <a:custGeom>
              <a:avLst/>
              <a:gdLst>
                <a:gd name="T0" fmla="*/ 59 w 92"/>
                <a:gd name="T1" fmla="*/ 157 h 166"/>
                <a:gd name="T2" fmla="*/ 42 w 92"/>
                <a:gd name="T3" fmla="*/ 164 h 166"/>
                <a:gd name="T4" fmla="*/ 25 w 92"/>
                <a:gd name="T5" fmla="*/ 164 h 166"/>
                <a:gd name="T6" fmla="*/ 13 w 92"/>
                <a:gd name="T7" fmla="*/ 160 h 166"/>
                <a:gd name="T8" fmla="*/ 4 w 92"/>
                <a:gd name="T9" fmla="*/ 152 h 166"/>
                <a:gd name="T10" fmla="*/ 0 w 92"/>
                <a:gd name="T11" fmla="*/ 140 h 166"/>
                <a:gd name="T12" fmla="*/ 0 w 92"/>
                <a:gd name="T13" fmla="*/ 126 h 166"/>
                <a:gd name="T14" fmla="*/ 7 w 92"/>
                <a:gd name="T15" fmla="*/ 111 h 166"/>
                <a:gd name="T16" fmla="*/ 22 w 92"/>
                <a:gd name="T17" fmla="*/ 100 h 166"/>
                <a:gd name="T18" fmla="*/ 41 w 92"/>
                <a:gd name="T19" fmla="*/ 95 h 166"/>
                <a:gd name="T20" fmla="*/ 58 w 92"/>
                <a:gd name="T21" fmla="*/ 94 h 166"/>
                <a:gd name="T22" fmla="*/ 64 w 92"/>
                <a:gd name="T23" fmla="*/ 91 h 166"/>
                <a:gd name="T24" fmla="*/ 61 w 92"/>
                <a:gd name="T25" fmla="*/ 81 h 166"/>
                <a:gd name="T26" fmla="*/ 55 w 92"/>
                <a:gd name="T27" fmla="*/ 74 h 166"/>
                <a:gd name="T28" fmla="*/ 46 w 92"/>
                <a:gd name="T29" fmla="*/ 71 h 166"/>
                <a:gd name="T30" fmla="*/ 32 w 92"/>
                <a:gd name="T31" fmla="*/ 71 h 166"/>
                <a:gd name="T32" fmla="*/ 19 w 92"/>
                <a:gd name="T33" fmla="*/ 75 h 166"/>
                <a:gd name="T34" fmla="*/ 4 w 92"/>
                <a:gd name="T35" fmla="*/ 64 h 166"/>
                <a:gd name="T36" fmla="*/ 20 w 92"/>
                <a:gd name="T37" fmla="*/ 56 h 166"/>
                <a:gd name="T38" fmla="*/ 39 w 92"/>
                <a:gd name="T39" fmla="*/ 54 h 166"/>
                <a:gd name="T40" fmla="*/ 59 w 92"/>
                <a:gd name="T41" fmla="*/ 55 h 166"/>
                <a:gd name="T42" fmla="*/ 74 w 92"/>
                <a:gd name="T43" fmla="*/ 64 h 166"/>
                <a:gd name="T44" fmla="*/ 81 w 92"/>
                <a:gd name="T45" fmla="*/ 78 h 166"/>
                <a:gd name="T46" fmla="*/ 84 w 92"/>
                <a:gd name="T47" fmla="*/ 98 h 166"/>
                <a:gd name="T48" fmla="*/ 84 w 92"/>
                <a:gd name="T49" fmla="*/ 143 h 166"/>
                <a:gd name="T50" fmla="*/ 88 w 92"/>
                <a:gd name="T51" fmla="*/ 153 h 166"/>
                <a:gd name="T52" fmla="*/ 92 w 92"/>
                <a:gd name="T53" fmla="*/ 166 h 166"/>
                <a:gd name="T54" fmla="*/ 75 w 92"/>
                <a:gd name="T55" fmla="*/ 162 h 166"/>
                <a:gd name="T56" fmla="*/ 66 w 92"/>
                <a:gd name="T57" fmla="*/ 152 h 166"/>
                <a:gd name="T58" fmla="*/ 56 w 92"/>
                <a:gd name="T59" fmla="*/ 108 h 166"/>
                <a:gd name="T60" fmla="*/ 45 w 92"/>
                <a:gd name="T61" fmla="*/ 108 h 166"/>
                <a:gd name="T62" fmla="*/ 33 w 92"/>
                <a:gd name="T63" fmla="*/ 113 h 166"/>
                <a:gd name="T64" fmla="*/ 25 w 92"/>
                <a:gd name="T65" fmla="*/ 120 h 166"/>
                <a:gd name="T66" fmla="*/ 19 w 92"/>
                <a:gd name="T67" fmla="*/ 128 h 166"/>
                <a:gd name="T68" fmla="*/ 19 w 92"/>
                <a:gd name="T69" fmla="*/ 137 h 166"/>
                <a:gd name="T70" fmla="*/ 22 w 92"/>
                <a:gd name="T71" fmla="*/ 144 h 166"/>
                <a:gd name="T72" fmla="*/ 30 w 92"/>
                <a:gd name="T73" fmla="*/ 149 h 166"/>
                <a:gd name="T74" fmla="*/ 46 w 92"/>
                <a:gd name="T75" fmla="*/ 150 h 166"/>
                <a:gd name="T76" fmla="*/ 59 w 92"/>
                <a:gd name="T77" fmla="*/ 143 h 166"/>
                <a:gd name="T78" fmla="*/ 65 w 92"/>
                <a:gd name="T79" fmla="*/ 110 h 166"/>
                <a:gd name="T80" fmla="*/ 46 w 92"/>
                <a:gd name="T81" fmla="*/ 33 h 166"/>
                <a:gd name="T82" fmla="*/ 49 w 92"/>
                <a:gd name="T83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2" h="166">
                  <a:moveTo>
                    <a:pt x="66" y="152"/>
                  </a:moveTo>
                  <a:lnTo>
                    <a:pt x="59" y="157"/>
                  </a:lnTo>
                  <a:lnTo>
                    <a:pt x="52" y="162"/>
                  </a:lnTo>
                  <a:lnTo>
                    <a:pt x="42" y="164"/>
                  </a:lnTo>
                  <a:lnTo>
                    <a:pt x="30" y="166"/>
                  </a:lnTo>
                  <a:lnTo>
                    <a:pt x="25" y="164"/>
                  </a:lnTo>
                  <a:lnTo>
                    <a:pt x="19" y="163"/>
                  </a:lnTo>
                  <a:lnTo>
                    <a:pt x="13" y="160"/>
                  </a:lnTo>
                  <a:lnTo>
                    <a:pt x="9" y="156"/>
                  </a:lnTo>
                  <a:lnTo>
                    <a:pt x="4" y="152"/>
                  </a:lnTo>
                  <a:lnTo>
                    <a:pt x="2" y="146"/>
                  </a:lnTo>
                  <a:lnTo>
                    <a:pt x="0" y="140"/>
                  </a:lnTo>
                  <a:lnTo>
                    <a:pt x="0" y="133"/>
                  </a:lnTo>
                  <a:lnTo>
                    <a:pt x="0" y="126"/>
                  </a:lnTo>
                  <a:lnTo>
                    <a:pt x="3" y="118"/>
                  </a:lnTo>
                  <a:lnTo>
                    <a:pt x="7" y="111"/>
                  </a:lnTo>
                  <a:lnTo>
                    <a:pt x="15" y="105"/>
                  </a:lnTo>
                  <a:lnTo>
                    <a:pt x="22" y="100"/>
                  </a:lnTo>
                  <a:lnTo>
                    <a:pt x="30" y="97"/>
                  </a:lnTo>
                  <a:lnTo>
                    <a:pt x="41" y="95"/>
                  </a:lnTo>
                  <a:lnTo>
                    <a:pt x="51" y="94"/>
                  </a:lnTo>
                  <a:lnTo>
                    <a:pt x="58" y="94"/>
                  </a:lnTo>
                  <a:lnTo>
                    <a:pt x="65" y="97"/>
                  </a:lnTo>
                  <a:lnTo>
                    <a:pt x="64" y="91"/>
                  </a:lnTo>
                  <a:lnTo>
                    <a:pt x="64" y="85"/>
                  </a:lnTo>
                  <a:lnTo>
                    <a:pt x="61" y="81"/>
                  </a:lnTo>
                  <a:lnTo>
                    <a:pt x="59" y="77"/>
                  </a:lnTo>
                  <a:lnTo>
                    <a:pt x="55" y="74"/>
                  </a:lnTo>
                  <a:lnTo>
                    <a:pt x="52" y="72"/>
                  </a:lnTo>
                  <a:lnTo>
                    <a:pt x="46" y="71"/>
                  </a:lnTo>
                  <a:lnTo>
                    <a:pt x="41" y="71"/>
                  </a:lnTo>
                  <a:lnTo>
                    <a:pt x="32" y="71"/>
                  </a:lnTo>
                  <a:lnTo>
                    <a:pt x="25" y="72"/>
                  </a:lnTo>
                  <a:lnTo>
                    <a:pt x="19" y="75"/>
                  </a:lnTo>
                  <a:lnTo>
                    <a:pt x="13" y="80"/>
                  </a:lnTo>
                  <a:lnTo>
                    <a:pt x="4" y="64"/>
                  </a:lnTo>
                  <a:lnTo>
                    <a:pt x="12" y="59"/>
                  </a:lnTo>
                  <a:lnTo>
                    <a:pt x="20" y="56"/>
                  </a:lnTo>
                  <a:lnTo>
                    <a:pt x="30" y="54"/>
                  </a:lnTo>
                  <a:lnTo>
                    <a:pt x="39" y="54"/>
                  </a:lnTo>
                  <a:lnTo>
                    <a:pt x="49" y="54"/>
                  </a:lnTo>
                  <a:lnTo>
                    <a:pt x="59" y="55"/>
                  </a:lnTo>
                  <a:lnTo>
                    <a:pt x="66" y="59"/>
                  </a:lnTo>
                  <a:lnTo>
                    <a:pt x="74" y="64"/>
                  </a:lnTo>
                  <a:lnTo>
                    <a:pt x="78" y="69"/>
                  </a:lnTo>
                  <a:lnTo>
                    <a:pt x="81" y="78"/>
                  </a:lnTo>
                  <a:lnTo>
                    <a:pt x="84" y="87"/>
                  </a:lnTo>
                  <a:lnTo>
                    <a:pt x="84" y="98"/>
                  </a:lnTo>
                  <a:lnTo>
                    <a:pt x="84" y="137"/>
                  </a:lnTo>
                  <a:lnTo>
                    <a:pt x="84" y="143"/>
                  </a:lnTo>
                  <a:lnTo>
                    <a:pt x="87" y="149"/>
                  </a:lnTo>
                  <a:lnTo>
                    <a:pt x="88" y="153"/>
                  </a:lnTo>
                  <a:lnTo>
                    <a:pt x="92" y="156"/>
                  </a:lnTo>
                  <a:lnTo>
                    <a:pt x="92" y="166"/>
                  </a:lnTo>
                  <a:lnTo>
                    <a:pt x="82" y="164"/>
                  </a:lnTo>
                  <a:lnTo>
                    <a:pt x="75" y="162"/>
                  </a:lnTo>
                  <a:lnTo>
                    <a:pt x="69" y="157"/>
                  </a:lnTo>
                  <a:lnTo>
                    <a:pt x="66" y="152"/>
                  </a:lnTo>
                  <a:close/>
                  <a:moveTo>
                    <a:pt x="65" y="110"/>
                  </a:moveTo>
                  <a:lnTo>
                    <a:pt x="56" y="108"/>
                  </a:lnTo>
                  <a:lnTo>
                    <a:pt x="52" y="108"/>
                  </a:lnTo>
                  <a:lnTo>
                    <a:pt x="45" y="108"/>
                  </a:lnTo>
                  <a:lnTo>
                    <a:pt x="39" y="110"/>
                  </a:lnTo>
                  <a:lnTo>
                    <a:pt x="33" y="113"/>
                  </a:lnTo>
                  <a:lnTo>
                    <a:pt x="28" y="116"/>
                  </a:lnTo>
                  <a:lnTo>
                    <a:pt x="25" y="120"/>
                  </a:lnTo>
                  <a:lnTo>
                    <a:pt x="22" y="124"/>
                  </a:lnTo>
                  <a:lnTo>
                    <a:pt x="19" y="128"/>
                  </a:lnTo>
                  <a:lnTo>
                    <a:pt x="19" y="133"/>
                  </a:lnTo>
                  <a:lnTo>
                    <a:pt x="19" y="137"/>
                  </a:lnTo>
                  <a:lnTo>
                    <a:pt x="20" y="141"/>
                  </a:lnTo>
                  <a:lnTo>
                    <a:pt x="22" y="144"/>
                  </a:lnTo>
                  <a:lnTo>
                    <a:pt x="23" y="146"/>
                  </a:lnTo>
                  <a:lnTo>
                    <a:pt x="30" y="149"/>
                  </a:lnTo>
                  <a:lnTo>
                    <a:pt x="39" y="150"/>
                  </a:lnTo>
                  <a:lnTo>
                    <a:pt x="46" y="150"/>
                  </a:lnTo>
                  <a:lnTo>
                    <a:pt x="52" y="147"/>
                  </a:lnTo>
                  <a:lnTo>
                    <a:pt x="59" y="143"/>
                  </a:lnTo>
                  <a:lnTo>
                    <a:pt x="65" y="137"/>
                  </a:lnTo>
                  <a:lnTo>
                    <a:pt x="65" y="110"/>
                  </a:lnTo>
                  <a:close/>
                  <a:moveTo>
                    <a:pt x="69" y="0"/>
                  </a:moveTo>
                  <a:lnTo>
                    <a:pt x="46" y="33"/>
                  </a:lnTo>
                  <a:lnTo>
                    <a:pt x="32" y="33"/>
                  </a:lnTo>
                  <a:lnTo>
                    <a:pt x="4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1" name="Freeform 142"/>
            <p:cNvSpPr>
              <a:spLocks/>
            </p:cNvSpPr>
            <p:nvPr userDrawn="1"/>
          </p:nvSpPr>
          <p:spPr bwMode="auto">
            <a:xfrm>
              <a:off x="3943350" y="958850"/>
              <a:ext cx="52388" cy="58737"/>
            </a:xfrm>
            <a:custGeom>
              <a:avLst/>
              <a:gdLst>
                <a:gd name="T0" fmla="*/ 51 w 100"/>
                <a:gd name="T1" fmla="*/ 111 h 111"/>
                <a:gd name="T2" fmla="*/ 46 w 100"/>
                <a:gd name="T3" fmla="*/ 111 h 111"/>
                <a:gd name="T4" fmla="*/ 0 w 100"/>
                <a:gd name="T5" fmla="*/ 0 h 111"/>
                <a:gd name="T6" fmla="*/ 20 w 100"/>
                <a:gd name="T7" fmla="*/ 0 h 111"/>
                <a:gd name="T8" fmla="*/ 49 w 100"/>
                <a:gd name="T9" fmla="*/ 76 h 111"/>
                <a:gd name="T10" fmla="*/ 78 w 100"/>
                <a:gd name="T11" fmla="*/ 0 h 111"/>
                <a:gd name="T12" fmla="*/ 100 w 100"/>
                <a:gd name="T13" fmla="*/ 0 h 111"/>
                <a:gd name="T14" fmla="*/ 51 w 100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0" h="111">
                  <a:moveTo>
                    <a:pt x="51" y="111"/>
                  </a:moveTo>
                  <a:lnTo>
                    <a:pt x="46" y="111"/>
                  </a:lnTo>
                  <a:lnTo>
                    <a:pt x="0" y="0"/>
                  </a:lnTo>
                  <a:lnTo>
                    <a:pt x="20" y="0"/>
                  </a:lnTo>
                  <a:lnTo>
                    <a:pt x="49" y="76"/>
                  </a:lnTo>
                  <a:lnTo>
                    <a:pt x="78" y="0"/>
                  </a:lnTo>
                  <a:lnTo>
                    <a:pt x="100" y="0"/>
                  </a:lnTo>
                  <a:lnTo>
                    <a:pt x="51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2" name="Freeform 143"/>
            <p:cNvSpPr>
              <a:spLocks noEditPoints="1"/>
            </p:cNvSpPr>
            <p:nvPr userDrawn="1"/>
          </p:nvSpPr>
          <p:spPr bwMode="auto">
            <a:xfrm>
              <a:off x="4000500" y="930275"/>
              <a:ext cx="49213" cy="87312"/>
            </a:xfrm>
            <a:custGeom>
              <a:avLst/>
              <a:gdLst>
                <a:gd name="T0" fmla="*/ 60 w 93"/>
                <a:gd name="T1" fmla="*/ 157 h 166"/>
                <a:gd name="T2" fmla="*/ 43 w 93"/>
                <a:gd name="T3" fmla="*/ 164 h 166"/>
                <a:gd name="T4" fmla="*/ 26 w 93"/>
                <a:gd name="T5" fmla="*/ 164 h 166"/>
                <a:gd name="T6" fmla="*/ 14 w 93"/>
                <a:gd name="T7" fmla="*/ 160 h 166"/>
                <a:gd name="T8" fmla="*/ 6 w 93"/>
                <a:gd name="T9" fmla="*/ 152 h 166"/>
                <a:gd name="T10" fmla="*/ 1 w 93"/>
                <a:gd name="T11" fmla="*/ 140 h 166"/>
                <a:gd name="T12" fmla="*/ 1 w 93"/>
                <a:gd name="T13" fmla="*/ 126 h 166"/>
                <a:gd name="T14" fmla="*/ 8 w 93"/>
                <a:gd name="T15" fmla="*/ 111 h 166"/>
                <a:gd name="T16" fmla="*/ 23 w 93"/>
                <a:gd name="T17" fmla="*/ 100 h 166"/>
                <a:gd name="T18" fmla="*/ 40 w 93"/>
                <a:gd name="T19" fmla="*/ 95 h 166"/>
                <a:gd name="T20" fmla="*/ 57 w 93"/>
                <a:gd name="T21" fmla="*/ 94 h 166"/>
                <a:gd name="T22" fmla="*/ 65 w 93"/>
                <a:gd name="T23" fmla="*/ 91 h 166"/>
                <a:gd name="T24" fmla="*/ 62 w 93"/>
                <a:gd name="T25" fmla="*/ 81 h 166"/>
                <a:gd name="T26" fmla="*/ 56 w 93"/>
                <a:gd name="T27" fmla="*/ 74 h 166"/>
                <a:gd name="T28" fmla="*/ 47 w 93"/>
                <a:gd name="T29" fmla="*/ 71 h 166"/>
                <a:gd name="T30" fmla="*/ 33 w 93"/>
                <a:gd name="T31" fmla="*/ 71 h 166"/>
                <a:gd name="T32" fmla="*/ 19 w 93"/>
                <a:gd name="T33" fmla="*/ 75 h 166"/>
                <a:gd name="T34" fmla="*/ 6 w 93"/>
                <a:gd name="T35" fmla="*/ 64 h 166"/>
                <a:gd name="T36" fmla="*/ 21 w 93"/>
                <a:gd name="T37" fmla="*/ 56 h 166"/>
                <a:gd name="T38" fmla="*/ 39 w 93"/>
                <a:gd name="T39" fmla="*/ 54 h 166"/>
                <a:gd name="T40" fmla="*/ 60 w 93"/>
                <a:gd name="T41" fmla="*/ 55 h 166"/>
                <a:gd name="T42" fmla="*/ 73 w 93"/>
                <a:gd name="T43" fmla="*/ 64 h 166"/>
                <a:gd name="T44" fmla="*/ 82 w 93"/>
                <a:gd name="T45" fmla="*/ 78 h 166"/>
                <a:gd name="T46" fmla="*/ 85 w 93"/>
                <a:gd name="T47" fmla="*/ 98 h 166"/>
                <a:gd name="T48" fmla="*/ 85 w 93"/>
                <a:gd name="T49" fmla="*/ 143 h 166"/>
                <a:gd name="T50" fmla="*/ 89 w 93"/>
                <a:gd name="T51" fmla="*/ 153 h 166"/>
                <a:gd name="T52" fmla="*/ 93 w 93"/>
                <a:gd name="T53" fmla="*/ 166 h 166"/>
                <a:gd name="T54" fmla="*/ 75 w 93"/>
                <a:gd name="T55" fmla="*/ 162 h 166"/>
                <a:gd name="T56" fmla="*/ 68 w 93"/>
                <a:gd name="T57" fmla="*/ 152 h 166"/>
                <a:gd name="T58" fmla="*/ 57 w 93"/>
                <a:gd name="T59" fmla="*/ 108 h 166"/>
                <a:gd name="T60" fmla="*/ 46 w 93"/>
                <a:gd name="T61" fmla="*/ 108 h 166"/>
                <a:gd name="T62" fmla="*/ 33 w 93"/>
                <a:gd name="T63" fmla="*/ 113 h 166"/>
                <a:gd name="T64" fmla="*/ 24 w 93"/>
                <a:gd name="T65" fmla="*/ 120 h 166"/>
                <a:gd name="T66" fmla="*/ 20 w 93"/>
                <a:gd name="T67" fmla="*/ 128 h 166"/>
                <a:gd name="T68" fmla="*/ 20 w 93"/>
                <a:gd name="T69" fmla="*/ 137 h 166"/>
                <a:gd name="T70" fmla="*/ 21 w 93"/>
                <a:gd name="T71" fmla="*/ 144 h 166"/>
                <a:gd name="T72" fmla="*/ 30 w 93"/>
                <a:gd name="T73" fmla="*/ 149 h 166"/>
                <a:gd name="T74" fmla="*/ 46 w 93"/>
                <a:gd name="T75" fmla="*/ 150 h 166"/>
                <a:gd name="T76" fmla="*/ 59 w 93"/>
                <a:gd name="T77" fmla="*/ 143 h 166"/>
                <a:gd name="T78" fmla="*/ 65 w 93"/>
                <a:gd name="T79" fmla="*/ 110 h 166"/>
                <a:gd name="T80" fmla="*/ 46 w 93"/>
                <a:gd name="T81" fmla="*/ 33 h 166"/>
                <a:gd name="T82" fmla="*/ 49 w 93"/>
                <a:gd name="T83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3" h="166">
                  <a:moveTo>
                    <a:pt x="68" y="152"/>
                  </a:moveTo>
                  <a:lnTo>
                    <a:pt x="60" y="157"/>
                  </a:lnTo>
                  <a:lnTo>
                    <a:pt x="52" y="162"/>
                  </a:lnTo>
                  <a:lnTo>
                    <a:pt x="43" y="164"/>
                  </a:lnTo>
                  <a:lnTo>
                    <a:pt x="31" y="166"/>
                  </a:lnTo>
                  <a:lnTo>
                    <a:pt x="26" y="164"/>
                  </a:lnTo>
                  <a:lnTo>
                    <a:pt x="20" y="163"/>
                  </a:lnTo>
                  <a:lnTo>
                    <a:pt x="14" y="160"/>
                  </a:lnTo>
                  <a:lnTo>
                    <a:pt x="10" y="156"/>
                  </a:lnTo>
                  <a:lnTo>
                    <a:pt x="6" y="152"/>
                  </a:lnTo>
                  <a:lnTo>
                    <a:pt x="3" y="146"/>
                  </a:lnTo>
                  <a:lnTo>
                    <a:pt x="1" y="140"/>
                  </a:lnTo>
                  <a:lnTo>
                    <a:pt x="0" y="133"/>
                  </a:lnTo>
                  <a:lnTo>
                    <a:pt x="1" y="126"/>
                  </a:lnTo>
                  <a:lnTo>
                    <a:pt x="4" y="118"/>
                  </a:lnTo>
                  <a:lnTo>
                    <a:pt x="8" y="111"/>
                  </a:lnTo>
                  <a:lnTo>
                    <a:pt x="14" y="105"/>
                  </a:lnTo>
                  <a:lnTo>
                    <a:pt x="23" y="100"/>
                  </a:lnTo>
                  <a:lnTo>
                    <a:pt x="31" y="97"/>
                  </a:lnTo>
                  <a:lnTo>
                    <a:pt x="40" y="95"/>
                  </a:lnTo>
                  <a:lnTo>
                    <a:pt x="52" y="94"/>
                  </a:lnTo>
                  <a:lnTo>
                    <a:pt x="57" y="94"/>
                  </a:lnTo>
                  <a:lnTo>
                    <a:pt x="65" y="97"/>
                  </a:lnTo>
                  <a:lnTo>
                    <a:pt x="65" y="91"/>
                  </a:lnTo>
                  <a:lnTo>
                    <a:pt x="63" y="85"/>
                  </a:lnTo>
                  <a:lnTo>
                    <a:pt x="62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2" y="72"/>
                  </a:lnTo>
                  <a:lnTo>
                    <a:pt x="47" y="71"/>
                  </a:lnTo>
                  <a:lnTo>
                    <a:pt x="42" y="71"/>
                  </a:lnTo>
                  <a:lnTo>
                    <a:pt x="33" y="71"/>
                  </a:lnTo>
                  <a:lnTo>
                    <a:pt x="26" y="72"/>
                  </a:lnTo>
                  <a:lnTo>
                    <a:pt x="19" y="75"/>
                  </a:lnTo>
                  <a:lnTo>
                    <a:pt x="14" y="80"/>
                  </a:lnTo>
                  <a:lnTo>
                    <a:pt x="6" y="64"/>
                  </a:lnTo>
                  <a:lnTo>
                    <a:pt x="13" y="59"/>
                  </a:lnTo>
                  <a:lnTo>
                    <a:pt x="21" y="56"/>
                  </a:lnTo>
                  <a:lnTo>
                    <a:pt x="30" y="54"/>
                  </a:lnTo>
                  <a:lnTo>
                    <a:pt x="39" y="54"/>
                  </a:lnTo>
                  <a:lnTo>
                    <a:pt x="50" y="54"/>
                  </a:lnTo>
                  <a:lnTo>
                    <a:pt x="60" y="55"/>
                  </a:lnTo>
                  <a:lnTo>
                    <a:pt x="68" y="59"/>
                  </a:lnTo>
                  <a:lnTo>
                    <a:pt x="73" y="64"/>
                  </a:lnTo>
                  <a:lnTo>
                    <a:pt x="79" y="69"/>
                  </a:lnTo>
                  <a:lnTo>
                    <a:pt x="82" y="78"/>
                  </a:lnTo>
                  <a:lnTo>
                    <a:pt x="83" y="87"/>
                  </a:lnTo>
                  <a:lnTo>
                    <a:pt x="85" y="98"/>
                  </a:lnTo>
                  <a:lnTo>
                    <a:pt x="85" y="137"/>
                  </a:lnTo>
                  <a:lnTo>
                    <a:pt x="85" y="143"/>
                  </a:lnTo>
                  <a:lnTo>
                    <a:pt x="86" y="149"/>
                  </a:lnTo>
                  <a:lnTo>
                    <a:pt x="89" y="153"/>
                  </a:lnTo>
                  <a:lnTo>
                    <a:pt x="93" y="156"/>
                  </a:lnTo>
                  <a:lnTo>
                    <a:pt x="93" y="166"/>
                  </a:lnTo>
                  <a:lnTo>
                    <a:pt x="82" y="164"/>
                  </a:lnTo>
                  <a:lnTo>
                    <a:pt x="75" y="162"/>
                  </a:lnTo>
                  <a:lnTo>
                    <a:pt x="70" y="157"/>
                  </a:lnTo>
                  <a:lnTo>
                    <a:pt x="68" y="152"/>
                  </a:lnTo>
                  <a:close/>
                  <a:moveTo>
                    <a:pt x="65" y="110"/>
                  </a:moveTo>
                  <a:lnTo>
                    <a:pt x="57" y="108"/>
                  </a:lnTo>
                  <a:lnTo>
                    <a:pt x="52" y="108"/>
                  </a:lnTo>
                  <a:lnTo>
                    <a:pt x="46" y="108"/>
                  </a:lnTo>
                  <a:lnTo>
                    <a:pt x="39" y="110"/>
                  </a:lnTo>
                  <a:lnTo>
                    <a:pt x="33" y="113"/>
                  </a:lnTo>
                  <a:lnTo>
                    <a:pt x="29" y="116"/>
                  </a:lnTo>
                  <a:lnTo>
                    <a:pt x="24" y="120"/>
                  </a:lnTo>
                  <a:lnTo>
                    <a:pt x="21" y="124"/>
                  </a:lnTo>
                  <a:lnTo>
                    <a:pt x="20" y="128"/>
                  </a:lnTo>
                  <a:lnTo>
                    <a:pt x="20" y="133"/>
                  </a:lnTo>
                  <a:lnTo>
                    <a:pt x="20" y="137"/>
                  </a:lnTo>
                  <a:lnTo>
                    <a:pt x="20" y="141"/>
                  </a:lnTo>
                  <a:lnTo>
                    <a:pt x="21" y="144"/>
                  </a:lnTo>
                  <a:lnTo>
                    <a:pt x="24" y="146"/>
                  </a:lnTo>
                  <a:lnTo>
                    <a:pt x="30" y="149"/>
                  </a:lnTo>
                  <a:lnTo>
                    <a:pt x="39" y="150"/>
                  </a:lnTo>
                  <a:lnTo>
                    <a:pt x="46" y="150"/>
                  </a:lnTo>
                  <a:lnTo>
                    <a:pt x="53" y="147"/>
                  </a:lnTo>
                  <a:lnTo>
                    <a:pt x="59" y="143"/>
                  </a:lnTo>
                  <a:lnTo>
                    <a:pt x="65" y="137"/>
                  </a:lnTo>
                  <a:lnTo>
                    <a:pt x="65" y="110"/>
                  </a:lnTo>
                  <a:close/>
                  <a:moveTo>
                    <a:pt x="69" y="0"/>
                  </a:moveTo>
                  <a:lnTo>
                    <a:pt x="46" y="33"/>
                  </a:lnTo>
                  <a:lnTo>
                    <a:pt x="33" y="33"/>
                  </a:lnTo>
                  <a:lnTo>
                    <a:pt x="4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3" name="Freeform 144"/>
            <p:cNvSpPr>
              <a:spLocks/>
            </p:cNvSpPr>
            <p:nvPr userDrawn="1"/>
          </p:nvSpPr>
          <p:spPr bwMode="auto">
            <a:xfrm>
              <a:off x="4060825" y="958850"/>
              <a:ext cx="44450" cy="57150"/>
            </a:xfrm>
            <a:custGeom>
              <a:avLst/>
              <a:gdLst>
                <a:gd name="T0" fmla="*/ 66 w 86"/>
                <a:gd name="T1" fmla="*/ 109 h 109"/>
                <a:gd name="T2" fmla="*/ 66 w 86"/>
                <a:gd name="T3" fmla="*/ 47 h 109"/>
                <a:gd name="T4" fmla="*/ 66 w 86"/>
                <a:gd name="T5" fmla="*/ 38 h 109"/>
                <a:gd name="T6" fmla="*/ 65 w 86"/>
                <a:gd name="T7" fmla="*/ 31 h 109"/>
                <a:gd name="T8" fmla="*/ 63 w 86"/>
                <a:gd name="T9" fmla="*/ 27 h 109"/>
                <a:gd name="T10" fmla="*/ 62 w 86"/>
                <a:gd name="T11" fmla="*/ 23 h 109"/>
                <a:gd name="T12" fmla="*/ 59 w 86"/>
                <a:gd name="T13" fmla="*/ 20 h 109"/>
                <a:gd name="T14" fmla="*/ 54 w 86"/>
                <a:gd name="T15" fmla="*/ 17 h 109"/>
                <a:gd name="T16" fmla="*/ 49 w 86"/>
                <a:gd name="T17" fmla="*/ 15 h 109"/>
                <a:gd name="T18" fmla="*/ 43 w 86"/>
                <a:gd name="T19" fmla="*/ 15 h 109"/>
                <a:gd name="T20" fmla="*/ 37 w 86"/>
                <a:gd name="T21" fmla="*/ 17 h 109"/>
                <a:gd name="T22" fmla="*/ 30 w 86"/>
                <a:gd name="T23" fmla="*/ 20 h 109"/>
                <a:gd name="T24" fmla="*/ 23 w 86"/>
                <a:gd name="T25" fmla="*/ 24 h 109"/>
                <a:gd name="T26" fmla="*/ 18 w 86"/>
                <a:gd name="T27" fmla="*/ 28 h 109"/>
                <a:gd name="T28" fmla="*/ 18 w 86"/>
                <a:gd name="T29" fmla="*/ 109 h 109"/>
                <a:gd name="T30" fmla="*/ 0 w 86"/>
                <a:gd name="T31" fmla="*/ 109 h 109"/>
                <a:gd name="T32" fmla="*/ 0 w 86"/>
                <a:gd name="T33" fmla="*/ 1 h 109"/>
                <a:gd name="T34" fmla="*/ 13 w 86"/>
                <a:gd name="T35" fmla="*/ 1 h 109"/>
                <a:gd name="T36" fmla="*/ 18 w 86"/>
                <a:gd name="T37" fmla="*/ 15 h 109"/>
                <a:gd name="T38" fmla="*/ 24 w 86"/>
                <a:gd name="T39" fmla="*/ 8 h 109"/>
                <a:gd name="T40" fmla="*/ 31 w 86"/>
                <a:gd name="T41" fmla="*/ 2 h 109"/>
                <a:gd name="T42" fmla="*/ 40 w 86"/>
                <a:gd name="T43" fmla="*/ 0 h 109"/>
                <a:gd name="T44" fmla="*/ 50 w 86"/>
                <a:gd name="T45" fmla="*/ 0 h 109"/>
                <a:gd name="T46" fmla="*/ 59 w 86"/>
                <a:gd name="T47" fmla="*/ 0 h 109"/>
                <a:gd name="T48" fmla="*/ 66 w 86"/>
                <a:gd name="T49" fmla="*/ 2 h 109"/>
                <a:gd name="T50" fmla="*/ 72 w 86"/>
                <a:gd name="T51" fmla="*/ 5 h 109"/>
                <a:gd name="T52" fmla="*/ 76 w 86"/>
                <a:gd name="T53" fmla="*/ 10 h 109"/>
                <a:gd name="T54" fmla="*/ 80 w 86"/>
                <a:gd name="T55" fmla="*/ 15 h 109"/>
                <a:gd name="T56" fmla="*/ 83 w 86"/>
                <a:gd name="T57" fmla="*/ 24 h 109"/>
                <a:gd name="T58" fmla="*/ 85 w 86"/>
                <a:gd name="T59" fmla="*/ 33 h 109"/>
                <a:gd name="T60" fmla="*/ 86 w 86"/>
                <a:gd name="T61" fmla="*/ 43 h 109"/>
                <a:gd name="T62" fmla="*/ 86 w 86"/>
                <a:gd name="T63" fmla="*/ 109 h 109"/>
                <a:gd name="T64" fmla="*/ 66 w 86"/>
                <a:gd name="T65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6" h="109">
                  <a:moveTo>
                    <a:pt x="66" y="109"/>
                  </a:moveTo>
                  <a:lnTo>
                    <a:pt x="66" y="47"/>
                  </a:lnTo>
                  <a:lnTo>
                    <a:pt x="66" y="38"/>
                  </a:lnTo>
                  <a:lnTo>
                    <a:pt x="65" y="31"/>
                  </a:lnTo>
                  <a:lnTo>
                    <a:pt x="63" y="27"/>
                  </a:lnTo>
                  <a:lnTo>
                    <a:pt x="62" y="23"/>
                  </a:lnTo>
                  <a:lnTo>
                    <a:pt x="59" y="20"/>
                  </a:lnTo>
                  <a:lnTo>
                    <a:pt x="54" y="17"/>
                  </a:lnTo>
                  <a:lnTo>
                    <a:pt x="49" y="15"/>
                  </a:lnTo>
                  <a:lnTo>
                    <a:pt x="43" y="15"/>
                  </a:lnTo>
                  <a:lnTo>
                    <a:pt x="37" y="17"/>
                  </a:lnTo>
                  <a:lnTo>
                    <a:pt x="30" y="20"/>
                  </a:lnTo>
                  <a:lnTo>
                    <a:pt x="23" y="24"/>
                  </a:lnTo>
                  <a:lnTo>
                    <a:pt x="18" y="28"/>
                  </a:lnTo>
                  <a:lnTo>
                    <a:pt x="18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8" y="15"/>
                  </a:lnTo>
                  <a:lnTo>
                    <a:pt x="24" y="8"/>
                  </a:lnTo>
                  <a:lnTo>
                    <a:pt x="31" y="2"/>
                  </a:lnTo>
                  <a:lnTo>
                    <a:pt x="40" y="0"/>
                  </a:lnTo>
                  <a:lnTo>
                    <a:pt x="50" y="0"/>
                  </a:lnTo>
                  <a:lnTo>
                    <a:pt x="59" y="0"/>
                  </a:lnTo>
                  <a:lnTo>
                    <a:pt x="66" y="2"/>
                  </a:lnTo>
                  <a:lnTo>
                    <a:pt x="72" y="5"/>
                  </a:lnTo>
                  <a:lnTo>
                    <a:pt x="76" y="10"/>
                  </a:lnTo>
                  <a:lnTo>
                    <a:pt x="80" y="15"/>
                  </a:lnTo>
                  <a:lnTo>
                    <a:pt x="83" y="24"/>
                  </a:lnTo>
                  <a:lnTo>
                    <a:pt x="85" y="33"/>
                  </a:lnTo>
                  <a:lnTo>
                    <a:pt x="86" y="43"/>
                  </a:lnTo>
                  <a:lnTo>
                    <a:pt x="86" y="109"/>
                  </a:lnTo>
                  <a:lnTo>
                    <a:pt x="66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4" name="Freeform 145"/>
            <p:cNvSpPr>
              <a:spLocks noEditPoints="1"/>
            </p:cNvSpPr>
            <p:nvPr userDrawn="1"/>
          </p:nvSpPr>
          <p:spPr bwMode="auto">
            <a:xfrm>
              <a:off x="4116388" y="930275"/>
              <a:ext cx="23813" cy="85725"/>
            </a:xfrm>
            <a:custGeom>
              <a:avLst/>
              <a:gdLst>
                <a:gd name="T0" fmla="*/ 15 w 46"/>
                <a:gd name="T1" fmla="*/ 163 h 163"/>
                <a:gd name="T2" fmla="*/ 15 w 46"/>
                <a:gd name="T3" fmla="*/ 71 h 163"/>
                <a:gd name="T4" fmla="*/ 0 w 46"/>
                <a:gd name="T5" fmla="*/ 71 h 163"/>
                <a:gd name="T6" fmla="*/ 0 w 46"/>
                <a:gd name="T7" fmla="*/ 55 h 163"/>
                <a:gd name="T8" fmla="*/ 35 w 46"/>
                <a:gd name="T9" fmla="*/ 55 h 163"/>
                <a:gd name="T10" fmla="*/ 35 w 46"/>
                <a:gd name="T11" fmla="*/ 163 h 163"/>
                <a:gd name="T12" fmla="*/ 15 w 46"/>
                <a:gd name="T13" fmla="*/ 163 h 163"/>
                <a:gd name="T14" fmla="*/ 46 w 46"/>
                <a:gd name="T15" fmla="*/ 0 h 163"/>
                <a:gd name="T16" fmla="*/ 23 w 46"/>
                <a:gd name="T17" fmla="*/ 33 h 163"/>
                <a:gd name="T18" fmla="*/ 9 w 46"/>
                <a:gd name="T19" fmla="*/ 33 h 163"/>
                <a:gd name="T20" fmla="*/ 26 w 46"/>
                <a:gd name="T21" fmla="*/ 0 h 163"/>
                <a:gd name="T22" fmla="*/ 46 w 46"/>
                <a:gd name="T23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63">
                  <a:moveTo>
                    <a:pt x="15" y="163"/>
                  </a:moveTo>
                  <a:lnTo>
                    <a:pt x="15" y="71"/>
                  </a:lnTo>
                  <a:lnTo>
                    <a:pt x="0" y="71"/>
                  </a:lnTo>
                  <a:lnTo>
                    <a:pt x="0" y="55"/>
                  </a:lnTo>
                  <a:lnTo>
                    <a:pt x="35" y="55"/>
                  </a:lnTo>
                  <a:lnTo>
                    <a:pt x="35" y="163"/>
                  </a:lnTo>
                  <a:lnTo>
                    <a:pt x="15" y="163"/>
                  </a:lnTo>
                  <a:close/>
                  <a:moveTo>
                    <a:pt x="46" y="0"/>
                  </a:moveTo>
                  <a:lnTo>
                    <a:pt x="23" y="33"/>
                  </a:lnTo>
                  <a:lnTo>
                    <a:pt x="9" y="33"/>
                  </a:lnTo>
                  <a:lnTo>
                    <a:pt x="26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5" name="Freeform 146"/>
            <p:cNvSpPr>
              <a:spLocks noEditPoints="1"/>
            </p:cNvSpPr>
            <p:nvPr userDrawn="1"/>
          </p:nvSpPr>
          <p:spPr bwMode="auto">
            <a:xfrm>
              <a:off x="2287588" y="825500"/>
              <a:ext cx="53975" cy="58737"/>
            </a:xfrm>
            <a:custGeom>
              <a:avLst/>
              <a:gdLst>
                <a:gd name="T0" fmla="*/ 99 w 101"/>
                <a:gd name="T1" fmla="*/ 58 h 112"/>
                <a:gd name="T2" fmla="*/ 21 w 101"/>
                <a:gd name="T3" fmla="*/ 58 h 112"/>
                <a:gd name="T4" fmla="*/ 21 w 101"/>
                <a:gd name="T5" fmla="*/ 68 h 112"/>
                <a:gd name="T6" fmla="*/ 23 w 101"/>
                <a:gd name="T7" fmla="*/ 75 h 112"/>
                <a:gd name="T8" fmla="*/ 27 w 101"/>
                <a:gd name="T9" fmla="*/ 82 h 112"/>
                <a:gd name="T10" fmla="*/ 31 w 101"/>
                <a:gd name="T11" fmla="*/ 88 h 112"/>
                <a:gd name="T12" fmla="*/ 36 w 101"/>
                <a:gd name="T13" fmla="*/ 91 h 112"/>
                <a:gd name="T14" fmla="*/ 41 w 101"/>
                <a:gd name="T15" fmla="*/ 94 h 112"/>
                <a:gd name="T16" fmla="*/ 47 w 101"/>
                <a:gd name="T17" fmla="*/ 97 h 112"/>
                <a:gd name="T18" fmla="*/ 54 w 101"/>
                <a:gd name="T19" fmla="*/ 97 h 112"/>
                <a:gd name="T20" fmla="*/ 63 w 101"/>
                <a:gd name="T21" fmla="*/ 97 h 112"/>
                <a:gd name="T22" fmla="*/ 70 w 101"/>
                <a:gd name="T23" fmla="*/ 94 h 112"/>
                <a:gd name="T24" fmla="*/ 76 w 101"/>
                <a:gd name="T25" fmla="*/ 91 h 112"/>
                <a:gd name="T26" fmla="*/ 82 w 101"/>
                <a:gd name="T27" fmla="*/ 86 h 112"/>
                <a:gd name="T28" fmla="*/ 90 w 101"/>
                <a:gd name="T29" fmla="*/ 101 h 112"/>
                <a:gd name="T30" fmla="*/ 85 w 101"/>
                <a:gd name="T31" fmla="*/ 105 h 112"/>
                <a:gd name="T32" fmla="*/ 77 w 101"/>
                <a:gd name="T33" fmla="*/ 108 h 112"/>
                <a:gd name="T34" fmla="*/ 64 w 101"/>
                <a:gd name="T35" fmla="*/ 111 h 112"/>
                <a:gd name="T36" fmla="*/ 52 w 101"/>
                <a:gd name="T37" fmla="*/ 112 h 112"/>
                <a:gd name="T38" fmla="*/ 41 w 101"/>
                <a:gd name="T39" fmla="*/ 112 h 112"/>
                <a:gd name="T40" fmla="*/ 33 w 101"/>
                <a:gd name="T41" fmla="*/ 109 h 112"/>
                <a:gd name="T42" fmla="*/ 24 w 101"/>
                <a:gd name="T43" fmla="*/ 105 h 112"/>
                <a:gd name="T44" fmla="*/ 17 w 101"/>
                <a:gd name="T45" fmla="*/ 99 h 112"/>
                <a:gd name="T46" fmla="*/ 10 w 101"/>
                <a:gd name="T47" fmla="*/ 91 h 112"/>
                <a:gd name="T48" fmla="*/ 4 w 101"/>
                <a:gd name="T49" fmla="*/ 81 h 112"/>
                <a:gd name="T50" fmla="*/ 1 w 101"/>
                <a:gd name="T51" fmla="*/ 71 h 112"/>
                <a:gd name="T52" fmla="*/ 0 w 101"/>
                <a:gd name="T53" fmla="*/ 58 h 112"/>
                <a:gd name="T54" fmla="*/ 1 w 101"/>
                <a:gd name="T55" fmla="*/ 45 h 112"/>
                <a:gd name="T56" fmla="*/ 4 w 101"/>
                <a:gd name="T57" fmla="*/ 33 h 112"/>
                <a:gd name="T58" fmla="*/ 10 w 101"/>
                <a:gd name="T59" fmla="*/ 23 h 112"/>
                <a:gd name="T60" fmla="*/ 17 w 101"/>
                <a:gd name="T61" fmla="*/ 14 h 112"/>
                <a:gd name="T62" fmla="*/ 24 w 101"/>
                <a:gd name="T63" fmla="*/ 9 h 112"/>
                <a:gd name="T64" fmla="*/ 33 w 101"/>
                <a:gd name="T65" fmla="*/ 4 h 112"/>
                <a:gd name="T66" fmla="*/ 41 w 101"/>
                <a:gd name="T67" fmla="*/ 1 h 112"/>
                <a:gd name="T68" fmla="*/ 52 w 101"/>
                <a:gd name="T69" fmla="*/ 0 h 112"/>
                <a:gd name="T70" fmla="*/ 62 w 101"/>
                <a:gd name="T71" fmla="*/ 1 h 112"/>
                <a:gd name="T72" fmla="*/ 72 w 101"/>
                <a:gd name="T73" fmla="*/ 3 h 112"/>
                <a:gd name="T74" fmla="*/ 80 w 101"/>
                <a:gd name="T75" fmla="*/ 7 h 112"/>
                <a:gd name="T76" fmla="*/ 88 w 101"/>
                <a:gd name="T77" fmla="*/ 13 h 112"/>
                <a:gd name="T78" fmla="*/ 93 w 101"/>
                <a:gd name="T79" fmla="*/ 20 h 112"/>
                <a:gd name="T80" fmla="*/ 98 w 101"/>
                <a:gd name="T81" fmla="*/ 27 h 112"/>
                <a:gd name="T82" fmla="*/ 99 w 101"/>
                <a:gd name="T83" fmla="*/ 36 h 112"/>
                <a:gd name="T84" fmla="*/ 101 w 101"/>
                <a:gd name="T85" fmla="*/ 46 h 112"/>
                <a:gd name="T86" fmla="*/ 101 w 101"/>
                <a:gd name="T87" fmla="*/ 53 h 112"/>
                <a:gd name="T88" fmla="*/ 99 w 101"/>
                <a:gd name="T89" fmla="*/ 58 h 112"/>
                <a:gd name="T90" fmla="*/ 52 w 101"/>
                <a:gd name="T91" fmla="*/ 16 h 112"/>
                <a:gd name="T92" fmla="*/ 46 w 101"/>
                <a:gd name="T93" fmla="*/ 17 h 112"/>
                <a:gd name="T94" fmla="*/ 40 w 101"/>
                <a:gd name="T95" fmla="*/ 19 h 112"/>
                <a:gd name="T96" fmla="*/ 36 w 101"/>
                <a:gd name="T97" fmla="*/ 22 h 112"/>
                <a:gd name="T98" fmla="*/ 30 w 101"/>
                <a:gd name="T99" fmla="*/ 25 h 112"/>
                <a:gd name="T100" fmla="*/ 27 w 101"/>
                <a:gd name="T101" fmla="*/ 29 h 112"/>
                <a:gd name="T102" fmla="*/ 24 w 101"/>
                <a:gd name="T103" fmla="*/ 33 h 112"/>
                <a:gd name="T104" fmla="*/ 23 w 101"/>
                <a:gd name="T105" fmla="*/ 39 h 112"/>
                <a:gd name="T106" fmla="*/ 21 w 101"/>
                <a:gd name="T107" fmla="*/ 45 h 112"/>
                <a:gd name="T108" fmla="*/ 82 w 101"/>
                <a:gd name="T109" fmla="*/ 45 h 112"/>
                <a:gd name="T110" fmla="*/ 80 w 101"/>
                <a:gd name="T111" fmla="*/ 39 h 112"/>
                <a:gd name="T112" fmla="*/ 79 w 101"/>
                <a:gd name="T113" fmla="*/ 33 h 112"/>
                <a:gd name="T114" fmla="*/ 77 w 101"/>
                <a:gd name="T115" fmla="*/ 29 h 112"/>
                <a:gd name="T116" fmla="*/ 75 w 101"/>
                <a:gd name="T117" fmla="*/ 25 h 112"/>
                <a:gd name="T118" fmla="*/ 70 w 101"/>
                <a:gd name="T119" fmla="*/ 22 h 112"/>
                <a:gd name="T120" fmla="*/ 64 w 101"/>
                <a:gd name="T121" fmla="*/ 19 h 112"/>
                <a:gd name="T122" fmla="*/ 59 w 101"/>
                <a:gd name="T123" fmla="*/ 17 h 112"/>
                <a:gd name="T124" fmla="*/ 52 w 101"/>
                <a:gd name="T125" fmla="*/ 1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1" h="112">
                  <a:moveTo>
                    <a:pt x="99" y="58"/>
                  </a:moveTo>
                  <a:lnTo>
                    <a:pt x="21" y="58"/>
                  </a:lnTo>
                  <a:lnTo>
                    <a:pt x="21" y="68"/>
                  </a:lnTo>
                  <a:lnTo>
                    <a:pt x="23" y="75"/>
                  </a:lnTo>
                  <a:lnTo>
                    <a:pt x="27" y="82"/>
                  </a:lnTo>
                  <a:lnTo>
                    <a:pt x="31" y="88"/>
                  </a:lnTo>
                  <a:lnTo>
                    <a:pt x="36" y="91"/>
                  </a:lnTo>
                  <a:lnTo>
                    <a:pt x="41" y="94"/>
                  </a:lnTo>
                  <a:lnTo>
                    <a:pt x="47" y="97"/>
                  </a:lnTo>
                  <a:lnTo>
                    <a:pt x="54" y="97"/>
                  </a:lnTo>
                  <a:lnTo>
                    <a:pt x="63" y="97"/>
                  </a:lnTo>
                  <a:lnTo>
                    <a:pt x="70" y="94"/>
                  </a:lnTo>
                  <a:lnTo>
                    <a:pt x="76" y="91"/>
                  </a:lnTo>
                  <a:lnTo>
                    <a:pt x="82" y="86"/>
                  </a:lnTo>
                  <a:lnTo>
                    <a:pt x="90" y="101"/>
                  </a:lnTo>
                  <a:lnTo>
                    <a:pt x="85" y="105"/>
                  </a:lnTo>
                  <a:lnTo>
                    <a:pt x="77" y="108"/>
                  </a:lnTo>
                  <a:lnTo>
                    <a:pt x="64" y="111"/>
                  </a:lnTo>
                  <a:lnTo>
                    <a:pt x="52" y="112"/>
                  </a:lnTo>
                  <a:lnTo>
                    <a:pt x="41" y="112"/>
                  </a:lnTo>
                  <a:lnTo>
                    <a:pt x="33" y="109"/>
                  </a:lnTo>
                  <a:lnTo>
                    <a:pt x="24" y="105"/>
                  </a:lnTo>
                  <a:lnTo>
                    <a:pt x="17" y="99"/>
                  </a:lnTo>
                  <a:lnTo>
                    <a:pt x="10" y="91"/>
                  </a:lnTo>
                  <a:lnTo>
                    <a:pt x="4" y="81"/>
                  </a:lnTo>
                  <a:lnTo>
                    <a:pt x="1" y="71"/>
                  </a:lnTo>
                  <a:lnTo>
                    <a:pt x="0" y="58"/>
                  </a:lnTo>
                  <a:lnTo>
                    <a:pt x="1" y="45"/>
                  </a:lnTo>
                  <a:lnTo>
                    <a:pt x="4" y="33"/>
                  </a:lnTo>
                  <a:lnTo>
                    <a:pt x="10" y="23"/>
                  </a:lnTo>
                  <a:lnTo>
                    <a:pt x="17" y="14"/>
                  </a:lnTo>
                  <a:lnTo>
                    <a:pt x="24" y="9"/>
                  </a:lnTo>
                  <a:lnTo>
                    <a:pt x="33" y="4"/>
                  </a:lnTo>
                  <a:lnTo>
                    <a:pt x="41" y="1"/>
                  </a:lnTo>
                  <a:lnTo>
                    <a:pt x="52" y="0"/>
                  </a:lnTo>
                  <a:lnTo>
                    <a:pt x="62" y="1"/>
                  </a:lnTo>
                  <a:lnTo>
                    <a:pt x="72" y="3"/>
                  </a:lnTo>
                  <a:lnTo>
                    <a:pt x="80" y="7"/>
                  </a:lnTo>
                  <a:lnTo>
                    <a:pt x="88" y="13"/>
                  </a:lnTo>
                  <a:lnTo>
                    <a:pt x="93" y="20"/>
                  </a:lnTo>
                  <a:lnTo>
                    <a:pt x="98" y="27"/>
                  </a:lnTo>
                  <a:lnTo>
                    <a:pt x="99" y="36"/>
                  </a:lnTo>
                  <a:lnTo>
                    <a:pt x="101" y="46"/>
                  </a:lnTo>
                  <a:lnTo>
                    <a:pt x="101" y="53"/>
                  </a:lnTo>
                  <a:lnTo>
                    <a:pt x="99" y="58"/>
                  </a:lnTo>
                  <a:close/>
                  <a:moveTo>
                    <a:pt x="52" y="16"/>
                  </a:moveTo>
                  <a:lnTo>
                    <a:pt x="46" y="17"/>
                  </a:lnTo>
                  <a:lnTo>
                    <a:pt x="40" y="19"/>
                  </a:lnTo>
                  <a:lnTo>
                    <a:pt x="36" y="22"/>
                  </a:lnTo>
                  <a:lnTo>
                    <a:pt x="30" y="25"/>
                  </a:lnTo>
                  <a:lnTo>
                    <a:pt x="27" y="29"/>
                  </a:lnTo>
                  <a:lnTo>
                    <a:pt x="24" y="33"/>
                  </a:lnTo>
                  <a:lnTo>
                    <a:pt x="23" y="39"/>
                  </a:lnTo>
                  <a:lnTo>
                    <a:pt x="21" y="45"/>
                  </a:lnTo>
                  <a:lnTo>
                    <a:pt x="82" y="45"/>
                  </a:lnTo>
                  <a:lnTo>
                    <a:pt x="80" y="39"/>
                  </a:lnTo>
                  <a:lnTo>
                    <a:pt x="79" y="33"/>
                  </a:lnTo>
                  <a:lnTo>
                    <a:pt x="77" y="29"/>
                  </a:lnTo>
                  <a:lnTo>
                    <a:pt x="75" y="25"/>
                  </a:lnTo>
                  <a:lnTo>
                    <a:pt x="70" y="22"/>
                  </a:lnTo>
                  <a:lnTo>
                    <a:pt x="64" y="19"/>
                  </a:lnTo>
                  <a:lnTo>
                    <a:pt x="59" y="17"/>
                  </a:lnTo>
                  <a:lnTo>
                    <a:pt x="52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156" name="Freeform 147"/>
          <p:cNvSpPr>
            <a:spLocks noEditPoints="1"/>
          </p:cNvSpPr>
          <p:nvPr userDrawn="1"/>
        </p:nvSpPr>
        <p:spPr bwMode="auto">
          <a:xfrm>
            <a:off x="1017588" y="5957888"/>
            <a:ext cx="820738" cy="465137"/>
          </a:xfrm>
          <a:custGeom>
            <a:avLst/>
            <a:gdLst>
              <a:gd name="T0" fmla="*/ 1090 w 1552"/>
              <a:gd name="T1" fmla="*/ 57 h 879"/>
              <a:gd name="T2" fmla="*/ 1144 w 1552"/>
              <a:gd name="T3" fmla="*/ 2 h 879"/>
              <a:gd name="T4" fmla="*/ 1217 w 1552"/>
              <a:gd name="T5" fmla="*/ 32 h 879"/>
              <a:gd name="T6" fmla="*/ 1217 w 1552"/>
              <a:gd name="T7" fmla="*/ 108 h 879"/>
              <a:gd name="T8" fmla="*/ 1144 w 1552"/>
              <a:gd name="T9" fmla="*/ 139 h 879"/>
              <a:gd name="T10" fmla="*/ 1214 w 1552"/>
              <a:gd name="T11" fmla="*/ 173 h 879"/>
              <a:gd name="T12" fmla="*/ 1241 w 1552"/>
              <a:gd name="T13" fmla="*/ 227 h 879"/>
              <a:gd name="T14" fmla="*/ 1247 w 1552"/>
              <a:gd name="T15" fmla="*/ 575 h 879"/>
              <a:gd name="T16" fmla="*/ 1286 w 1552"/>
              <a:gd name="T17" fmla="*/ 607 h 879"/>
              <a:gd name="T18" fmla="*/ 1044 w 1552"/>
              <a:gd name="T19" fmla="*/ 610 h 879"/>
              <a:gd name="T20" fmla="*/ 1091 w 1552"/>
              <a:gd name="T21" fmla="*/ 581 h 879"/>
              <a:gd name="T22" fmla="*/ 1094 w 1552"/>
              <a:gd name="T23" fmla="*/ 216 h 879"/>
              <a:gd name="T24" fmla="*/ 1058 w 1552"/>
              <a:gd name="T25" fmla="*/ 185 h 879"/>
              <a:gd name="T26" fmla="*/ 703 w 1552"/>
              <a:gd name="T27" fmla="*/ 173 h 879"/>
              <a:gd name="T28" fmla="*/ 723 w 1552"/>
              <a:gd name="T29" fmla="*/ 198 h 879"/>
              <a:gd name="T30" fmla="*/ 771 w 1552"/>
              <a:gd name="T31" fmla="*/ 175 h 879"/>
              <a:gd name="T32" fmla="*/ 863 w 1552"/>
              <a:gd name="T33" fmla="*/ 170 h 879"/>
              <a:gd name="T34" fmla="*/ 977 w 1552"/>
              <a:gd name="T35" fmla="*/ 228 h 879"/>
              <a:gd name="T36" fmla="*/ 1035 w 1552"/>
              <a:gd name="T37" fmla="*/ 346 h 879"/>
              <a:gd name="T38" fmla="*/ 1023 w 1552"/>
              <a:gd name="T39" fmla="*/ 491 h 879"/>
              <a:gd name="T40" fmla="*/ 946 w 1552"/>
              <a:gd name="T41" fmla="*/ 591 h 879"/>
              <a:gd name="T42" fmla="*/ 814 w 1552"/>
              <a:gd name="T43" fmla="*/ 625 h 879"/>
              <a:gd name="T44" fmla="*/ 749 w 1552"/>
              <a:gd name="T45" fmla="*/ 610 h 879"/>
              <a:gd name="T46" fmla="*/ 735 w 1552"/>
              <a:gd name="T47" fmla="*/ 850 h 879"/>
              <a:gd name="T48" fmla="*/ 781 w 1552"/>
              <a:gd name="T49" fmla="*/ 869 h 879"/>
              <a:gd name="T50" fmla="*/ 552 w 1552"/>
              <a:gd name="T51" fmla="*/ 867 h 879"/>
              <a:gd name="T52" fmla="*/ 587 w 1552"/>
              <a:gd name="T53" fmla="*/ 846 h 879"/>
              <a:gd name="T54" fmla="*/ 581 w 1552"/>
              <a:gd name="T55" fmla="*/ 203 h 879"/>
              <a:gd name="T56" fmla="*/ 522 w 1552"/>
              <a:gd name="T57" fmla="*/ 172 h 879"/>
              <a:gd name="T58" fmla="*/ 895 w 1552"/>
              <a:gd name="T59" fmla="*/ 245 h 879"/>
              <a:gd name="T60" fmla="*/ 860 w 1552"/>
              <a:gd name="T61" fmla="*/ 188 h 879"/>
              <a:gd name="T62" fmla="*/ 793 w 1552"/>
              <a:gd name="T63" fmla="*/ 178 h 879"/>
              <a:gd name="T64" fmla="*/ 726 w 1552"/>
              <a:gd name="T65" fmla="*/ 208 h 879"/>
              <a:gd name="T66" fmla="*/ 729 w 1552"/>
              <a:gd name="T67" fmla="*/ 412 h 879"/>
              <a:gd name="T68" fmla="*/ 749 w 1552"/>
              <a:gd name="T69" fmla="*/ 599 h 879"/>
              <a:gd name="T70" fmla="*/ 814 w 1552"/>
              <a:gd name="T71" fmla="*/ 617 h 879"/>
              <a:gd name="T72" fmla="*/ 878 w 1552"/>
              <a:gd name="T73" fmla="*/ 588 h 879"/>
              <a:gd name="T74" fmla="*/ 898 w 1552"/>
              <a:gd name="T75" fmla="*/ 510 h 879"/>
              <a:gd name="T76" fmla="*/ 199 w 1552"/>
              <a:gd name="T77" fmla="*/ 576 h 879"/>
              <a:gd name="T78" fmla="*/ 264 w 1552"/>
              <a:gd name="T79" fmla="*/ 611 h 879"/>
              <a:gd name="T80" fmla="*/ 34 w 1552"/>
              <a:gd name="T81" fmla="*/ 599 h 879"/>
              <a:gd name="T82" fmla="*/ 56 w 1552"/>
              <a:gd name="T83" fmla="*/ 244 h 879"/>
              <a:gd name="T84" fmla="*/ 33 w 1552"/>
              <a:gd name="T85" fmla="*/ 192 h 879"/>
              <a:gd name="T86" fmla="*/ 170 w 1552"/>
              <a:gd name="T87" fmla="*/ 173 h 879"/>
              <a:gd name="T88" fmla="*/ 189 w 1552"/>
              <a:gd name="T89" fmla="*/ 199 h 879"/>
              <a:gd name="T90" fmla="*/ 236 w 1552"/>
              <a:gd name="T91" fmla="*/ 176 h 879"/>
              <a:gd name="T92" fmla="*/ 333 w 1552"/>
              <a:gd name="T93" fmla="*/ 170 h 879"/>
              <a:gd name="T94" fmla="*/ 448 w 1552"/>
              <a:gd name="T95" fmla="*/ 209 h 879"/>
              <a:gd name="T96" fmla="*/ 500 w 1552"/>
              <a:gd name="T97" fmla="*/ 294 h 879"/>
              <a:gd name="T98" fmla="*/ 512 w 1552"/>
              <a:gd name="T99" fmla="*/ 584 h 879"/>
              <a:gd name="T100" fmla="*/ 561 w 1552"/>
              <a:gd name="T101" fmla="*/ 620 h 879"/>
              <a:gd name="T102" fmla="*/ 349 w 1552"/>
              <a:gd name="T103" fmla="*/ 595 h 879"/>
              <a:gd name="T104" fmla="*/ 366 w 1552"/>
              <a:gd name="T105" fmla="*/ 322 h 879"/>
              <a:gd name="T106" fmla="*/ 350 w 1552"/>
              <a:gd name="T107" fmla="*/ 229 h 879"/>
              <a:gd name="T108" fmla="*/ 310 w 1552"/>
              <a:gd name="T109" fmla="*/ 182 h 879"/>
              <a:gd name="T110" fmla="*/ 246 w 1552"/>
              <a:gd name="T111" fmla="*/ 182 h 879"/>
              <a:gd name="T112" fmla="*/ 193 w 1552"/>
              <a:gd name="T113" fmla="*/ 225 h 879"/>
              <a:gd name="T114" fmla="*/ 1522 w 1552"/>
              <a:gd name="T115" fmla="*/ 879 h 8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552" h="879">
                <a:moveTo>
                  <a:pt x="1108" y="120"/>
                </a:moveTo>
                <a:lnTo>
                  <a:pt x="1100" y="108"/>
                </a:lnTo>
                <a:lnTo>
                  <a:pt x="1093" y="97"/>
                </a:lnTo>
                <a:lnTo>
                  <a:pt x="1090" y="84"/>
                </a:lnTo>
                <a:lnTo>
                  <a:pt x="1088" y="71"/>
                </a:lnTo>
                <a:lnTo>
                  <a:pt x="1090" y="57"/>
                </a:lnTo>
                <a:lnTo>
                  <a:pt x="1093" y="44"/>
                </a:lnTo>
                <a:lnTo>
                  <a:pt x="1100" y="32"/>
                </a:lnTo>
                <a:lnTo>
                  <a:pt x="1108" y="21"/>
                </a:lnTo>
                <a:lnTo>
                  <a:pt x="1119" y="12"/>
                </a:lnTo>
                <a:lnTo>
                  <a:pt x="1131" y="6"/>
                </a:lnTo>
                <a:lnTo>
                  <a:pt x="1144" y="2"/>
                </a:lnTo>
                <a:lnTo>
                  <a:pt x="1157" y="0"/>
                </a:lnTo>
                <a:lnTo>
                  <a:pt x="1172" y="2"/>
                </a:lnTo>
                <a:lnTo>
                  <a:pt x="1185" y="6"/>
                </a:lnTo>
                <a:lnTo>
                  <a:pt x="1196" y="12"/>
                </a:lnTo>
                <a:lnTo>
                  <a:pt x="1206" y="21"/>
                </a:lnTo>
                <a:lnTo>
                  <a:pt x="1217" y="32"/>
                </a:lnTo>
                <a:lnTo>
                  <a:pt x="1222" y="44"/>
                </a:lnTo>
                <a:lnTo>
                  <a:pt x="1227" y="57"/>
                </a:lnTo>
                <a:lnTo>
                  <a:pt x="1228" y="71"/>
                </a:lnTo>
                <a:lnTo>
                  <a:pt x="1227" y="84"/>
                </a:lnTo>
                <a:lnTo>
                  <a:pt x="1222" y="97"/>
                </a:lnTo>
                <a:lnTo>
                  <a:pt x="1217" y="108"/>
                </a:lnTo>
                <a:lnTo>
                  <a:pt x="1206" y="120"/>
                </a:lnTo>
                <a:lnTo>
                  <a:pt x="1196" y="129"/>
                </a:lnTo>
                <a:lnTo>
                  <a:pt x="1185" y="136"/>
                </a:lnTo>
                <a:lnTo>
                  <a:pt x="1172" y="139"/>
                </a:lnTo>
                <a:lnTo>
                  <a:pt x="1157" y="140"/>
                </a:lnTo>
                <a:lnTo>
                  <a:pt x="1144" y="139"/>
                </a:lnTo>
                <a:lnTo>
                  <a:pt x="1131" y="136"/>
                </a:lnTo>
                <a:lnTo>
                  <a:pt x="1119" y="129"/>
                </a:lnTo>
                <a:lnTo>
                  <a:pt x="1108" y="120"/>
                </a:lnTo>
                <a:close/>
                <a:moveTo>
                  <a:pt x="1026" y="172"/>
                </a:moveTo>
                <a:lnTo>
                  <a:pt x="1206" y="172"/>
                </a:lnTo>
                <a:lnTo>
                  <a:pt x="1214" y="173"/>
                </a:lnTo>
                <a:lnTo>
                  <a:pt x="1221" y="176"/>
                </a:lnTo>
                <a:lnTo>
                  <a:pt x="1228" y="182"/>
                </a:lnTo>
                <a:lnTo>
                  <a:pt x="1232" y="191"/>
                </a:lnTo>
                <a:lnTo>
                  <a:pt x="1237" y="201"/>
                </a:lnTo>
                <a:lnTo>
                  <a:pt x="1240" y="212"/>
                </a:lnTo>
                <a:lnTo>
                  <a:pt x="1241" y="227"/>
                </a:lnTo>
                <a:lnTo>
                  <a:pt x="1241" y="244"/>
                </a:lnTo>
                <a:lnTo>
                  <a:pt x="1241" y="549"/>
                </a:lnTo>
                <a:lnTo>
                  <a:pt x="1243" y="556"/>
                </a:lnTo>
                <a:lnTo>
                  <a:pt x="1243" y="563"/>
                </a:lnTo>
                <a:lnTo>
                  <a:pt x="1245" y="569"/>
                </a:lnTo>
                <a:lnTo>
                  <a:pt x="1247" y="575"/>
                </a:lnTo>
                <a:lnTo>
                  <a:pt x="1250" y="581"/>
                </a:lnTo>
                <a:lnTo>
                  <a:pt x="1254" y="586"/>
                </a:lnTo>
                <a:lnTo>
                  <a:pt x="1257" y="591"/>
                </a:lnTo>
                <a:lnTo>
                  <a:pt x="1263" y="595"/>
                </a:lnTo>
                <a:lnTo>
                  <a:pt x="1273" y="602"/>
                </a:lnTo>
                <a:lnTo>
                  <a:pt x="1286" y="607"/>
                </a:lnTo>
                <a:lnTo>
                  <a:pt x="1302" y="610"/>
                </a:lnTo>
                <a:lnTo>
                  <a:pt x="1319" y="611"/>
                </a:lnTo>
                <a:lnTo>
                  <a:pt x="1319" y="620"/>
                </a:lnTo>
                <a:lnTo>
                  <a:pt x="1026" y="620"/>
                </a:lnTo>
                <a:lnTo>
                  <a:pt x="1026" y="611"/>
                </a:lnTo>
                <a:lnTo>
                  <a:pt x="1044" y="610"/>
                </a:lnTo>
                <a:lnTo>
                  <a:pt x="1058" y="607"/>
                </a:lnTo>
                <a:lnTo>
                  <a:pt x="1070" y="602"/>
                </a:lnTo>
                <a:lnTo>
                  <a:pt x="1080" y="595"/>
                </a:lnTo>
                <a:lnTo>
                  <a:pt x="1084" y="591"/>
                </a:lnTo>
                <a:lnTo>
                  <a:pt x="1088" y="586"/>
                </a:lnTo>
                <a:lnTo>
                  <a:pt x="1091" y="581"/>
                </a:lnTo>
                <a:lnTo>
                  <a:pt x="1094" y="576"/>
                </a:lnTo>
                <a:lnTo>
                  <a:pt x="1097" y="563"/>
                </a:lnTo>
                <a:lnTo>
                  <a:pt x="1098" y="549"/>
                </a:lnTo>
                <a:lnTo>
                  <a:pt x="1098" y="244"/>
                </a:lnTo>
                <a:lnTo>
                  <a:pt x="1097" y="229"/>
                </a:lnTo>
                <a:lnTo>
                  <a:pt x="1094" y="216"/>
                </a:lnTo>
                <a:lnTo>
                  <a:pt x="1091" y="211"/>
                </a:lnTo>
                <a:lnTo>
                  <a:pt x="1088" y="205"/>
                </a:lnTo>
                <a:lnTo>
                  <a:pt x="1084" y="201"/>
                </a:lnTo>
                <a:lnTo>
                  <a:pt x="1080" y="196"/>
                </a:lnTo>
                <a:lnTo>
                  <a:pt x="1070" y="191"/>
                </a:lnTo>
                <a:lnTo>
                  <a:pt x="1058" y="185"/>
                </a:lnTo>
                <a:lnTo>
                  <a:pt x="1044" y="182"/>
                </a:lnTo>
                <a:lnTo>
                  <a:pt x="1026" y="180"/>
                </a:lnTo>
                <a:lnTo>
                  <a:pt x="1026" y="172"/>
                </a:lnTo>
                <a:close/>
                <a:moveTo>
                  <a:pt x="693" y="172"/>
                </a:moveTo>
                <a:lnTo>
                  <a:pt x="699" y="172"/>
                </a:lnTo>
                <a:lnTo>
                  <a:pt x="703" y="173"/>
                </a:lnTo>
                <a:lnTo>
                  <a:pt x="708" y="175"/>
                </a:lnTo>
                <a:lnTo>
                  <a:pt x="712" y="178"/>
                </a:lnTo>
                <a:lnTo>
                  <a:pt x="715" y="182"/>
                </a:lnTo>
                <a:lnTo>
                  <a:pt x="718" y="186"/>
                </a:lnTo>
                <a:lnTo>
                  <a:pt x="721" y="192"/>
                </a:lnTo>
                <a:lnTo>
                  <a:pt x="723" y="198"/>
                </a:lnTo>
                <a:lnTo>
                  <a:pt x="723" y="198"/>
                </a:lnTo>
                <a:lnTo>
                  <a:pt x="725" y="199"/>
                </a:lnTo>
                <a:lnTo>
                  <a:pt x="736" y="191"/>
                </a:lnTo>
                <a:lnTo>
                  <a:pt x="748" y="185"/>
                </a:lnTo>
                <a:lnTo>
                  <a:pt x="760" y="179"/>
                </a:lnTo>
                <a:lnTo>
                  <a:pt x="771" y="175"/>
                </a:lnTo>
                <a:lnTo>
                  <a:pt x="781" y="172"/>
                </a:lnTo>
                <a:lnTo>
                  <a:pt x="793" y="169"/>
                </a:lnTo>
                <a:lnTo>
                  <a:pt x="804" y="167"/>
                </a:lnTo>
                <a:lnTo>
                  <a:pt x="814" y="167"/>
                </a:lnTo>
                <a:lnTo>
                  <a:pt x="839" y="167"/>
                </a:lnTo>
                <a:lnTo>
                  <a:pt x="863" y="170"/>
                </a:lnTo>
                <a:lnTo>
                  <a:pt x="885" y="176"/>
                </a:lnTo>
                <a:lnTo>
                  <a:pt x="907" y="182"/>
                </a:lnTo>
                <a:lnTo>
                  <a:pt x="925" y="191"/>
                </a:lnTo>
                <a:lnTo>
                  <a:pt x="944" y="202"/>
                </a:lnTo>
                <a:lnTo>
                  <a:pt x="961" y="214"/>
                </a:lnTo>
                <a:lnTo>
                  <a:pt x="977" y="228"/>
                </a:lnTo>
                <a:lnTo>
                  <a:pt x="992" y="244"/>
                </a:lnTo>
                <a:lnTo>
                  <a:pt x="1005" y="261"/>
                </a:lnTo>
                <a:lnTo>
                  <a:pt x="1015" y="280"/>
                </a:lnTo>
                <a:lnTo>
                  <a:pt x="1023" y="301"/>
                </a:lnTo>
                <a:lnTo>
                  <a:pt x="1031" y="323"/>
                </a:lnTo>
                <a:lnTo>
                  <a:pt x="1035" y="346"/>
                </a:lnTo>
                <a:lnTo>
                  <a:pt x="1038" y="371"/>
                </a:lnTo>
                <a:lnTo>
                  <a:pt x="1039" y="396"/>
                </a:lnTo>
                <a:lnTo>
                  <a:pt x="1038" y="422"/>
                </a:lnTo>
                <a:lnTo>
                  <a:pt x="1035" y="447"/>
                </a:lnTo>
                <a:lnTo>
                  <a:pt x="1031" y="470"/>
                </a:lnTo>
                <a:lnTo>
                  <a:pt x="1023" y="491"/>
                </a:lnTo>
                <a:lnTo>
                  <a:pt x="1015" y="513"/>
                </a:lnTo>
                <a:lnTo>
                  <a:pt x="1005" y="532"/>
                </a:lnTo>
                <a:lnTo>
                  <a:pt x="992" y="549"/>
                </a:lnTo>
                <a:lnTo>
                  <a:pt x="979" y="565"/>
                </a:lnTo>
                <a:lnTo>
                  <a:pt x="963" y="579"/>
                </a:lnTo>
                <a:lnTo>
                  <a:pt x="946" y="591"/>
                </a:lnTo>
                <a:lnTo>
                  <a:pt x="927" y="601"/>
                </a:lnTo>
                <a:lnTo>
                  <a:pt x="907" y="610"/>
                </a:lnTo>
                <a:lnTo>
                  <a:pt x="886" y="617"/>
                </a:lnTo>
                <a:lnTo>
                  <a:pt x="863" y="621"/>
                </a:lnTo>
                <a:lnTo>
                  <a:pt x="840" y="624"/>
                </a:lnTo>
                <a:lnTo>
                  <a:pt x="814" y="625"/>
                </a:lnTo>
                <a:lnTo>
                  <a:pt x="804" y="625"/>
                </a:lnTo>
                <a:lnTo>
                  <a:pt x="793" y="624"/>
                </a:lnTo>
                <a:lnTo>
                  <a:pt x="783" y="621"/>
                </a:lnTo>
                <a:lnTo>
                  <a:pt x="771" y="618"/>
                </a:lnTo>
                <a:lnTo>
                  <a:pt x="761" y="614"/>
                </a:lnTo>
                <a:lnTo>
                  <a:pt x="749" y="610"/>
                </a:lnTo>
                <a:lnTo>
                  <a:pt x="739" y="604"/>
                </a:lnTo>
                <a:lnTo>
                  <a:pt x="728" y="597"/>
                </a:lnTo>
                <a:lnTo>
                  <a:pt x="728" y="821"/>
                </a:lnTo>
                <a:lnTo>
                  <a:pt x="729" y="836"/>
                </a:lnTo>
                <a:lnTo>
                  <a:pt x="732" y="846"/>
                </a:lnTo>
                <a:lnTo>
                  <a:pt x="735" y="850"/>
                </a:lnTo>
                <a:lnTo>
                  <a:pt x="738" y="854"/>
                </a:lnTo>
                <a:lnTo>
                  <a:pt x="742" y="857"/>
                </a:lnTo>
                <a:lnTo>
                  <a:pt x="745" y="860"/>
                </a:lnTo>
                <a:lnTo>
                  <a:pt x="755" y="864"/>
                </a:lnTo>
                <a:lnTo>
                  <a:pt x="767" y="867"/>
                </a:lnTo>
                <a:lnTo>
                  <a:pt x="781" y="869"/>
                </a:lnTo>
                <a:lnTo>
                  <a:pt x="797" y="869"/>
                </a:lnTo>
                <a:lnTo>
                  <a:pt x="797" y="879"/>
                </a:lnTo>
                <a:lnTo>
                  <a:pt x="522" y="879"/>
                </a:lnTo>
                <a:lnTo>
                  <a:pt x="522" y="869"/>
                </a:lnTo>
                <a:lnTo>
                  <a:pt x="538" y="869"/>
                </a:lnTo>
                <a:lnTo>
                  <a:pt x="552" y="867"/>
                </a:lnTo>
                <a:lnTo>
                  <a:pt x="563" y="864"/>
                </a:lnTo>
                <a:lnTo>
                  <a:pt x="574" y="860"/>
                </a:lnTo>
                <a:lnTo>
                  <a:pt x="576" y="857"/>
                </a:lnTo>
                <a:lnTo>
                  <a:pt x="581" y="854"/>
                </a:lnTo>
                <a:lnTo>
                  <a:pt x="584" y="850"/>
                </a:lnTo>
                <a:lnTo>
                  <a:pt x="587" y="846"/>
                </a:lnTo>
                <a:lnTo>
                  <a:pt x="589" y="836"/>
                </a:lnTo>
                <a:lnTo>
                  <a:pt x="591" y="821"/>
                </a:lnTo>
                <a:lnTo>
                  <a:pt x="591" y="241"/>
                </a:lnTo>
                <a:lnTo>
                  <a:pt x="589" y="227"/>
                </a:lnTo>
                <a:lnTo>
                  <a:pt x="587" y="215"/>
                </a:lnTo>
                <a:lnTo>
                  <a:pt x="581" y="203"/>
                </a:lnTo>
                <a:lnTo>
                  <a:pt x="574" y="196"/>
                </a:lnTo>
                <a:lnTo>
                  <a:pt x="563" y="189"/>
                </a:lnTo>
                <a:lnTo>
                  <a:pt x="552" y="185"/>
                </a:lnTo>
                <a:lnTo>
                  <a:pt x="538" y="182"/>
                </a:lnTo>
                <a:lnTo>
                  <a:pt x="522" y="180"/>
                </a:lnTo>
                <a:lnTo>
                  <a:pt x="522" y="172"/>
                </a:lnTo>
                <a:lnTo>
                  <a:pt x="693" y="172"/>
                </a:lnTo>
                <a:close/>
                <a:moveTo>
                  <a:pt x="901" y="396"/>
                </a:moveTo>
                <a:lnTo>
                  <a:pt x="901" y="330"/>
                </a:lnTo>
                <a:lnTo>
                  <a:pt x="898" y="280"/>
                </a:lnTo>
                <a:lnTo>
                  <a:pt x="896" y="261"/>
                </a:lnTo>
                <a:lnTo>
                  <a:pt x="895" y="245"/>
                </a:lnTo>
                <a:lnTo>
                  <a:pt x="894" y="234"/>
                </a:lnTo>
                <a:lnTo>
                  <a:pt x="891" y="225"/>
                </a:lnTo>
                <a:lnTo>
                  <a:pt x="885" y="214"/>
                </a:lnTo>
                <a:lnTo>
                  <a:pt x="878" y="203"/>
                </a:lnTo>
                <a:lnTo>
                  <a:pt x="871" y="195"/>
                </a:lnTo>
                <a:lnTo>
                  <a:pt x="860" y="188"/>
                </a:lnTo>
                <a:lnTo>
                  <a:pt x="852" y="183"/>
                </a:lnTo>
                <a:lnTo>
                  <a:pt x="840" y="179"/>
                </a:lnTo>
                <a:lnTo>
                  <a:pt x="827" y="176"/>
                </a:lnTo>
                <a:lnTo>
                  <a:pt x="814" y="176"/>
                </a:lnTo>
                <a:lnTo>
                  <a:pt x="803" y="176"/>
                </a:lnTo>
                <a:lnTo>
                  <a:pt x="793" y="178"/>
                </a:lnTo>
                <a:lnTo>
                  <a:pt x="781" y="180"/>
                </a:lnTo>
                <a:lnTo>
                  <a:pt x="770" y="183"/>
                </a:lnTo>
                <a:lnTo>
                  <a:pt x="760" y="189"/>
                </a:lnTo>
                <a:lnTo>
                  <a:pt x="748" y="193"/>
                </a:lnTo>
                <a:lnTo>
                  <a:pt x="738" y="201"/>
                </a:lnTo>
                <a:lnTo>
                  <a:pt x="726" y="208"/>
                </a:lnTo>
                <a:lnTo>
                  <a:pt x="728" y="222"/>
                </a:lnTo>
                <a:lnTo>
                  <a:pt x="728" y="238"/>
                </a:lnTo>
                <a:lnTo>
                  <a:pt x="729" y="281"/>
                </a:lnTo>
                <a:lnTo>
                  <a:pt x="729" y="324"/>
                </a:lnTo>
                <a:lnTo>
                  <a:pt x="729" y="368"/>
                </a:lnTo>
                <a:lnTo>
                  <a:pt x="729" y="412"/>
                </a:lnTo>
                <a:lnTo>
                  <a:pt x="729" y="455"/>
                </a:lnTo>
                <a:lnTo>
                  <a:pt x="728" y="499"/>
                </a:lnTo>
                <a:lnTo>
                  <a:pt x="728" y="542"/>
                </a:lnTo>
                <a:lnTo>
                  <a:pt x="728" y="585"/>
                </a:lnTo>
                <a:lnTo>
                  <a:pt x="739" y="592"/>
                </a:lnTo>
                <a:lnTo>
                  <a:pt x="749" y="599"/>
                </a:lnTo>
                <a:lnTo>
                  <a:pt x="760" y="604"/>
                </a:lnTo>
                <a:lnTo>
                  <a:pt x="771" y="608"/>
                </a:lnTo>
                <a:lnTo>
                  <a:pt x="781" y="612"/>
                </a:lnTo>
                <a:lnTo>
                  <a:pt x="793" y="614"/>
                </a:lnTo>
                <a:lnTo>
                  <a:pt x="804" y="615"/>
                </a:lnTo>
                <a:lnTo>
                  <a:pt x="814" y="617"/>
                </a:lnTo>
                <a:lnTo>
                  <a:pt x="829" y="615"/>
                </a:lnTo>
                <a:lnTo>
                  <a:pt x="840" y="614"/>
                </a:lnTo>
                <a:lnTo>
                  <a:pt x="852" y="610"/>
                </a:lnTo>
                <a:lnTo>
                  <a:pt x="862" y="604"/>
                </a:lnTo>
                <a:lnTo>
                  <a:pt x="871" y="597"/>
                </a:lnTo>
                <a:lnTo>
                  <a:pt x="878" y="588"/>
                </a:lnTo>
                <a:lnTo>
                  <a:pt x="885" y="579"/>
                </a:lnTo>
                <a:lnTo>
                  <a:pt x="891" y="566"/>
                </a:lnTo>
                <a:lnTo>
                  <a:pt x="894" y="558"/>
                </a:lnTo>
                <a:lnTo>
                  <a:pt x="895" y="546"/>
                </a:lnTo>
                <a:lnTo>
                  <a:pt x="896" y="530"/>
                </a:lnTo>
                <a:lnTo>
                  <a:pt x="898" y="510"/>
                </a:lnTo>
                <a:lnTo>
                  <a:pt x="901" y="461"/>
                </a:lnTo>
                <a:lnTo>
                  <a:pt x="901" y="396"/>
                </a:lnTo>
                <a:close/>
                <a:moveTo>
                  <a:pt x="194" y="283"/>
                </a:moveTo>
                <a:lnTo>
                  <a:pt x="194" y="549"/>
                </a:lnTo>
                <a:lnTo>
                  <a:pt x="194" y="563"/>
                </a:lnTo>
                <a:lnTo>
                  <a:pt x="199" y="576"/>
                </a:lnTo>
                <a:lnTo>
                  <a:pt x="203" y="586"/>
                </a:lnTo>
                <a:lnTo>
                  <a:pt x="212" y="595"/>
                </a:lnTo>
                <a:lnTo>
                  <a:pt x="220" y="602"/>
                </a:lnTo>
                <a:lnTo>
                  <a:pt x="233" y="607"/>
                </a:lnTo>
                <a:lnTo>
                  <a:pt x="246" y="610"/>
                </a:lnTo>
                <a:lnTo>
                  <a:pt x="264" y="611"/>
                </a:lnTo>
                <a:lnTo>
                  <a:pt x="264" y="620"/>
                </a:lnTo>
                <a:lnTo>
                  <a:pt x="0" y="620"/>
                </a:lnTo>
                <a:lnTo>
                  <a:pt x="0" y="611"/>
                </a:lnTo>
                <a:lnTo>
                  <a:pt x="13" y="608"/>
                </a:lnTo>
                <a:lnTo>
                  <a:pt x="24" y="605"/>
                </a:lnTo>
                <a:lnTo>
                  <a:pt x="34" y="599"/>
                </a:lnTo>
                <a:lnTo>
                  <a:pt x="42" y="592"/>
                </a:lnTo>
                <a:lnTo>
                  <a:pt x="49" y="584"/>
                </a:lnTo>
                <a:lnTo>
                  <a:pt x="53" y="574"/>
                </a:lnTo>
                <a:lnTo>
                  <a:pt x="55" y="562"/>
                </a:lnTo>
                <a:lnTo>
                  <a:pt x="56" y="549"/>
                </a:lnTo>
                <a:lnTo>
                  <a:pt x="56" y="244"/>
                </a:lnTo>
                <a:lnTo>
                  <a:pt x="56" y="232"/>
                </a:lnTo>
                <a:lnTo>
                  <a:pt x="53" y="222"/>
                </a:lnTo>
                <a:lnTo>
                  <a:pt x="50" y="212"/>
                </a:lnTo>
                <a:lnTo>
                  <a:pt x="46" y="205"/>
                </a:lnTo>
                <a:lnTo>
                  <a:pt x="40" y="198"/>
                </a:lnTo>
                <a:lnTo>
                  <a:pt x="33" y="192"/>
                </a:lnTo>
                <a:lnTo>
                  <a:pt x="24" y="188"/>
                </a:lnTo>
                <a:lnTo>
                  <a:pt x="16" y="185"/>
                </a:lnTo>
                <a:lnTo>
                  <a:pt x="16" y="172"/>
                </a:lnTo>
                <a:lnTo>
                  <a:pt x="160" y="172"/>
                </a:lnTo>
                <a:lnTo>
                  <a:pt x="164" y="172"/>
                </a:lnTo>
                <a:lnTo>
                  <a:pt x="170" y="173"/>
                </a:lnTo>
                <a:lnTo>
                  <a:pt x="173" y="176"/>
                </a:lnTo>
                <a:lnTo>
                  <a:pt x="177" y="179"/>
                </a:lnTo>
                <a:lnTo>
                  <a:pt x="181" y="182"/>
                </a:lnTo>
                <a:lnTo>
                  <a:pt x="184" y="188"/>
                </a:lnTo>
                <a:lnTo>
                  <a:pt x="187" y="192"/>
                </a:lnTo>
                <a:lnTo>
                  <a:pt x="189" y="199"/>
                </a:lnTo>
                <a:lnTo>
                  <a:pt x="190" y="199"/>
                </a:lnTo>
                <a:lnTo>
                  <a:pt x="190" y="201"/>
                </a:lnTo>
                <a:lnTo>
                  <a:pt x="202" y="192"/>
                </a:lnTo>
                <a:lnTo>
                  <a:pt x="213" y="186"/>
                </a:lnTo>
                <a:lnTo>
                  <a:pt x="225" y="180"/>
                </a:lnTo>
                <a:lnTo>
                  <a:pt x="236" y="176"/>
                </a:lnTo>
                <a:lnTo>
                  <a:pt x="248" y="172"/>
                </a:lnTo>
                <a:lnTo>
                  <a:pt x="258" y="169"/>
                </a:lnTo>
                <a:lnTo>
                  <a:pt x="269" y="167"/>
                </a:lnTo>
                <a:lnTo>
                  <a:pt x="279" y="167"/>
                </a:lnTo>
                <a:lnTo>
                  <a:pt x="307" y="167"/>
                </a:lnTo>
                <a:lnTo>
                  <a:pt x="333" y="170"/>
                </a:lnTo>
                <a:lnTo>
                  <a:pt x="356" y="173"/>
                </a:lnTo>
                <a:lnTo>
                  <a:pt x="377" y="178"/>
                </a:lnTo>
                <a:lnTo>
                  <a:pt x="398" y="183"/>
                </a:lnTo>
                <a:lnTo>
                  <a:pt x="416" y="191"/>
                </a:lnTo>
                <a:lnTo>
                  <a:pt x="434" y="199"/>
                </a:lnTo>
                <a:lnTo>
                  <a:pt x="448" y="209"/>
                </a:lnTo>
                <a:lnTo>
                  <a:pt x="461" y="219"/>
                </a:lnTo>
                <a:lnTo>
                  <a:pt x="473" y="232"/>
                </a:lnTo>
                <a:lnTo>
                  <a:pt x="483" y="245"/>
                </a:lnTo>
                <a:lnTo>
                  <a:pt x="490" y="261"/>
                </a:lnTo>
                <a:lnTo>
                  <a:pt x="496" y="277"/>
                </a:lnTo>
                <a:lnTo>
                  <a:pt x="500" y="294"/>
                </a:lnTo>
                <a:lnTo>
                  <a:pt x="503" y="313"/>
                </a:lnTo>
                <a:lnTo>
                  <a:pt x="504" y="333"/>
                </a:lnTo>
                <a:lnTo>
                  <a:pt x="504" y="549"/>
                </a:lnTo>
                <a:lnTo>
                  <a:pt x="506" y="562"/>
                </a:lnTo>
                <a:lnTo>
                  <a:pt x="507" y="574"/>
                </a:lnTo>
                <a:lnTo>
                  <a:pt x="512" y="584"/>
                </a:lnTo>
                <a:lnTo>
                  <a:pt x="519" y="592"/>
                </a:lnTo>
                <a:lnTo>
                  <a:pt x="526" y="599"/>
                </a:lnTo>
                <a:lnTo>
                  <a:pt x="536" y="605"/>
                </a:lnTo>
                <a:lnTo>
                  <a:pt x="548" y="608"/>
                </a:lnTo>
                <a:lnTo>
                  <a:pt x="561" y="611"/>
                </a:lnTo>
                <a:lnTo>
                  <a:pt x="561" y="620"/>
                </a:lnTo>
                <a:lnTo>
                  <a:pt x="297" y="620"/>
                </a:lnTo>
                <a:lnTo>
                  <a:pt x="297" y="611"/>
                </a:lnTo>
                <a:lnTo>
                  <a:pt x="314" y="610"/>
                </a:lnTo>
                <a:lnTo>
                  <a:pt x="327" y="607"/>
                </a:lnTo>
                <a:lnTo>
                  <a:pt x="340" y="602"/>
                </a:lnTo>
                <a:lnTo>
                  <a:pt x="349" y="595"/>
                </a:lnTo>
                <a:lnTo>
                  <a:pt x="357" y="586"/>
                </a:lnTo>
                <a:lnTo>
                  <a:pt x="362" y="576"/>
                </a:lnTo>
                <a:lnTo>
                  <a:pt x="366" y="563"/>
                </a:lnTo>
                <a:lnTo>
                  <a:pt x="366" y="549"/>
                </a:lnTo>
                <a:lnTo>
                  <a:pt x="366" y="342"/>
                </a:lnTo>
                <a:lnTo>
                  <a:pt x="366" y="322"/>
                </a:lnTo>
                <a:lnTo>
                  <a:pt x="365" y="303"/>
                </a:lnTo>
                <a:lnTo>
                  <a:pt x="363" y="286"/>
                </a:lnTo>
                <a:lnTo>
                  <a:pt x="362" y="270"/>
                </a:lnTo>
                <a:lnTo>
                  <a:pt x="357" y="254"/>
                </a:lnTo>
                <a:lnTo>
                  <a:pt x="354" y="241"/>
                </a:lnTo>
                <a:lnTo>
                  <a:pt x="350" y="229"/>
                </a:lnTo>
                <a:lnTo>
                  <a:pt x="344" y="218"/>
                </a:lnTo>
                <a:lnTo>
                  <a:pt x="339" y="208"/>
                </a:lnTo>
                <a:lnTo>
                  <a:pt x="333" y="199"/>
                </a:lnTo>
                <a:lnTo>
                  <a:pt x="326" y="193"/>
                </a:lnTo>
                <a:lnTo>
                  <a:pt x="318" y="188"/>
                </a:lnTo>
                <a:lnTo>
                  <a:pt x="310" y="182"/>
                </a:lnTo>
                <a:lnTo>
                  <a:pt x="301" y="179"/>
                </a:lnTo>
                <a:lnTo>
                  <a:pt x="291" y="178"/>
                </a:lnTo>
                <a:lnTo>
                  <a:pt x="279" y="176"/>
                </a:lnTo>
                <a:lnTo>
                  <a:pt x="269" y="178"/>
                </a:lnTo>
                <a:lnTo>
                  <a:pt x="258" y="179"/>
                </a:lnTo>
                <a:lnTo>
                  <a:pt x="246" y="182"/>
                </a:lnTo>
                <a:lnTo>
                  <a:pt x="236" y="185"/>
                </a:lnTo>
                <a:lnTo>
                  <a:pt x="225" y="189"/>
                </a:lnTo>
                <a:lnTo>
                  <a:pt x="215" y="195"/>
                </a:lnTo>
                <a:lnTo>
                  <a:pt x="203" y="202"/>
                </a:lnTo>
                <a:lnTo>
                  <a:pt x="192" y="209"/>
                </a:lnTo>
                <a:lnTo>
                  <a:pt x="193" y="225"/>
                </a:lnTo>
                <a:lnTo>
                  <a:pt x="194" y="241"/>
                </a:lnTo>
                <a:lnTo>
                  <a:pt x="194" y="261"/>
                </a:lnTo>
                <a:lnTo>
                  <a:pt x="194" y="283"/>
                </a:lnTo>
                <a:close/>
                <a:moveTo>
                  <a:pt x="1552" y="0"/>
                </a:moveTo>
                <a:lnTo>
                  <a:pt x="1552" y="879"/>
                </a:lnTo>
                <a:lnTo>
                  <a:pt x="1522" y="879"/>
                </a:lnTo>
                <a:lnTo>
                  <a:pt x="1522" y="0"/>
                </a:lnTo>
                <a:lnTo>
                  <a:pt x="1552" y="0"/>
                </a:lnTo>
                <a:close/>
              </a:path>
            </a:pathLst>
          </a:custGeom>
          <a:solidFill>
            <a:srgbClr val="0046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61" name="TextovéPole 160"/>
          <p:cNvSpPr txBox="1"/>
          <p:nvPr userDrawn="1"/>
        </p:nvSpPr>
        <p:spPr>
          <a:xfrm>
            <a:off x="1846264" y="5955220"/>
            <a:ext cx="54403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cs-CZ" sz="1600" kern="1000" spc="-70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Gramotnosti</a:t>
            </a:r>
            <a:br>
              <a:rPr lang="cs-CZ" sz="1600" kern="1000" spc="-70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1600" kern="1000" spc="-70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 život</a:t>
            </a:r>
          </a:p>
        </p:txBody>
      </p:sp>
    </p:spTree>
    <p:extLst>
      <p:ext uri="{BB962C8B-B14F-4D97-AF65-F5344CB8AC3E}">
        <p14:creationId xmlns:p14="http://schemas.microsoft.com/office/powerpoint/2010/main" val="13441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 userDrawn="1"/>
        </p:nvSpPr>
        <p:spPr>
          <a:xfrm>
            <a:off x="5694218" y="0"/>
            <a:ext cx="6497782" cy="2545773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4715988"/>
            <a:ext cx="2050473" cy="1449285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9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286500" y="1250866"/>
            <a:ext cx="5216236" cy="23587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1" name="Zástupný symbol pro obrázek 2"/>
          <p:cNvSpPr>
            <a:spLocks noGrp="1"/>
          </p:cNvSpPr>
          <p:nvPr>
            <p:ph type="pic" idx="11"/>
          </p:nvPr>
        </p:nvSpPr>
        <p:spPr>
          <a:xfrm>
            <a:off x="6286500" y="3754087"/>
            <a:ext cx="5216236" cy="23587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2" name="Nadpis 1"/>
          <p:cNvSpPr>
            <a:spLocks noGrp="1"/>
          </p:cNvSpPr>
          <p:nvPr>
            <p:ph type="ctrTitle"/>
          </p:nvPr>
        </p:nvSpPr>
        <p:spPr>
          <a:xfrm>
            <a:off x="1524000" y="1919019"/>
            <a:ext cx="4045531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4" name="Zástupný symbol pro text 3"/>
          <p:cNvSpPr>
            <a:spLocks noGrp="1"/>
          </p:cNvSpPr>
          <p:nvPr>
            <p:ph type="body" sz="half" idx="12"/>
          </p:nvPr>
        </p:nvSpPr>
        <p:spPr>
          <a:xfrm>
            <a:off x="3905250" y="4715988"/>
            <a:ext cx="2050473" cy="1449285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5" name="Zástupný symbol pro text 3"/>
          <p:cNvSpPr>
            <a:spLocks noGrp="1"/>
          </p:cNvSpPr>
          <p:nvPr>
            <p:ph type="body" sz="half" idx="13"/>
          </p:nvPr>
        </p:nvSpPr>
        <p:spPr>
          <a:xfrm>
            <a:off x="1496292" y="4113810"/>
            <a:ext cx="2078181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6" name="Zástupný symbol pro text 3"/>
          <p:cNvSpPr>
            <a:spLocks noGrp="1"/>
          </p:cNvSpPr>
          <p:nvPr>
            <p:ph type="body" sz="half" idx="14"/>
          </p:nvPr>
        </p:nvSpPr>
        <p:spPr>
          <a:xfrm>
            <a:off x="3905250" y="4113809"/>
            <a:ext cx="2050473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38345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7595755" y="0"/>
            <a:ext cx="4586365" cy="6857999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934109" y="2373509"/>
            <a:ext cx="2625724" cy="3328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5" name="Zástupný symbol pro obrázek 2"/>
          <p:cNvSpPr>
            <a:spLocks noGrp="1"/>
          </p:cNvSpPr>
          <p:nvPr>
            <p:ph type="pic" idx="10"/>
          </p:nvPr>
        </p:nvSpPr>
        <p:spPr>
          <a:xfrm>
            <a:off x="4062754" y="2373509"/>
            <a:ext cx="2625724" cy="3328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6" name="Zástupný symbol pro obrázek 2"/>
          <p:cNvSpPr>
            <a:spLocks noGrp="1"/>
          </p:cNvSpPr>
          <p:nvPr>
            <p:ph type="pic" idx="11"/>
          </p:nvPr>
        </p:nvSpPr>
        <p:spPr>
          <a:xfrm>
            <a:off x="1191399" y="2373509"/>
            <a:ext cx="2625724" cy="3328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1191399" y="1213598"/>
            <a:ext cx="5427518" cy="1022430"/>
          </a:xfrm>
        </p:spPr>
        <p:txBody>
          <a:bodyPr anchor="t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9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805464" y="2373509"/>
            <a:ext cx="1728445" cy="332898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0" name="Zástupný symbol pro text 3"/>
          <p:cNvSpPr>
            <a:spLocks noGrp="1"/>
          </p:cNvSpPr>
          <p:nvPr>
            <p:ph type="body" sz="half" idx="13"/>
          </p:nvPr>
        </p:nvSpPr>
        <p:spPr>
          <a:xfrm>
            <a:off x="8032172" y="1198585"/>
            <a:ext cx="3501737" cy="593273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43321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bdélník 29"/>
          <p:cNvSpPr/>
          <p:nvPr userDrawn="1"/>
        </p:nvSpPr>
        <p:spPr>
          <a:xfrm>
            <a:off x="0" y="1267691"/>
            <a:ext cx="1227025" cy="4052454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93801" y="388711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9" name="Zástupný symbol pro obrázek 2"/>
          <p:cNvSpPr>
            <a:spLocks noGrp="1"/>
          </p:cNvSpPr>
          <p:nvPr>
            <p:ph type="pic" idx="11"/>
          </p:nvPr>
        </p:nvSpPr>
        <p:spPr>
          <a:xfrm>
            <a:off x="3398841" y="388711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2" name="Zástupný symbol pro obrázek 2"/>
          <p:cNvSpPr>
            <a:spLocks noGrp="1"/>
          </p:cNvSpPr>
          <p:nvPr>
            <p:ph type="pic" idx="12"/>
          </p:nvPr>
        </p:nvSpPr>
        <p:spPr>
          <a:xfrm>
            <a:off x="993801" y="151020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3" name="Zástupný symbol pro obrázek 2"/>
          <p:cNvSpPr>
            <a:spLocks noGrp="1"/>
          </p:cNvSpPr>
          <p:nvPr>
            <p:ph type="pic" idx="13"/>
          </p:nvPr>
        </p:nvSpPr>
        <p:spPr>
          <a:xfrm>
            <a:off x="3398841" y="151020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25" name="Zástupný symbol pro text 3"/>
          <p:cNvSpPr>
            <a:spLocks noGrp="1"/>
          </p:cNvSpPr>
          <p:nvPr>
            <p:ph type="body" sz="half" idx="17"/>
          </p:nvPr>
        </p:nvSpPr>
        <p:spPr>
          <a:xfrm>
            <a:off x="9857734" y="4892636"/>
            <a:ext cx="1693251" cy="110674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6" name="Zástupný symbol pro text 3"/>
          <p:cNvSpPr>
            <a:spLocks noGrp="1"/>
          </p:cNvSpPr>
          <p:nvPr>
            <p:ph type="body" sz="half" idx="18"/>
          </p:nvPr>
        </p:nvSpPr>
        <p:spPr>
          <a:xfrm>
            <a:off x="9857735" y="4290456"/>
            <a:ext cx="1693250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0" name="Zástupný symbol pro text 3"/>
          <p:cNvSpPr>
            <a:spLocks noGrp="1"/>
          </p:cNvSpPr>
          <p:nvPr>
            <p:ph type="body" sz="half" idx="14"/>
          </p:nvPr>
        </p:nvSpPr>
        <p:spPr>
          <a:xfrm>
            <a:off x="7971813" y="4892636"/>
            <a:ext cx="1693251" cy="110674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2" name="Zástupný symbol pro text 3"/>
          <p:cNvSpPr>
            <a:spLocks noGrp="1"/>
          </p:cNvSpPr>
          <p:nvPr>
            <p:ph type="body" sz="half" idx="16"/>
          </p:nvPr>
        </p:nvSpPr>
        <p:spPr>
          <a:xfrm>
            <a:off x="7971814" y="4290456"/>
            <a:ext cx="1693250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7" name="Zástupný symbol pro text 3"/>
          <p:cNvSpPr>
            <a:spLocks noGrp="1"/>
          </p:cNvSpPr>
          <p:nvPr>
            <p:ph type="body" sz="half" idx="19"/>
          </p:nvPr>
        </p:nvSpPr>
        <p:spPr>
          <a:xfrm>
            <a:off x="6085891" y="4892636"/>
            <a:ext cx="1693251" cy="110674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8" name="Zástupný symbol pro text 3"/>
          <p:cNvSpPr>
            <a:spLocks noGrp="1"/>
          </p:cNvSpPr>
          <p:nvPr>
            <p:ph type="body" sz="half" idx="20"/>
          </p:nvPr>
        </p:nvSpPr>
        <p:spPr>
          <a:xfrm>
            <a:off x="6085892" y="4290456"/>
            <a:ext cx="1693250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9" name="Podnadpis 2"/>
          <p:cNvSpPr>
            <a:spLocks noGrp="1"/>
          </p:cNvSpPr>
          <p:nvPr>
            <p:ph type="subTitle" idx="10"/>
          </p:nvPr>
        </p:nvSpPr>
        <p:spPr>
          <a:xfrm>
            <a:off x="6085891" y="2533536"/>
            <a:ext cx="5465094" cy="912290"/>
          </a:xfrm>
        </p:spPr>
        <p:txBody>
          <a:bodyPr anchor="t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6085891" y="1333562"/>
            <a:ext cx="5465095" cy="1191068"/>
          </a:xfrm>
        </p:spPr>
        <p:txBody>
          <a:bodyPr anchor="b" anchorCtr="0">
            <a:noAutofit/>
          </a:bodyPr>
          <a:lstStyle>
            <a:lvl1pPr algn="r">
              <a:lnSpc>
                <a:spcPct val="7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689031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zkrace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947418"/>
            <a:ext cx="10044608" cy="3362367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Nadpis 1"/>
          <p:cNvSpPr>
            <a:spLocks noGrp="1"/>
          </p:cNvSpPr>
          <p:nvPr>
            <p:ph type="ctrTitle"/>
          </p:nvPr>
        </p:nvSpPr>
        <p:spPr>
          <a:xfrm>
            <a:off x="1524000" y="1780476"/>
            <a:ext cx="10044608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1267691"/>
            <a:ext cx="1227025" cy="4052454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1152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075806"/>
            <a:ext cx="10044607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6" y="1491343"/>
            <a:ext cx="10034221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10044607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Obdélník 5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571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1" y="2075806"/>
            <a:ext cx="4922982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6" y="1491343"/>
            <a:ext cx="10034221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10044607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text 3"/>
          <p:cNvSpPr>
            <a:spLocks noGrp="1"/>
          </p:cNvSpPr>
          <p:nvPr>
            <p:ph type="body" sz="half" idx="11"/>
          </p:nvPr>
        </p:nvSpPr>
        <p:spPr>
          <a:xfrm>
            <a:off x="6645625" y="2075806"/>
            <a:ext cx="4922982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771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6" y="1491343"/>
            <a:ext cx="10034221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10044607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Zástupný symbol pro text 3"/>
          <p:cNvSpPr>
            <a:spLocks noGrp="1"/>
          </p:cNvSpPr>
          <p:nvPr>
            <p:ph type="body" sz="half" idx="12"/>
          </p:nvPr>
        </p:nvSpPr>
        <p:spPr>
          <a:xfrm>
            <a:off x="8340436" y="2057400"/>
            <a:ext cx="3228171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3" name="Zástupný symbol pro text 3"/>
          <p:cNvSpPr>
            <a:spLocks noGrp="1"/>
          </p:cNvSpPr>
          <p:nvPr>
            <p:ph type="body" sz="half" idx="13"/>
          </p:nvPr>
        </p:nvSpPr>
        <p:spPr>
          <a:xfrm>
            <a:off x="1534386" y="2057400"/>
            <a:ext cx="3228171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4" name="Zástupný symbol pro text 3"/>
          <p:cNvSpPr>
            <a:spLocks noGrp="1"/>
          </p:cNvSpPr>
          <p:nvPr>
            <p:ph type="body" sz="half" idx="14"/>
          </p:nvPr>
        </p:nvSpPr>
        <p:spPr>
          <a:xfrm>
            <a:off x="4937411" y="2057400"/>
            <a:ext cx="3228171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9" name="Obdélník 8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715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693705" y="4212772"/>
            <a:ext cx="3932237" cy="2177142"/>
          </a:xfrm>
        </p:spPr>
        <p:txBody>
          <a:bodyPr>
            <a:noAutofit/>
          </a:bodyPr>
          <a:lstStyle>
            <a:lvl1pPr marL="0" indent="0">
              <a:lnSpc>
                <a:spcPct val="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cxnSp>
        <p:nvCxnSpPr>
          <p:cNvPr id="8" name="Přímá spojnice 7"/>
          <p:cNvCxnSpPr/>
          <p:nvPr userDrawn="1"/>
        </p:nvCxnSpPr>
        <p:spPr>
          <a:xfrm rot="10800000" flipV="1">
            <a:off x="7598021" y="4040365"/>
            <a:ext cx="0" cy="252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083468"/>
            <a:ext cx="5988723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783821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12982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AZEK">
  <p:cSld name="OBRAZE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>
            <a:spLocks noGrp="1"/>
          </p:cNvSpPr>
          <p:nvPr>
            <p:ph type="pic" idx="2"/>
          </p:nvPr>
        </p:nvSpPr>
        <p:spPr>
          <a:xfrm>
            <a:off x="-3175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579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525346" y="1652534"/>
            <a:ext cx="2160000" cy="2160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693705" y="4212772"/>
            <a:ext cx="3932237" cy="2177142"/>
          </a:xfrm>
        </p:spPr>
        <p:txBody>
          <a:bodyPr>
            <a:noAutofit/>
          </a:bodyPr>
          <a:lstStyle>
            <a:lvl1pPr marL="0" indent="0">
              <a:lnSpc>
                <a:spcPct val="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cxnSp>
        <p:nvCxnSpPr>
          <p:cNvPr id="8" name="Přímá spojnice 7"/>
          <p:cNvCxnSpPr/>
          <p:nvPr userDrawn="1"/>
        </p:nvCxnSpPr>
        <p:spPr>
          <a:xfrm rot="10800000" flipV="1">
            <a:off x="7598021" y="4040365"/>
            <a:ext cx="0" cy="252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 userDrawn="1"/>
        </p:nvCxnSpPr>
        <p:spPr>
          <a:xfrm flipV="1">
            <a:off x="7598020" y="392937"/>
            <a:ext cx="0" cy="108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24000" y="4109884"/>
            <a:ext cx="5978336" cy="1844602"/>
          </a:xfrm>
        </p:spPr>
        <p:txBody>
          <a:bodyPr>
            <a:no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5988723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7764609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AZDNA">
  <p:cSld name="PRAZDNA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790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4037116"/>
            <a:ext cx="2310245" cy="1449285"/>
          </a:xfrm>
        </p:spPr>
        <p:txBody>
          <a:bodyPr>
            <a:noAutofit/>
          </a:bodyPr>
          <a:lstStyle>
            <a:lvl1pPr marL="0" indent="0" algn="r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7" name="Podnadpis 2"/>
          <p:cNvSpPr>
            <a:spLocks noGrp="1"/>
          </p:cNvSpPr>
          <p:nvPr>
            <p:ph type="subTitle" idx="10"/>
          </p:nvPr>
        </p:nvSpPr>
        <p:spPr>
          <a:xfrm>
            <a:off x="1524000" y="3471059"/>
            <a:ext cx="2310245" cy="566057"/>
          </a:xfrm>
        </p:spPr>
        <p:txBody>
          <a:bodyPr anchor="b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9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969327" y="1091045"/>
            <a:ext cx="8222673" cy="43953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8" name="Nadpis 1"/>
          <p:cNvSpPr>
            <a:spLocks noGrp="1"/>
          </p:cNvSpPr>
          <p:nvPr>
            <p:ph type="ctrTitle"/>
          </p:nvPr>
        </p:nvSpPr>
        <p:spPr>
          <a:xfrm>
            <a:off x="1524000" y="0"/>
            <a:ext cx="2944091" cy="2545773"/>
          </a:xfrm>
          <a:solidFill>
            <a:srgbClr val="8397B0"/>
          </a:solidFill>
          <a:ln>
            <a:noFill/>
          </a:ln>
        </p:spPr>
        <p:txBody>
          <a:bodyPr lIns="144000" tIns="540000" anchor="ctr" anchorCtr="0">
            <a:noAutofit/>
          </a:bodyPr>
          <a:lstStyle>
            <a:lvl1pPr algn="ctr">
              <a:lnSpc>
                <a:spcPct val="70000"/>
              </a:lnSpc>
              <a:defRPr sz="14000" b="0" spc="-3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37538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ěl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917120" y="3236976"/>
            <a:ext cx="5458044" cy="3098509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74037" y="4178892"/>
            <a:ext cx="5046908" cy="2156593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6674037" y="3612835"/>
            <a:ext cx="5046908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215993" y="3766268"/>
            <a:ext cx="4027240" cy="1022430"/>
          </a:xfrm>
        </p:spPr>
        <p:txBody>
          <a:bodyPr anchor="t" anchorCtr="0"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17119" y="0"/>
            <a:ext cx="5458044" cy="3236976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2" name="Obdélník 11"/>
          <p:cNvSpPr/>
          <p:nvPr userDrawn="1"/>
        </p:nvSpPr>
        <p:spPr>
          <a:xfrm>
            <a:off x="1125246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619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917120" y="0"/>
            <a:ext cx="5458044" cy="6335485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215993" y="3766268"/>
            <a:ext cx="4027240" cy="1022430"/>
          </a:xfrm>
        </p:spPr>
        <p:txBody>
          <a:bodyPr anchor="t" anchorCtr="0"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3236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0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74037" y="4178892"/>
            <a:ext cx="5046908" cy="2156593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2" name="Podnadpis 2"/>
          <p:cNvSpPr>
            <a:spLocks noGrp="1"/>
          </p:cNvSpPr>
          <p:nvPr>
            <p:ph type="subTitle" idx="10"/>
          </p:nvPr>
        </p:nvSpPr>
        <p:spPr>
          <a:xfrm>
            <a:off x="6674037" y="3612835"/>
            <a:ext cx="5046908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8124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7502236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693705" y="2075806"/>
            <a:ext cx="4027239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7704091" y="1491343"/>
            <a:ext cx="4016853" cy="566057"/>
          </a:xfrm>
        </p:spPr>
        <p:txBody>
          <a:bodyPr wrap="square"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7693705" y="450507"/>
            <a:ext cx="4027240" cy="1022430"/>
          </a:xfrm>
        </p:spPr>
        <p:txBody>
          <a:bodyPr wrap="square" anchor="t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991468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693705" y="0"/>
            <a:ext cx="4498295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075806"/>
            <a:ext cx="5988723" cy="4259680"/>
          </a:xfrm>
        </p:spPr>
        <p:txBody>
          <a:bodyPr>
            <a:noAutofit/>
          </a:bodyPr>
          <a:lstStyle>
            <a:lvl1pPr marL="0" indent="0" algn="r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7" y="1491343"/>
            <a:ext cx="5978336" cy="566057"/>
          </a:xfrm>
        </p:spPr>
        <p:txBody>
          <a:bodyPr anchor="b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5988723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9188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248493" y="548218"/>
            <a:ext cx="4320115" cy="57615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947418"/>
            <a:ext cx="5427518" cy="3362367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Nadpis 1"/>
          <p:cNvSpPr>
            <a:spLocks noGrp="1"/>
          </p:cNvSpPr>
          <p:nvPr>
            <p:ph type="ctrTitle"/>
          </p:nvPr>
        </p:nvSpPr>
        <p:spPr>
          <a:xfrm>
            <a:off x="1524000" y="1780476"/>
            <a:ext cx="5427518" cy="1022430"/>
          </a:xfrm>
        </p:spPr>
        <p:txBody>
          <a:bodyPr anchor="b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1267691"/>
            <a:ext cx="1227025" cy="4052454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761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+1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3948545" cy="6857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204854" y="2947418"/>
            <a:ext cx="5427518" cy="3362367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Nadpis 1"/>
          <p:cNvSpPr>
            <a:spLocks noGrp="1"/>
          </p:cNvSpPr>
          <p:nvPr>
            <p:ph type="ctrTitle"/>
          </p:nvPr>
        </p:nvSpPr>
        <p:spPr>
          <a:xfrm>
            <a:off x="4204854" y="1780476"/>
            <a:ext cx="5427518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10955095" y="1267690"/>
            <a:ext cx="1227025" cy="5590309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obrázek 2"/>
          <p:cNvSpPr>
            <a:spLocks noGrp="1"/>
          </p:cNvSpPr>
          <p:nvPr>
            <p:ph type="pic" idx="10"/>
          </p:nvPr>
        </p:nvSpPr>
        <p:spPr>
          <a:xfrm>
            <a:off x="9888681" y="-1"/>
            <a:ext cx="2293439" cy="29474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77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ED1ED-DD00-4C1C-A181-E7F64D6E8981}" type="datetimeFigureOut">
              <a:rPr lang="cs-CZ" smtClean="0"/>
              <a:t>03.05.2021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68C02-398B-48DC-9EB9-4F4ACA46BF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811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62" r:id="rId3"/>
    <p:sldLayoutId id="2147483668" r:id="rId4"/>
    <p:sldLayoutId id="2147483667" r:id="rId5"/>
    <p:sldLayoutId id="2147483661" r:id="rId6"/>
    <p:sldLayoutId id="2147483660" r:id="rId7"/>
    <p:sldLayoutId id="2147483664" r:id="rId8"/>
    <p:sldLayoutId id="2147483665" r:id="rId9"/>
    <p:sldLayoutId id="2147483663" r:id="rId10"/>
    <p:sldLayoutId id="2147483666" r:id="rId11"/>
    <p:sldLayoutId id="2147483669" r:id="rId12"/>
    <p:sldLayoutId id="2147483671" r:id="rId13"/>
    <p:sldLayoutId id="2147483672" r:id="rId14"/>
    <p:sldLayoutId id="2147483673" r:id="rId15"/>
    <p:sldLayoutId id="2147483674" r:id="rId16"/>
    <p:sldLayoutId id="2147483670" r:id="rId17"/>
    <p:sldLayoutId id="2147483658" r:id="rId18"/>
    <p:sldLayoutId id="2147483675" r:id="rId19"/>
    <p:sldLayoutId id="2147483676" r:id="rId20"/>
  </p:sldLayoutIdLst>
  <p:txStyles>
    <p:titleStyle>
      <a:lvl1pPr algn="l" defTabSz="914400" rtl="0" eaLnBrk="1" latinLnBrk="0" hangingPunct="1">
        <a:lnSpc>
          <a:spcPct val="7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194400" rtl="0" eaLnBrk="1" latinLnBrk="0" hangingPunct="1">
        <a:lnSpc>
          <a:spcPct val="90000"/>
        </a:lnSpc>
        <a:spcBef>
          <a:spcPts val="10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45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63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lanky.rvp.cz/clanek/c/z/9879/TYPY-PORTFOLII-A-JEJICH-VYUZITIVE-VYUCE.html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lanky.rvp.cz/clanek/c/Z/22675/online-karierove-portfolio-jako-soucast-skolniho-kurikula.html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Nadpis 1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Společenství praxe vzdělávací oblasti…</a:t>
            </a:r>
          </a:p>
        </p:txBody>
      </p:sp>
      <p:sp>
        <p:nvSpPr>
          <p:cNvPr id="18" name="Podnadpis 1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Petr Chaluš, NPI</a:t>
            </a:r>
          </a:p>
          <a:p>
            <a:r>
              <a:rPr lang="cs-CZ" dirty="0"/>
              <a:t>kariérové vzdělávání v RVP</a:t>
            </a:r>
          </a:p>
        </p:txBody>
      </p:sp>
    </p:spTree>
    <p:extLst>
      <p:ext uri="{BB962C8B-B14F-4D97-AF65-F5344CB8AC3E}">
        <p14:creationId xmlns:p14="http://schemas.microsoft.com/office/powerpoint/2010/main" val="773615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Daniel\Desktop\logo+ucim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2330" y="3556794"/>
            <a:ext cx="3333750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Nadpis 8"/>
          <p:cNvSpPr txBox="1">
            <a:spLocks/>
          </p:cNvSpPr>
          <p:nvPr/>
        </p:nvSpPr>
        <p:spPr>
          <a:xfrm>
            <a:off x="420818" y="3289727"/>
            <a:ext cx="7010699" cy="10498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</a:p>
        </p:txBody>
      </p:sp>
      <p:sp>
        <p:nvSpPr>
          <p:cNvPr id="8" name="Zástupný symbol pro text 6">
            <a:extLst>
              <a:ext uri="{FF2B5EF4-FFF2-40B4-BE49-F238E27FC236}">
                <a16:creationId xmlns:a16="http://schemas.microsoft.com/office/drawing/2014/main" id="{8497BAE4-AA8F-40E0-B49F-DF137CC99E98}"/>
              </a:ext>
            </a:extLst>
          </p:cNvPr>
          <p:cNvSpPr txBox="1">
            <a:spLocks/>
          </p:cNvSpPr>
          <p:nvPr/>
        </p:nvSpPr>
        <p:spPr>
          <a:xfrm>
            <a:off x="-78715" y="4428067"/>
            <a:ext cx="7010699" cy="22690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94400" rtl="0" eaLnBrk="1" latinLnBrk="0" hangingPunct="1">
              <a:lnSpc>
                <a:spcPct val="50000"/>
              </a:lnSpc>
              <a:spcBef>
                <a:spcPts val="600"/>
              </a:spcBef>
              <a:buSzPct val="110000"/>
              <a:buFont typeface="Wingdings" panose="05000000000000000000" pitchFamily="2" charset="2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194400" rtl="0" eaLnBrk="1" latinLnBrk="0" hangingPunct="1">
              <a:lnSpc>
                <a:spcPct val="90000"/>
              </a:lnSpc>
              <a:spcBef>
                <a:spcPts val="500"/>
              </a:spcBef>
              <a:buSzPct val="110000"/>
              <a:buFont typeface="Wingdings" panose="05000000000000000000" pitchFamily="2" charset="2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194400" rtl="0" eaLnBrk="1" latinLnBrk="0" hangingPunct="1">
              <a:lnSpc>
                <a:spcPct val="90000"/>
              </a:lnSpc>
              <a:spcBef>
                <a:spcPts val="500"/>
              </a:spcBef>
              <a:buSzPct val="110000"/>
              <a:buFont typeface="Wingdings" panose="05000000000000000000" pitchFamily="2" charset="2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194400" rtl="0" eaLnBrk="1" latinLnBrk="0" hangingPunct="1">
              <a:lnSpc>
                <a:spcPct val="90000"/>
              </a:lnSpc>
              <a:spcBef>
                <a:spcPts val="500"/>
              </a:spcBef>
              <a:buSzPct val="110000"/>
              <a:buFont typeface="Wingdings" panose="05000000000000000000" pitchFamily="2" charset="2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194400" rtl="0" eaLnBrk="1" latinLnBrk="0" hangingPunct="1">
              <a:lnSpc>
                <a:spcPct val="90000"/>
              </a:lnSpc>
              <a:spcBef>
                <a:spcPts val="500"/>
              </a:spcBef>
              <a:buSzPct val="110000"/>
              <a:buFont typeface="Wingdings" panose="05000000000000000000" pitchFamily="2" charset="2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194400" rtl="0" eaLnBrk="1" fontAlgn="auto" latinLnBrk="0" hangingPunct="1">
              <a:lnSpc>
                <a:spcPct val="50000"/>
              </a:lnSpc>
              <a:spcBef>
                <a:spcPts val="600"/>
              </a:spcBef>
              <a:spcAft>
                <a:spcPts val="0"/>
              </a:spcAft>
              <a:buClrTx/>
              <a:buSzPct val="110000"/>
              <a:buFont typeface="Wingdings" panose="05000000000000000000" pitchFamily="2" charset="2"/>
              <a:buNone/>
              <a:tabLst/>
              <a:defRPr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Kontakt p</a:t>
            </a:r>
            <a:r>
              <a:rPr lang="cs-CZ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etr.chalus@npi.cz</a:t>
            </a:r>
            <a:endParaRPr kumimoji="0" lang="cs-CZ" sz="1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895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aniel\Desktop\NPI_ppt_A4\CC-BY-SA_icon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775" y="2953811"/>
            <a:ext cx="2308225" cy="813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5192486" y="3006513"/>
            <a:ext cx="49312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/>
              <a:t>Celá prezentace je dostupná pod licencí CC BY-SA 4.0 Mezinárodní.</a:t>
            </a:r>
          </a:p>
        </p:txBody>
      </p:sp>
    </p:spTree>
    <p:extLst>
      <p:ext uri="{BB962C8B-B14F-4D97-AF65-F5344CB8AC3E}">
        <p14:creationId xmlns:p14="http://schemas.microsoft.com/office/powerpoint/2010/main" val="252198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0"/>
          <p:cNvSpPr/>
          <p:nvPr/>
        </p:nvSpPr>
        <p:spPr>
          <a:xfrm>
            <a:off x="1645348" y="4710728"/>
            <a:ext cx="9062400" cy="6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33"/>
              <a:buFont typeface="Arial"/>
              <a:buNone/>
            </a:pPr>
            <a:r>
              <a:rPr lang="cs-CZ" sz="1733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Podpora budování kapacit pro rozvoj základních </a:t>
            </a:r>
            <a:r>
              <a:rPr lang="cs-CZ" sz="1733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</a:t>
            </a:r>
            <a:r>
              <a:rPr lang="cs-CZ" sz="1733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/gramotností v předškolním </a:t>
            </a:r>
            <a:br>
              <a:rPr lang="cs-CZ" sz="1733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1733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základním vzdělávání - Podpora práce učitelů (PPUČ) je financován Evropskou unií.</a:t>
            </a:r>
            <a:endParaRPr sz="1867" b="0" i="0" u="none" strike="noStrike" cap="none" dirty="0">
              <a:solidFill>
                <a:srgbClr val="323F4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Picture 2" descr="C:\Users\Daniel\Desktop\logo+ucim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0967" y="1370063"/>
            <a:ext cx="4125685" cy="2579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263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cs-CZ" dirty="0"/>
              <a:t>Co je to portfolio?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929F0D6-EC02-43F1-86B5-63CBAC80D536}"/>
              </a:ext>
            </a:extLst>
          </p:cNvPr>
          <p:cNvSpPr txBox="1"/>
          <p:nvPr/>
        </p:nvSpPr>
        <p:spPr>
          <a:xfrm>
            <a:off x="1524000" y="1193054"/>
            <a:ext cx="10331669" cy="47902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733" dirty="0">
                <a:solidFill>
                  <a:schemeClr val="dk1"/>
                </a:solidFill>
                <a:latin typeface="+mj-lt"/>
                <a:cs typeface="Arial"/>
              </a:rPr>
              <a:t>Jana Straková v článku na </a:t>
            </a:r>
            <a:r>
              <a:rPr lang="cs-CZ" sz="1733" i="1" dirty="0">
                <a:solidFill>
                  <a:schemeClr val="dk1"/>
                </a:solidFill>
                <a:latin typeface="+mj-lt"/>
                <a:cs typeface="Arial"/>
              </a:rPr>
              <a:t>rvp.cz </a:t>
            </a:r>
            <a:r>
              <a:rPr lang="cs-CZ" sz="1733" dirty="0">
                <a:solidFill>
                  <a:schemeClr val="dk1"/>
                </a:solidFill>
                <a:latin typeface="+mj-lt"/>
                <a:cs typeface="Arial"/>
              </a:rPr>
              <a:t>strukturovaně popsala, jak vnímá portfolio v kontextu školy. </a:t>
            </a:r>
          </a:p>
          <a:p>
            <a:endParaRPr lang="cs-CZ" sz="1733" dirty="0">
              <a:solidFill>
                <a:schemeClr val="dk1"/>
              </a:solidFill>
              <a:latin typeface="+mj-lt"/>
              <a:cs typeface="Arial"/>
            </a:endParaRPr>
          </a:p>
          <a:p>
            <a:r>
              <a:rPr lang="cs-CZ" sz="1733" dirty="0">
                <a:solidFill>
                  <a:schemeClr val="dk1"/>
                </a:solidFill>
                <a:latin typeface="+mj-lt"/>
                <a:cs typeface="Arial"/>
              </a:rPr>
              <a:t>Portfolia jsou podle ní zejména podkladem pro hodnocení žáků, k monitorování práce a pokroku žáka </a:t>
            </a:r>
            <a:endParaRPr lang="cs-CZ" sz="1733" dirty="0" smtClean="0">
              <a:solidFill>
                <a:schemeClr val="dk1"/>
              </a:solidFill>
              <a:latin typeface="+mj-lt"/>
              <a:cs typeface="Arial"/>
            </a:endParaRPr>
          </a:p>
          <a:p>
            <a:r>
              <a:rPr lang="cs-CZ" sz="1733" dirty="0" smtClean="0">
                <a:solidFill>
                  <a:schemeClr val="dk1"/>
                </a:solidFill>
                <a:latin typeface="+mj-lt"/>
                <a:cs typeface="Arial"/>
              </a:rPr>
              <a:t>v </a:t>
            </a:r>
            <a:r>
              <a:rPr lang="cs-CZ" sz="1733" dirty="0">
                <a:solidFill>
                  <a:schemeClr val="dk1"/>
                </a:solidFill>
                <a:latin typeface="+mj-lt"/>
                <a:cs typeface="Arial"/>
              </a:rPr>
              <a:t>průběhu výuky, i při rozhodování o jeho další vzdělávací dráze. </a:t>
            </a:r>
          </a:p>
          <a:p>
            <a:endParaRPr lang="cs-CZ" sz="1600" dirty="0">
              <a:solidFill>
                <a:srgbClr val="212529"/>
              </a:solidFill>
              <a:latin typeface="+mj-lt"/>
              <a:cs typeface="Arial"/>
            </a:endParaRPr>
          </a:p>
          <a:p>
            <a:r>
              <a:rPr lang="cs-CZ" sz="1733" dirty="0">
                <a:solidFill>
                  <a:schemeClr val="dk1"/>
                </a:solidFill>
                <a:latin typeface="+mj-lt"/>
                <a:cs typeface="Arial"/>
              </a:rPr>
              <a:t>Upozorňuje, že </a:t>
            </a:r>
            <a:r>
              <a:rPr lang="cs-CZ" sz="1733" i="1" dirty="0">
                <a:solidFill>
                  <a:schemeClr val="dk1"/>
                </a:solidFill>
                <a:latin typeface="+mj-lt"/>
                <a:cs typeface="Arial"/>
              </a:rPr>
              <a:t>„formativní hodnocení však vyžaduje, aby žáci přijali zodpovědnost za své učení, reflektovali svůj vývoj a snažili se zlepšovat své výsledky. To znamená, že učitel musí na žáka přenést část rozhodování týkajícího se výuky a hodnocení</a:t>
            </a:r>
            <a:r>
              <a:rPr lang="cs-CZ" sz="1600" b="0" i="1" dirty="0" smtClean="0">
                <a:solidFill>
                  <a:srgbClr val="212529"/>
                </a:solidFill>
                <a:effectLst/>
                <a:latin typeface="+mj-lt"/>
              </a:rPr>
              <a:t>.“</a:t>
            </a:r>
          </a:p>
          <a:p>
            <a:endParaRPr lang="cs-CZ" sz="1600" b="0" i="0" dirty="0" smtClean="0">
              <a:solidFill>
                <a:srgbClr val="212529"/>
              </a:solidFill>
              <a:effectLst/>
              <a:latin typeface="+mj-lt"/>
            </a:endParaRPr>
          </a:p>
          <a:p>
            <a:r>
              <a:rPr lang="cs-CZ" sz="1600" i="1" dirty="0" smtClean="0">
                <a:solidFill>
                  <a:srgbClr val="212529"/>
                </a:solidFill>
                <a:latin typeface="+mj-lt"/>
              </a:rPr>
              <a:t>(</a:t>
            </a:r>
            <a:r>
              <a:rPr lang="cs-CZ" sz="1600" i="1" dirty="0">
                <a:solidFill>
                  <a:srgbClr val="212529"/>
                </a:solidFill>
                <a:latin typeface="+mj-lt"/>
              </a:rPr>
              <a:t>více v článku </a:t>
            </a:r>
            <a:r>
              <a:rPr lang="cs-CZ" sz="1600" i="1" dirty="0">
                <a:solidFill>
                  <a:srgbClr val="249AFF"/>
                </a:solidFill>
                <a:latin typeface="+mj-lt"/>
                <a:hlinkClick r:id="rId2"/>
              </a:rPr>
              <a:t>zde</a:t>
            </a:r>
            <a:r>
              <a:rPr lang="cs-CZ" sz="1600" i="1" dirty="0">
                <a:solidFill>
                  <a:srgbClr val="212529"/>
                </a:solidFill>
                <a:latin typeface="+mj-lt"/>
              </a:rPr>
              <a:t>)</a:t>
            </a:r>
          </a:p>
          <a:p>
            <a:endParaRPr lang="cs-CZ" sz="1600" i="1" dirty="0">
              <a:solidFill>
                <a:srgbClr val="212529"/>
              </a:solidFill>
              <a:latin typeface="+mj-lt"/>
            </a:endParaRPr>
          </a:p>
          <a:p>
            <a:r>
              <a:rPr lang="cs-CZ" sz="1600" i="1" dirty="0">
                <a:solidFill>
                  <a:srgbClr val="212529"/>
                </a:solidFill>
                <a:latin typeface="+mj-lt"/>
              </a:rPr>
              <a:t>-----------------------------------------------------------------------------------------------------------------------------------------------</a:t>
            </a:r>
            <a:endParaRPr lang="cs-CZ" sz="1600" dirty="0">
              <a:solidFill>
                <a:srgbClr val="212529"/>
              </a:solidFill>
              <a:latin typeface="+mj-lt"/>
              <a:cs typeface="Arial"/>
            </a:endParaRPr>
          </a:p>
          <a:p>
            <a:r>
              <a:rPr lang="cs-CZ" sz="1733" b="1" dirty="0">
                <a:solidFill>
                  <a:schemeClr val="dk1"/>
                </a:solidFill>
                <a:latin typeface="+mj-lt"/>
                <a:cs typeface="Arial"/>
              </a:rPr>
              <a:t>V kontextu kariérové kompetence … </a:t>
            </a:r>
          </a:p>
          <a:p>
            <a:endParaRPr lang="cs-CZ" sz="1733" dirty="0">
              <a:solidFill>
                <a:schemeClr val="dk1"/>
              </a:solidFill>
              <a:latin typeface="+mj-lt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33" dirty="0" smtClean="0">
                <a:solidFill>
                  <a:schemeClr val="dk1"/>
                </a:solidFill>
                <a:latin typeface="+mj-lt"/>
                <a:cs typeface="Arial"/>
              </a:rPr>
              <a:t>rozvoj </a:t>
            </a:r>
            <a:r>
              <a:rPr lang="cs-CZ" sz="1733" dirty="0">
                <a:solidFill>
                  <a:schemeClr val="dk1"/>
                </a:solidFill>
                <a:latin typeface="+mj-lt"/>
                <a:cs typeface="Arial"/>
              </a:rPr>
              <a:t>dovednosti monitorovat a evidovat, reflektovat, sebehodnotit a </a:t>
            </a:r>
            <a:r>
              <a:rPr lang="cs-CZ" sz="1733" dirty="0" smtClean="0">
                <a:solidFill>
                  <a:schemeClr val="dk1"/>
                </a:solidFill>
                <a:latin typeface="+mj-lt"/>
                <a:cs typeface="Arial"/>
              </a:rPr>
              <a:t>plánovat</a:t>
            </a:r>
            <a:endParaRPr lang="cs-CZ" sz="1733" dirty="0">
              <a:solidFill>
                <a:schemeClr val="dk1"/>
              </a:solidFill>
              <a:latin typeface="+mj-lt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33" dirty="0" smtClean="0">
                <a:solidFill>
                  <a:schemeClr val="dk1"/>
                </a:solidFill>
                <a:latin typeface="+mj-lt"/>
                <a:cs typeface="Arial"/>
              </a:rPr>
              <a:t>posilování </a:t>
            </a:r>
            <a:r>
              <a:rPr lang="cs-CZ" sz="1733" dirty="0">
                <a:solidFill>
                  <a:schemeClr val="dk1"/>
                </a:solidFill>
                <a:latin typeface="+mj-lt"/>
                <a:cs typeface="Arial"/>
              </a:rPr>
              <a:t>odpovědnosti za vlastní rozvoj (učení, i život celkově), prostor pro svůj rozvoj a další </a:t>
            </a:r>
            <a:r>
              <a:rPr lang="cs-CZ" sz="1733" dirty="0" smtClean="0">
                <a:solidFill>
                  <a:schemeClr val="dk1"/>
                </a:solidFill>
                <a:latin typeface="+mj-lt"/>
                <a:cs typeface="Arial"/>
              </a:rPr>
              <a:t>práci</a:t>
            </a:r>
            <a:endParaRPr lang="cs-CZ" sz="1733" dirty="0">
              <a:solidFill>
                <a:schemeClr val="dk1"/>
              </a:solidFill>
              <a:latin typeface="+mj-lt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33" dirty="0" smtClean="0">
                <a:solidFill>
                  <a:schemeClr val="dk1"/>
                </a:solidFill>
                <a:latin typeface="+mj-lt"/>
                <a:cs typeface="Arial"/>
              </a:rPr>
              <a:t>pochlubení </a:t>
            </a:r>
            <a:r>
              <a:rPr lang="cs-CZ" sz="1733" dirty="0">
                <a:solidFill>
                  <a:schemeClr val="dk1"/>
                </a:solidFill>
                <a:latin typeface="+mj-lt"/>
                <a:cs typeface="Arial"/>
              </a:rPr>
              <a:t>se vlastními úspěchy, radost z pokroku, uvědomění si vlastního potenciálu i </a:t>
            </a:r>
            <a:r>
              <a:rPr lang="cs-CZ" sz="1733" dirty="0" smtClean="0">
                <a:solidFill>
                  <a:schemeClr val="dk1"/>
                </a:solidFill>
                <a:latin typeface="+mj-lt"/>
                <a:cs typeface="Arial"/>
              </a:rPr>
              <a:t>příležitostí</a:t>
            </a:r>
            <a:endParaRPr lang="cs-CZ" sz="1733" dirty="0">
              <a:solidFill>
                <a:schemeClr val="dk1"/>
              </a:solidFill>
              <a:latin typeface="+mj-lt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33" dirty="0" smtClean="0">
                <a:solidFill>
                  <a:schemeClr val="dk1"/>
                </a:solidFill>
                <a:latin typeface="+mj-lt"/>
                <a:cs typeface="Arial"/>
              </a:rPr>
              <a:t>prostor </a:t>
            </a:r>
            <a:r>
              <a:rPr lang="cs-CZ" sz="1733" dirty="0">
                <a:solidFill>
                  <a:schemeClr val="dk1"/>
                </a:solidFill>
                <a:latin typeface="+mj-lt"/>
                <a:cs typeface="Arial"/>
              </a:rPr>
              <a:t>pro dialog, pro rozhodování, pro vize a sny</a:t>
            </a:r>
          </a:p>
        </p:txBody>
      </p:sp>
    </p:spTree>
    <p:extLst>
      <p:ext uri="{BB962C8B-B14F-4D97-AF65-F5344CB8AC3E}">
        <p14:creationId xmlns:p14="http://schemas.microsoft.com/office/powerpoint/2010/main" val="179009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cs-CZ" dirty="0"/>
              <a:t>Co je </a:t>
            </a:r>
            <a:r>
              <a:rPr lang="cs-CZ" dirty="0" smtClean="0"/>
              <a:t>kariérové </a:t>
            </a:r>
            <a:r>
              <a:rPr lang="cs-CZ" dirty="0"/>
              <a:t>portfolio?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929F0D6-EC02-43F1-86B5-63CBAC80D536}"/>
              </a:ext>
            </a:extLst>
          </p:cNvPr>
          <p:cNvSpPr txBox="1"/>
          <p:nvPr/>
        </p:nvSpPr>
        <p:spPr>
          <a:xfrm>
            <a:off x="1524000" y="1193054"/>
            <a:ext cx="10331669" cy="4605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733" dirty="0">
                <a:solidFill>
                  <a:schemeClr val="dk1"/>
                </a:solidFill>
                <a:cs typeface="Arial"/>
              </a:rPr>
              <a:t>Na kariérové portfolio lze nahlížet jako na celoživotní nástroj pro řízení vlastní kariéry, od školního věku přes rozvoj kariéry v různých pracovních kontextech, změnu práce a další rozvoj a vzdělávání po celý život.</a:t>
            </a:r>
          </a:p>
          <a:p>
            <a:endParaRPr lang="cs-CZ" sz="1733" dirty="0">
              <a:solidFill>
                <a:schemeClr val="dk1"/>
              </a:solidFill>
              <a:cs typeface="Arial"/>
            </a:endParaRPr>
          </a:p>
          <a:p>
            <a:r>
              <a:rPr lang="cs-CZ" sz="1733" dirty="0">
                <a:solidFill>
                  <a:schemeClr val="dk1"/>
                </a:solidFill>
                <a:cs typeface="Arial"/>
              </a:rPr>
              <a:t>V rámci školního kurikula a kariérového vzdělávání je důležité s tímto principem pracovat, řízení vlastní kariéry je dovednost, která se rozvíjí od nejmladšího věku, už při volbě školních aktivit a rozvoje svých zájmů. </a:t>
            </a:r>
          </a:p>
          <a:p>
            <a:endParaRPr lang="cs-CZ" sz="1733" dirty="0">
              <a:solidFill>
                <a:schemeClr val="dk1"/>
              </a:solidFill>
              <a:cs typeface="Arial"/>
            </a:endParaRPr>
          </a:p>
          <a:p>
            <a:r>
              <a:rPr lang="cs-CZ" sz="1733" dirty="0">
                <a:solidFill>
                  <a:schemeClr val="dk1"/>
                </a:solidFill>
                <a:cs typeface="Arial"/>
              </a:rPr>
              <a:t>Součástí práce s portfoliem je pak kariérové plánování, řízení vlastního učení a rozvoje. Ve školním prostředí jde zejména o plánování vlastního učení, které lze vztahovat k vlastním zájmům i kariérovým cílům. </a:t>
            </a:r>
          </a:p>
          <a:p>
            <a:endParaRPr lang="cs-CZ" sz="1733" dirty="0">
              <a:solidFill>
                <a:schemeClr val="dk1"/>
              </a:solidFill>
              <a:cs typeface="Arial"/>
            </a:endParaRPr>
          </a:p>
          <a:p>
            <a:r>
              <a:rPr lang="cs-CZ" sz="1733" dirty="0">
                <a:solidFill>
                  <a:schemeClr val="dk1"/>
                </a:solidFill>
                <a:cs typeface="Arial"/>
              </a:rPr>
              <a:t>Online kariérové portfolio může být jednoduché, flexibilní, zábavné s hravými interaktivními prvky, různorodé dle potřeby učitele a žáka. A mělo by se stát jedním z klíčových užitečných nástrojů pro rozvoj kariérových kompetencí i podpořit digitální dovednosti.</a:t>
            </a:r>
          </a:p>
          <a:p>
            <a:endParaRPr lang="cs-CZ" sz="1733" dirty="0">
              <a:solidFill>
                <a:schemeClr val="dk1"/>
              </a:solidFill>
              <a:cs typeface="Arial"/>
            </a:endParaRPr>
          </a:p>
          <a:p>
            <a:r>
              <a:rPr lang="cs-CZ" sz="1600" i="1" dirty="0">
                <a:solidFill>
                  <a:schemeClr val="dk1"/>
                </a:solidFill>
                <a:cs typeface="Arial"/>
              </a:rPr>
              <a:t>(Více v článku </a:t>
            </a:r>
            <a:r>
              <a:rPr lang="cs-CZ" sz="1600" i="1" dirty="0">
                <a:hlinkClick r:id="rId2"/>
              </a:rPr>
              <a:t>Online kariérové portfolio jako součást školního kurikula (rvp.cz)</a:t>
            </a:r>
            <a:r>
              <a:rPr lang="cs-CZ" sz="1600" i="1" dirty="0"/>
              <a:t>)</a:t>
            </a:r>
            <a:endParaRPr lang="cs-CZ" sz="1600" i="1" dirty="0">
              <a:solidFill>
                <a:schemeClr val="dk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160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6484883" cy="1022430"/>
          </a:xfrm>
        </p:spPr>
        <p:txBody>
          <a:bodyPr/>
          <a:lstStyle/>
          <a:p>
            <a:pPr algn="l"/>
            <a:r>
              <a:rPr lang="cs-CZ" dirty="0" smtClean="0"/>
              <a:t>Proč kariérové portfolio online?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929F0D6-EC02-43F1-86B5-63CBAC80D536}"/>
              </a:ext>
            </a:extLst>
          </p:cNvPr>
          <p:cNvSpPr txBox="1"/>
          <p:nvPr/>
        </p:nvSpPr>
        <p:spPr>
          <a:xfrm>
            <a:off x="1524000" y="1193054"/>
            <a:ext cx="10331669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solidFill>
                  <a:schemeClr val="dk1"/>
                </a:solidFill>
                <a:cs typeface="Arial"/>
              </a:rPr>
              <a:t>Online nástroje umožňují si na jednom místě přehledně evidovat své dosavadní zkušenosti, výsledky, získané kompetence, digitalizované potvrzení o kvalifikacích, reference apod. </a:t>
            </a:r>
          </a:p>
          <a:p>
            <a:endParaRPr lang="cs-CZ" dirty="0">
              <a:solidFill>
                <a:schemeClr val="dk1"/>
              </a:solidFill>
              <a:cs typeface="Arial"/>
            </a:endParaRPr>
          </a:p>
          <a:p>
            <a:r>
              <a:rPr lang="cs-CZ" dirty="0">
                <a:solidFill>
                  <a:schemeClr val="dk1"/>
                </a:solidFill>
                <a:cs typeface="Arial"/>
              </a:rPr>
              <a:t>Umožňují také reflektovat vlastní zájmy a cíle a plánovat další rozvoj. </a:t>
            </a:r>
            <a:endParaRPr lang="cs-CZ" dirty="0" smtClean="0">
              <a:solidFill>
                <a:schemeClr val="dk1"/>
              </a:solidFill>
              <a:cs typeface="Arial"/>
            </a:endParaRPr>
          </a:p>
          <a:p>
            <a:r>
              <a:rPr lang="cs-CZ" dirty="0" smtClean="0">
                <a:solidFill>
                  <a:schemeClr val="dk1"/>
                </a:solidFill>
                <a:cs typeface="Arial"/>
              </a:rPr>
              <a:t>Prezentovat </a:t>
            </a:r>
            <a:r>
              <a:rPr lang="cs-CZ" dirty="0">
                <a:solidFill>
                  <a:schemeClr val="dk1"/>
                </a:solidFill>
                <a:cs typeface="Arial"/>
              </a:rPr>
              <a:t>a sdílet vybrané informace v elektronické formě s kariérovým poradcem, školou, zaměstnavatelem, spolupracovníky, klienty apod. </a:t>
            </a:r>
          </a:p>
          <a:p>
            <a:endParaRPr lang="cs-CZ" dirty="0">
              <a:solidFill>
                <a:schemeClr val="dk1"/>
              </a:solidFill>
              <a:cs typeface="Arial"/>
            </a:endParaRPr>
          </a:p>
          <a:p>
            <a:r>
              <a:rPr lang="cs-CZ" dirty="0">
                <a:solidFill>
                  <a:schemeClr val="dk1"/>
                </a:solidFill>
                <a:cs typeface="Arial"/>
              </a:rPr>
              <a:t>Tyto nástroje mají různé názvy, podle svého původu a zaměření, a jedním z možných obecných pojmenování pro tyto nástroje je „online kariérové portfolio“.</a:t>
            </a:r>
          </a:p>
          <a:p>
            <a:endParaRPr lang="cs-CZ" sz="2000" dirty="0">
              <a:solidFill>
                <a:schemeClr val="dk1"/>
              </a:solidFill>
              <a:cs typeface="Arial"/>
            </a:endParaRPr>
          </a:p>
          <a:p>
            <a:r>
              <a:rPr lang="cs-CZ" sz="1600" b="1" i="1" dirty="0">
                <a:solidFill>
                  <a:schemeClr val="dk1"/>
                </a:solidFill>
                <a:cs typeface="Arial"/>
              </a:rPr>
              <a:t>Europass online portfolio </a:t>
            </a:r>
            <a:r>
              <a:rPr lang="cs-CZ" sz="1600" i="1" dirty="0">
                <a:solidFill>
                  <a:schemeClr val="dk1"/>
                </a:solidFill>
                <a:cs typeface="Arial"/>
              </a:rPr>
              <a:t>- </a:t>
            </a:r>
            <a:r>
              <a:rPr lang="cs-CZ" sz="1600" dirty="0">
                <a:solidFill>
                  <a:schemeClr val="dk1"/>
                </a:solidFill>
                <a:cs typeface="Arial"/>
              </a:rPr>
              <a:t>příklad rozvíjeného nástroje Evropskou komisí, je online nástrojem pro uživatele, kde mohou popsat své dovednosti, najít zajímavé nabídky práce a vzdělávací příležitosti, mohou administrovat své podklady, pokud se ucházejí o pracovní pozice, vytvořit si životopis a motivační dopis. Průběžně si lze utvářet svůj profil, evidovat si své dovednosti a zájmy, vybrané části sdílet a prezentovat. </a:t>
            </a:r>
          </a:p>
          <a:p>
            <a:endParaRPr lang="cs-CZ" sz="1600" dirty="0">
              <a:solidFill>
                <a:schemeClr val="dk1"/>
              </a:solidFill>
              <a:cs typeface="Arial"/>
            </a:endParaRPr>
          </a:p>
          <a:p>
            <a:r>
              <a:rPr lang="cs-CZ" sz="1600" b="1" i="1" dirty="0">
                <a:solidFill>
                  <a:schemeClr val="dk1"/>
                </a:solidFill>
                <a:cs typeface="Arial"/>
              </a:rPr>
              <a:t>Co umím</a:t>
            </a:r>
            <a:r>
              <a:rPr lang="cs-CZ" sz="1600" i="1" dirty="0">
                <a:solidFill>
                  <a:schemeClr val="dk1"/>
                </a:solidFill>
                <a:cs typeface="Arial"/>
              </a:rPr>
              <a:t>  - </a:t>
            </a:r>
            <a:r>
              <a:rPr lang="cs-CZ" sz="1600" dirty="0">
                <a:solidFill>
                  <a:schemeClr val="dk1"/>
                </a:solidFill>
                <a:cs typeface="Arial"/>
              </a:rPr>
              <a:t>příklad nástroje iniciovaného v neziskovém sektoru pro evidenci dovedností získaných i mimo školu. Pracuje s termínem „důkaz“, kterým jsou dokumenty, fotografie, video. Uživatel si ze shromážděných důkazů tvoří portfolia, která může po internetu sdílet. Nástroj podporuje sebehodnocení, plánovací modul. Pracuje s digitálními odznaky, štítky (</a:t>
            </a:r>
            <a:r>
              <a:rPr lang="cs-CZ" sz="1600" dirty="0" err="1">
                <a:solidFill>
                  <a:schemeClr val="dk1"/>
                </a:solidFill>
                <a:cs typeface="Arial"/>
              </a:rPr>
              <a:t>tagy</a:t>
            </a:r>
            <a:r>
              <a:rPr lang="cs-CZ" sz="1600" dirty="0">
                <a:solidFill>
                  <a:schemeClr val="dk1"/>
                </a:solidFill>
                <a:cs typeface="Arial"/>
              </a:rPr>
              <a:t>) a umožňuje zatřiďování i vyhledávání podle kritérií.</a:t>
            </a:r>
            <a:endParaRPr lang="cs-CZ" dirty="0">
              <a:solidFill>
                <a:schemeClr val="dk1"/>
              </a:solidFill>
              <a:cs typeface="Arial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1524000" y="3857297"/>
            <a:ext cx="10331669" cy="21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23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7704083" cy="1022430"/>
          </a:xfrm>
        </p:spPr>
        <p:txBody>
          <a:bodyPr/>
          <a:lstStyle/>
          <a:p>
            <a:pPr algn="l"/>
            <a:r>
              <a:rPr lang="cs-CZ" dirty="0"/>
              <a:t>Příklad struktury kariérového portfolia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929F0D6-EC02-43F1-86B5-63CBAC80D536}"/>
              </a:ext>
            </a:extLst>
          </p:cNvPr>
          <p:cNvSpPr txBox="1"/>
          <p:nvPr/>
        </p:nvSpPr>
        <p:spPr>
          <a:xfrm>
            <a:off x="1524000" y="1193054"/>
            <a:ext cx="1033166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dk1"/>
                </a:solidFill>
                <a:cs typeface="Arial"/>
              </a:rPr>
              <a:t>Moje zájmy, co mě baví? (čím mi to dělá radost?)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cs-CZ" dirty="0">
              <a:solidFill>
                <a:schemeClr val="dk1"/>
              </a:solidFill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dk1"/>
                </a:solidFill>
                <a:cs typeface="Arial"/>
              </a:rPr>
              <a:t>Moje úspěchy, co se mi povedlo? (v čem se mi to povedlo a jak jsem to dokázal?)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cs-CZ" dirty="0">
              <a:solidFill>
                <a:schemeClr val="dk1"/>
              </a:solidFill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dk1"/>
                </a:solidFill>
                <a:cs typeface="Arial"/>
              </a:rPr>
              <a:t>Moje silné stránky, v čem jsem dobrý? (kde všude je využívám?)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cs-CZ" dirty="0">
              <a:solidFill>
                <a:schemeClr val="dk1"/>
              </a:solidFill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dk1"/>
                </a:solidFill>
                <a:cs typeface="Arial"/>
              </a:rPr>
              <a:t>Moje dovednosti, co všechno umím? (jak jsem je získal a jak se pozná, že to umím, jakou mám zpětnou vazbu od druhých?)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cs-CZ" dirty="0">
              <a:solidFill>
                <a:schemeClr val="dk1"/>
              </a:solidFill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dk1"/>
                </a:solidFill>
                <a:cs typeface="Arial"/>
              </a:rPr>
              <a:t>Moje sny, co bych si přál v životě, studiu a práci? (co pro to můžu udělat?)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cs-CZ" dirty="0">
              <a:solidFill>
                <a:schemeClr val="dk1"/>
              </a:solidFill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dk1"/>
                </a:solidFill>
                <a:cs typeface="Arial"/>
              </a:rPr>
              <a:t>Můj plán, co se chci naučit v životě a k čemu mi to bude, v čem se chci rozvíjet? (jaké dovednosti chci mít?)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cs-CZ" dirty="0">
              <a:solidFill>
                <a:schemeClr val="dk1"/>
              </a:solidFill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dk1"/>
                </a:solidFill>
                <a:cs typeface="Arial"/>
              </a:rPr>
              <a:t>Moje kroky, jak to udělám? (co udělám jako první, co bude následovat dále?)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cs-CZ" dirty="0">
              <a:solidFill>
                <a:schemeClr val="dk1"/>
              </a:solidFill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dk1"/>
                </a:solidFill>
                <a:cs typeface="Arial"/>
              </a:rPr>
              <a:t>Moje budoucnost, jak poznám, že už tam jsem? (jaký bude můj život, jak se budu mít, co v něm bude, jaký bude okolní svět?)</a:t>
            </a:r>
            <a:endParaRPr lang="cs-CZ" dirty="0">
              <a:solidFill>
                <a:schemeClr val="dk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143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text 11"/>
          <p:cNvSpPr>
            <a:spLocks noGrp="1"/>
          </p:cNvSpPr>
          <p:nvPr>
            <p:ph type="body" sz="half" idx="2"/>
          </p:nvPr>
        </p:nvSpPr>
        <p:spPr>
          <a:xfrm>
            <a:off x="1733150" y="4025912"/>
            <a:ext cx="2730659" cy="1449285"/>
          </a:xfrm>
        </p:spPr>
        <p:txBody>
          <a:bodyPr/>
          <a:lstStyle/>
          <a:p>
            <a:r>
              <a:rPr lang="pl-PL" sz="1800" dirty="0" smtClean="0">
                <a:solidFill>
                  <a:srgbClr val="000000"/>
                </a:solidFill>
                <a:latin typeface="+mj-lt"/>
              </a:rPr>
              <a:t>Moje </a:t>
            </a:r>
            <a:r>
              <a:rPr lang="pl-PL" sz="1800" dirty="0">
                <a:solidFill>
                  <a:srgbClr val="000000"/>
                </a:solidFill>
                <a:latin typeface="+mj-lt"/>
              </a:rPr>
              <a:t>zájmy, co mě baví? </a:t>
            </a:r>
          </a:p>
          <a:p>
            <a:r>
              <a:rPr lang="pl-PL" sz="1800" dirty="0">
                <a:solidFill>
                  <a:srgbClr val="000000"/>
                </a:solidFill>
                <a:latin typeface="+mj-lt"/>
              </a:rPr>
              <a:t>(čím mi to dělá radost?)</a:t>
            </a:r>
          </a:p>
          <a:p>
            <a:endParaRPr lang="pl-PL" sz="18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3" name="Podnadpis 12"/>
          <p:cNvSpPr>
            <a:spLocks noGrp="1"/>
          </p:cNvSpPr>
          <p:nvPr>
            <p:ph type="subTitle" idx="10"/>
          </p:nvPr>
        </p:nvSpPr>
        <p:spPr>
          <a:xfrm>
            <a:off x="2157846" y="3092687"/>
            <a:ext cx="2310245" cy="566057"/>
          </a:xfrm>
        </p:spPr>
        <p:txBody>
          <a:bodyPr/>
          <a:lstStyle/>
          <a:p>
            <a:r>
              <a:rPr lang="cs-CZ" dirty="0" smtClean="0">
                <a:latin typeface="+mj-lt"/>
              </a:rPr>
              <a:t>Aktivita 1</a:t>
            </a:r>
            <a:endParaRPr lang="cs-CZ" dirty="0">
              <a:latin typeface="+mj-lt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>
                <a:latin typeface="+mj-lt"/>
              </a:rPr>
              <a:t>01</a:t>
            </a:r>
            <a:endParaRPr lang="cs-CZ" dirty="0">
              <a:latin typeface="+mj-lt"/>
            </a:endParaRPr>
          </a:p>
        </p:txBody>
      </p:sp>
      <p:grpSp>
        <p:nvGrpSpPr>
          <p:cNvPr id="7" name="Skupina 6"/>
          <p:cNvGrpSpPr>
            <a:grpSpLocks noChangeAspect="1"/>
          </p:cNvGrpSpPr>
          <p:nvPr/>
        </p:nvGrpSpPr>
        <p:grpSpPr>
          <a:xfrm>
            <a:off x="5336297" y="3471059"/>
            <a:ext cx="1705634" cy="1517353"/>
            <a:chOff x="4137026" y="2952750"/>
            <a:chExt cx="244475" cy="217488"/>
          </a:xfrm>
          <a:solidFill>
            <a:srgbClr val="8397B0"/>
          </a:solidFill>
        </p:grpSpPr>
        <p:sp>
          <p:nvSpPr>
            <p:cNvPr id="8" name="Freeform 1576"/>
            <p:cNvSpPr>
              <a:spLocks noEditPoints="1"/>
            </p:cNvSpPr>
            <p:nvPr/>
          </p:nvSpPr>
          <p:spPr bwMode="auto">
            <a:xfrm>
              <a:off x="4335463" y="3094038"/>
              <a:ext cx="25400" cy="41275"/>
            </a:xfrm>
            <a:custGeom>
              <a:avLst/>
              <a:gdLst>
                <a:gd name="T0" fmla="*/ 8 w 64"/>
                <a:gd name="T1" fmla="*/ 25 h 103"/>
                <a:gd name="T2" fmla="*/ 2 w 64"/>
                <a:gd name="T3" fmla="*/ 19 h 103"/>
                <a:gd name="T4" fmla="*/ 2 w 64"/>
                <a:gd name="T5" fmla="*/ 8 h 103"/>
                <a:gd name="T6" fmla="*/ 8 w 64"/>
                <a:gd name="T7" fmla="*/ 2 h 103"/>
                <a:gd name="T8" fmla="*/ 13 w 64"/>
                <a:gd name="T9" fmla="*/ 26 h 103"/>
                <a:gd name="T10" fmla="*/ 20 w 64"/>
                <a:gd name="T11" fmla="*/ 0 h 103"/>
                <a:gd name="T12" fmla="*/ 33 w 64"/>
                <a:gd name="T13" fmla="*/ 5 h 103"/>
                <a:gd name="T14" fmla="*/ 26 w 64"/>
                <a:gd name="T15" fmla="*/ 30 h 103"/>
                <a:gd name="T16" fmla="*/ 13 w 64"/>
                <a:gd name="T17" fmla="*/ 26 h 103"/>
                <a:gd name="T18" fmla="*/ 39 w 64"/>
                <a:gd name="T19" fmla="*/ 7 h 103"/>
                <a:gd name="T20" fmla="*/ 49 w 64"/>
                <a:gd name="T21" fmla="*/ 16 h 103"/>
                <a:gd name="T22" fmla="*/ 58 w 64"/>
                <a:gd name="T23" fmla="*/ 26 h 103"/>
                <a:gd name="T24" fmla="*/ 32 w 64"/>
                <a:gd name="T25" fmla="*/ 34 h 103"/>
                <a:gd name="T26" fmla="*/ 39 w 64"/>
                <a:gd name="T27" fmla="*/ 7 h 103"/>
                <a:gd name="T28" fmla="*/ 61 w 64"/>
                <a:gd name="T29" fmla="*/ 33 h 103"/>
                <a:gd name="T30" fmla="*/ 64 w 64"/>
                <a:gd name="T31" fmla="*/ 46 h 103"/>
                <a:gd name="T32" fmla="*/ 39 w 64"/>
                <a:gd name="T33" fmla="*/ 52 h 103"/>
                <a:gd name="T34" fmla="*/ 35 w 64"/>
                <a:gd name="T35" fmla="*/ 39 h 103"/>
                <a:gd name="T36" fmla="*/ 64 w 64"/>
                <a:gd name="T37" fmla="*/ 52 h 103"/>
                <a:gd name="T38" fmla="*/ 63 w 64"/>
                <a:gd name="T39" fmla="*/ 65 h 103"/>
                <a:gd name="T40" fmla="*/ 58 w 64"/>
                <a:gd name="T41" fmla="*/ 78 h 103"/>
                <a:gd name="T42" fmla="*/ 38 w 64"/>
                <a:gd name="T43" fmla="*/ 59 h 103"/>
                <a:gd name="T44" fmla="*/ 64 w 64"/>
                <a:gd name="T45" fmla="*/ 52 h 103"/>
                <a:gd name="T46" fmla="*/ 53 w 64"/>
                <a:gd name="T47" fmla="*/ 84 h 103"/>
                <a:gd name="T48" fmla="*/ 45 w 64"/>
                <a:gd name="T49" fmla="*/ 92 h 103"/>
                <a:gd name="T50" fmla="*/ 26 w 64"/>
                <a:gd name="T51" fmla="*/ 74 h 103"/>
                <a:gd name="T52" fmla="*/ 35 w 64"/>
                <a:gd name="T53" fmla="*/ 65 h 103"/>
                <a:gd name="T54" fmla="*/ 39 w 64"/>
                <a:gd name="T55" fmla="*/ 97 h 103"/>
                <a:gd name="T56" fmla="*/ 26 w 64"/>
                <a:gd name="T57" fmla="*/ 102 h 103"/>
                <a:gd name="T58" fmla="*/ 13 w 64"/>
                <a:gd name="T59" fmla="*/ 103 h 103"/>
                <a:gd name="T60" fmla="*/ 20 w 64"/>
                <a:gd name="T61" fmla="*/ 77 h 103"/>
                <a:gd name="T62" fmla="*/ 39 w 64"/>
                <a:gd name="T63" fmla="*/ 97 h 103"/>
                <a:gd name="T64" fmla="*/ 8 w 64"/>
                <a:gd name="T65" fmla="*/ 102 h 103"/>
                <a:gd name="T66" fmla="*/ 2 w 64"/>
                <a:gd name="T67" fmla="*/ 95 h 103"/>
                <a:gd name="T68" fmla="*/ 2 w 64"/>
                <a:gd name="T69" fmla="*/ 86 h 103"/>
                <a:gd name="T70" fmla="*/ 8 w 64"/>
                <a:gd name="T71" fmla="*/ 78 h 103"/>
                <a:gd name="T72" fmla="*/ 13 w 64"/>
                <a:gd name="T73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4" h="103">
                  <a:moveTo>
                    <a:pt x="13" y="26"/>
                  </a:moveTo>
                  <a:lnTo>
                    <a:pt x="8" y="25"/>
                  </a:lnTo>
                  <a:lnTo>
                    <a:pt x="4" y="22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2" y="8"/>
                  </a:lnTo>
                  <a:lnTo>
                    <a:pt x="4" y="5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3" y="26"/>
                  </a:lnTo>
                  <a:close/>
                  <a:moveTo>
                    <a:pt x="13" y="0"/>
                  </a:moveTo>
                  <a:lnTo>
                    <a:pt x="20" y="0"/>
                  </a:lnTo>
                  <a:lnTo>
                    <a:pt x="26" y="3"/>
                  </a:lnTo>
                  <a:lnTo>
                    <a:pt x="33" y="5"/>
                  </a:lnTo>
                  <a:lnTo>
                    <a:pt x="39" y="7"/>
                  </a:lnTo>
                  <a:lnTo>
                    <a:pt x="26" y="30"/>
                  </a:lnTo>
                  <a:lnTo>
                    <a:pt x="20" y="27"/>
                  </a:lnTo>
                  <a:lnTo>
                    <a:pt x="13" y="26"/>
                  </a:lnTo>
                  <a:lnTo>
                    <a:pt x="13" y="0"/>
                  </a:lnTo>
                  <a:close/>
                  <a:moveTo>
                    <a:pt x="39" y="7"/>
                  </a:moveTo>
                  <a:lnTo>
                    <a:pt x="45" y="11"/>
                  </a:lnTo>
                  <a:lnTo>
                    <a:pt x="49" y="16"/>
                  </a:lnTo>
                  <a:lnTo>
                    <a:pt x="53" y="21"/>
                  </a:lnTo>
                  <a:lnTo>
                    <a:pt x="58" y="26"/>
                  </a:lnTo>
                  <a:lnTo>
                    <a:pt x="35" y="39"/>
                  </a:lnTo>
                  <a:lnTo>
                    <a:pt x="32" y="34"/>
                  </a:lnTo>
                  <a:lnTo>
                    <a:pt x="26" y="30"/>
                  </a:lnTo>
                  <a:lnTo>
                    <a:pt x="39" y="7"/>
                  </a:lnTo>
                  <a:close/>
                  <a:moveTo>
                    <a:pt x="58" y="26"/>
                  </a:moveTo>
                  <a:lnTo>
                    <a:pt x="61" y="33"/>
                  </a:lnTo>
                  <a:lnTo>
                    <a:pt x="63" y="38"/>
                  </a:lnTo>
                  <a:lnTo>
                    <a:pt x="64" y="46"/>
                  </a:lnTo>
                  <a:lnTo>
                    <a:pt x="64" y="52"/>
                  </a:lnTo>
                  <a:lnTo>
                    <a:pt x="39" y="52"/>
                  </a:lnTo>
                  <a:lnTo>
                    <a:pt x="38" y="46"/>
                  </a:lnTo>
                  <a:lnTo>
                    <a:pt x="35" y="39"/>
                  </a:lnTo>
                  <a:lnTo>
                    <a:pt x="58" y="26"/>
                  </a:lnTo>
                  <a:close/>
                  <a:moveTo>
                    <a:pt x="64" y="52"/>
                  </a:moveTo>
                  <a:lnTo>
                    <a:pt x="64" y="59"/>
                  </a:lnTo>
                  <a:lnTo>
                    <a:pt x="63" y="65"/>
                  </a:lnTo>
                  <a:lnTo>
                    <a:pt x="61" y="72"/>
                  </a:lnTo>
                  <a:lnTo>
                    <a:pt x="58" y="78"/>
                  </a:lnTo>
                  <a:lnTo>
                    <a:pt x="35" y="65"/>
                  </a:lnTo>
                  <a:lnTo>
                    <a:pt x="38" y="59"/>
                  </a:lnTo>
                  <a:lnTo>
                    <a:pt x="39" y="52"/>
                  </a:lnTo>
                  <a:lnTo>
                    <a:pt x="64" y="52"/>
                  </a:lnTo>
                  <a:close/>
                  <a:moveTo>
                    <a:pt x="58" y="78"/>
                  </a:moveTo>
                  <a:lnTo>
                    <a:pt x="53" y="84"/>
                  </a:lnTo>
                  <a:lnTo>
                    <a:pt x="49" y="88"/>
                  </a:lnTo>
                  <a:lnTo>
                    <a:pt x="45" y="92"/>
                  </a:lnTo>
                  <a:lnTo>
                    <a:pt x="39" y="97"/>
                  </a:lnTo>
                  <a:lnTo>
                    <a:pt x="26" y="74"/>
                  </a:lnTo>
                  <a:lnTo>
                    <a:pt x="32" y="71"/>
                  </a:lnTo>
                  <a:lnTo>
                    <a:pt x="35" y="65"/>
                  </a:lnTo>
                  <a:lnTo>
                    <a:pt x="58" y="78"/>
                  </a:lnTo>
                  <a:close/>
                  <a:moveTo>
                    <a:pt x="39" y="97"/>
                  </a:moveTo>
                  <a:lnTo>
                    <a:pt x="33" y="100"/>
                  </a:lnTo>
                  <a:lnTo>
                    <a:pt x="26" y="102"/>
                  </a:lnTo>
                  <a:lnTo>
                    <a:pt x="20" y="103"/>
                  </a:lnTo>
                  <a:lnTo>
                    <a:pt x="13" y="103"/>
                  </a:lnTo>
                  <a:lnTo>
                    <a:pt x="13" y="78"/>
                  </a:lnTo>
                  <a:lnTo>
                    <a:pt x="20" y="77"/>
                  </a:lnTo>
                  <a:lnTo>
                    <a:pt x="26" y="74"/>
                  </a:lnTo>
                  <a:lnTo>
                    <a:pt x="39" y="97"/>
                  </a:lnTo>
                  <a:close/>
                  <a:moveTo>
                    <a:pt x="13" y="103"/>
                  </a:moveTo>
                  <a:lnTo>
                    <a:pt x="8" y="102"/>
                  </a:lnTo>
                  <a:lnTo>
                    <a:pt x="4" y="100"/>
                  </a:lnTo>
                  <a:lnTo>
                    <a:pt x="2" y="95"/>
                  </a:lnTo>
                  <a:lnTo>
                    <a:pt x="0" y="90"/>
                  </a:lnTo>
                  <a:lnTo>
                    <a:pt x="2" y="86"/>
                  </a:lnTo>
                  <a:lnTo>
                    <a:pt x="4" y="81"/>
                  </a:lnTo>
                  <a:lnTo>
                    <a:pt x="8" y="78"/>
                  </a:lnTo>
                  <a:lnTo>
                    <a:pt x="13" y="78"/>
                  </a:lnTo>
                  <a:lnTo>
                    <a:pt x="13" y="1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" name="Freeform 1577"/>
            <p:cNvSpPr>
              <a:spLocks noEditPoints="1"/>
            </p:cNvSpPr>
            <p:nvPr/>
          </p:nvSpPr>
          <p:spPr bwMode="auto">
            <a:xfrm>
              <a:off x="4325938" y="3124200"/>
              <a:ext cx="20638" cy="11113"/>
            </a:xfrm>
            <a:custGeom>
              <a:avLst/>
              <a:gdLst>
                <a:gd name="T0" fmla="*/ 38 w 51"/>
                <a:gd name="T1" fmla="*/ 0 h 25"/>
                <a:gd name="T2" fmla="*/ 43 w 51"/>
                <a:gd name="T3" fmla="*/ 0 h 25"/>
                <a:gd name="T4" fmla="*/ 47 w 51"/>
                <a:gd name="T5" fmla="*/ 3 h 25"/>
                <a:gd name="T6" fmla="*/ 50 w 51"/>
                <a:gd name="T7" fmla="*/ 8 h 25"/>
                <a:gd name="T8" fmla="*/ 51 w 51"/>
                <a:gd name="T9" fmla="*/ 12 h 25"/>
                <a:gd name="T10" fmla="*/ 50 w 51"/>
                <a:gd name="T11" fmla="*/ 17 h 25"/>
                <a:gd name="T12" fmla="*/ 47 w 51"/>
                <a:gd name="T13" fmla="*/ 22 h 25"/>
                <a:gd name="T14" fmla="*/ 43 w 51"/>
                <a:gd name="T15" fmla="*/ 24 h 25"/>
                <a:gd name="T16" fmla="*/ 38 w 51"/>
                <a:gd name="T17" fmla="*/ 25 h 25"/>
                <a:gd name="T18" fmla="*/ 38 w 51"/>
                <a:gd name="T19" fmla="*/ 0 h 25"/>
                <a:gd name="T20" fmla="*/ 38 w 51"/>
                <a:gd name="T21" fmla="*/ 25 h 25"/>
                <a:gd name="T22" fmla="*/ 12 w 51"/>
                <a:gd name="T23" fmla="*/ 25 h 25"/>
                <a:gd name="T24" fmla="*/ 12 w 51"/>
                <a:gd name="T25" fmla="*/ 0 h 25"/>
                <a:gd name="T26" fmla="*/ 38 w 51"/>
                <a:gd name="T27" fmla="*/ 0 h 25"/>
                <a:gd name="T28" fmla="*/ 38 w 51"/>
                <a:gd name="T29" fmla="*/ 25 h 25"/>
                <a:gd name="T30" fmla="*/ 12 w 51"/>
                <a:gd name="T31" fmla="*/ 25 h 25"/>
                <a:gd name="T32" fmla="*/ 7 w 51"/>
                <a:gd name="T33" fmla="*/ 24 h 25"/>
                <a:gd name="T34" fmla="*/ 4 w 51"/>
                <a:gd name="T35" fmla="*/ 22 h 25"/>
                <a:gd name="T36" fmla="*/ 1 w 51"/>
                <a:gd name="T37" fmla="*/ 17 h 25"/>
                <a:gd name="T38" fmla="*/ 0 w 51"/>
                <a:gd name="T39" fmla="*/ 12 h 25"/>
                <a:gd name="T40" fmla="*/ 1 w 51"/>
                <a:gd name="T41" fmla="*/ 8 h 25"/>
                <a:gd name="T42" fmla="*/ 4 w 51"/>
                <a:gd name="T43" fmla="*/ 3 h 25"/>
                <a:gd name="T44" fmla="*/ 7 w 51"/>
                <a:gd name="T45" fmla="*/ 0 h 25"/>
                <a:gd name="T46" fmla="*/ 12 w 51"/>
                <a:gd name="T47" fmla="*/ 0 h 25"/>
                <a:gd name="T48" fmla="*/ 12 w 51"/>
                <a:gd name="T4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1" h="25">
                  <a:moveTo>
                    <a:pt x="38" y="0"/>
                  </a:moveTo>
                  <a:lnTo>
                    <a:pt x="43" y="0"/>
                  </a:lnTo>
                  <a:lnTo>
                    <a:pt x="47" y="3"/>
                  </a:lnTo>
                  <a:lnTo>
                    <a:pt x="50" y="8"/>
                  </a:lnTo>
                  <a:lnTo>
                    <a:pt x="51" y="12"/>
                  </a:lnTo>
                  <a:lnTo>
                    <a:pt x="50" y="17"/>
                  </a:lnTo>
                  <a:lnTo>
                    <a:pt x="47" y="22"/>
                  </a:lnTo>
                  <a:lnTo>
                    <a:pt x="43" y="24"/>
                  </a:lnTo>
                  <a:lnTo>
                    <a:pt x="38" y="25"/>
                  </a:lnTo>
                  <a:lnTo>
                    <a:pt x="38" y="0"/>
                  </a:lnTo>
                  <a:close/>
                  <a:moveTo>
                    <a:pt x="38" y="25"/>
                  </a:moveTo>
                  <a:lnTo>
                    <a:pt x="12" y="25"/>
                  </a:lnTo>
                  <a:lnTo>
                    <a:pt x="12" y="0"/>
                  </a:lnTo>
                  <a:lnTo>
                    <a:pt x="38" y="0"/>
                  </a:lnTo>
                  <a:lnTo>
                    <a:pt x="38" y="25"/>
                  </a:lnTo>
                  <a:close/>
                  <a:moveTo>
                    <a:pt x="12" y="25"/>
                  </a:moveTo>
                  <a:lnTo>
                    <a:pt x="7" y="24"/>
                  </a:lnTo>
                  <a:lnTo>
                    <a:pt x="4" y="22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0"/>
                  </a:lnTo>
                  <a:lnTo>
                    <a:pt x="12" y="0"/>
                  </a:lnTo>
                  <a:lnTo>
                    <a:pt x="12" y="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" name="Freeform 1578"/>
            <p:cNvSpPr>
              <a:spLocks noEditPoints="1"/>
            </p:cNvSpPr>
            <p:nvPr/>
          </p:nvSpPr>
          <p:spPr bwMode="auto">
            <a:xfrm>
              <a:off x="4325938" y="3124200"/>
              <a:ext cx="25400" cy="36513"/>
            </a:xfrm>
            <a:custGeom>
              <a:avLst/>
              <a:gdLst>
                <a:gd name="T0" fmla="*/ 7 w 64"/>
                <a:gd name="T1" fmla="*/ 24 h 90"/>
                <a:gd name="T2" fmla="*/ 1 w 64"/>
                <a:gd name="T3" fmla="*/ 17 h 90"/>
                <a:gd name="T4" fmla="*/ 1 w 64"/>
                <a:gd name="T5" fmla="*/ 8 h 90"/>
                <a:gd name="T6" fmla="*/ 7 w 64"/>
                <a:gd name="T7" fmla="*/ 0 h 90"/>
                <a:gd name="T8" fmla="*/ 12 w 64"/>
                <a:gd name="T9" fmla="*/ 25 h 90"/>
                <a:gd name="T10" fmla="*/ 23 w 64"/>
                <a:gd name="T11" fmla="*/ 0 h 90"/>
                <a:gd name="T12" fmla="*/ 42 w 64"/>
                <a:gd name="T13" fmla="*/ 9 h 90"/>
                <a:gd name="T14" fmla="*/ 31 w 64"/>
                <a:gd name="T15" fmla="*/ 33 h 90"/>
                <a:gd name="T16" fmla="*/ 22 w 64"/>
                <a:gd name="T17" fmla="*/ 27 h 90"/>
                <a:gd name="T18" fmla="*/ 12 w 64"/>
                <a:gd name="T19" fmla="*/ 25 h 90"/>
                <a:gd name="T20" fmla="*/ 39 w 64"/>
                <a:gd name="T21" fmla="*/ 24 h 90"/>
                <a:gd name="T22" fmla="*/ 51 w 64"/>
                <a:gd name="T23" fmla="*/ 19 h 90"/>
                <a:gd name="T24" fmla="*/ 51 w 64"/>
                <a:gd name="T25" fmla="*/ 28 h 90"/>
                <a:gd name="T26" fmla="*/ 45 w 64"/>
                <a:gd name="T27" fmla="*/ 36 h 90"/>
                <a:gd name="T28" fmla="*/ 35 w 64"/>
                <a:gd name="T29" fmla="*/ 36 h 90"/>
                <a:gd name="T30" fmla="*/ 39 w 64"/>
                <a:gd name="T31" fmla="*/ 24 h 90"/>
                <a:gd name="T32" fmla="*/ 55 w 64"/>
                <a:gd name="T33" fmla="*/ 23 h 90"/>
                <a:gd name="T34" fmla="*/ 63 w 64"/>
                <a:gd name="T35" fmla="*/ 41 h 90"/>
                <a:gd name="T36" fmla="*/ 38 w 64"/>
                <a:gd name="T37" fmla="*/ 51 h 90"/>
                <a:gd name="T38" fmla="*/ 36 w 64"/>
                <a:gd name="T39" fmla="*/ 41 h 90"/>
                <a:gd name="T40" fmla="*/ 31 w 64"/>
                <a:gd name="T41" fmla="*/ 33 h 90"/>
                <a:gd name="T42" fmla="*/ 64 w 64"/>
                <a:gd name="T43" fmla="*/ 51 h 90"/>
                <a:gd name="T44" fmla="*/ 62 w 64"/>
                <a:gd name="T45" fmla="*/ 62 h 90"/>
                <a:gd name="T46" fmla="*/ 59 w 64"/>
                <a:gd name="T47" fmla="*/ 71 h 90"/>
                <a:gd name="T48" fmla="*/ 54 w 64"/>
                <a:gd name="T49" fmla="*/ 78 h 90"/>
                <a:gd name="T50" fmla="*/ 46 w 64"/>
                <a:gd name="T51" fmla="*/ 83 h 90"/>
                <a:gd name="T52" fmla="*/ 35 w 64"/>
                <a:gd name="T53" fmla="*/ 60 h 90"/>
                <a:gd name="T54" fmla="*/ 37 w 64"/>
                <a:gd name="T55" fmla="*/ 54 h 90"/>
                <a:gd name="T56" fmla="*/ 64 w 64"/>
                <a:gd name="T57" fmla="*/ 51 h 90"/>
                <a:gd name="T58" fmla="*/ 38 w 64"/>
                <a:gd name="T59" fmla="*/ 87 h 90"/>
                <a:gd name="T60" fmla="*/ 21 w 64"/>
                <a:gd name="T61" fmla="*/ 90 h 90"/>
                <a:gd name="T62" fmla="*/ 12 w 64"/>
                <a:gd name="T63" fmla="*/ 64 h 90"/>
                <a:gd name="T64" fmla="*/ 24 w 64"/>
                <a:gd name="T65" fmla="*/ 63 h 90"/>
                <a:gd name="T66" fmla="*/ 34 w 64"/>
                <a:gd name="T67" fmla="*/ 61 h 90"/>
                <a:gd name="T68" fmla="*/ 12 w 64"/>
                <a:gd name="T69" fmla="*/ 90 h 90"/>
                <a:gd name="T70" fmla="*/ 4 w 64"/>
                <a:gd name="T71" fmla="*/ 86 h 90"/>
                <a:gd name="T72" fmla="*/ 0 w 64"/>
                <a:gd name="T73" fmla="*/ 77 h 90"/>
                <a:gd name="T74" fmla="*/ 4 w 64"/>
                <a:gd name="T75" fmla="*/ 68 h 90"/>
                <a:gd name="T76" fmla="*/ 12 w 64"/>
                <a:gd name="T77" fmla="*/ 64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4" h="90">
                  <a:moveTo>
                    <a:pt x="12" y="25"/>
                  </a:moveTo>
                  <a:lnTo>
                    <a:pt x="7" y="24"/>
                  </a:lnTo>
                  <a:lnTo>
                    <a:pt x="4" y="22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0"/>
                  </a:lnTo>
                  <a:lnTo>
                    <a:pt x="12" y="0"/>
                  </a:lnTo>
                  <a:lnTo>
                    <a:pt x="12" y="25"/>
                  </a:lnTo>
                  <a:close/>
                  <a:moveTo>
                    <a:pt x="12" y="0"/>
                  </a:moveTo>
                  <a:lnTo>
                    <a:pt x="23" y="0"/>
                  </a:lnTo>
                  <a:lnTo>
                    <a:pt x="32" y="3"/>
                  </a:lnTo>
                  <a:lnTo>
                    <a:pt x="42" y="9"/>
                  </a:lnTo>
                  <a:lnTo>
                    <a:pt x="49" y="14"/>
                  </a:lnTo>
                  <a:lnTo>
                    <a:pt x="31" y="33"/>
                  </a:lnTo>
                  <a:lnTo>
                    <a:pt x="27" y="29"/>
                  </a:lnTo>
                  <a:lnTo>
                    <a:pt x="22" y="27"/>
                  </a:lnTo>
                  <a:lnTo>
                    <a:pt x="18" y="26"/>
                  </a:lnTo>
                  <a:lnTo>
                    <a:pt x="12" y="25"/>
                  </a:lnTo>
                  <a:lnTo>
                    <a:pt x="12" y="0"/>
                  </a:lnTo>
                  <a:close/>
                  <a:moveTo>
                    <a:pt x="39" y="24"/>
                  </a:moveTo>
                  <a:lnTo>
                    <a:pt x="49" y="14"/>
                  </a:lnTo>
                  <a:lnTo>
                    <a:pt x="51" y="19"/>
                  </a:lnTo>
                  <a:lnTo>
                    <a:pt x="52" y="24"/>
                  </a:lnTo>
                  <a:lnTo>
                    <a:pt x="51" y="28"/>
                  </a:lnTo>
                  <a:lnTo>
                    <a:pt x="49" y="33"/>
                  </a:lnTo>
                  <a:lnTo>
                    <a:pt x="45" y="36"/>
                  </a:lnTo>
                  <a:lnTo>
                    <a:pt x="39" y="37"/>
                  </a:lnTo>
                  <a:lnTo>
                    <a:pt x="35" y="36"/>
                  </a:lnTo>
                  <a:lnTo>
                    <a:pt x="31" y="33"/>
                  </a:lnTo>
                  <a:lnTo>
                    <a:pt x="39" y="24"/>
                  </a:lnTo>
                  <a:close/>
                  <a:moveTo>
                    <a:pt x="49" y="14"/>
                  </a:moveTo>
                  <a:lnTo>
                    <a:pt x="55" y="23"/>
                  </a:lnTo>
                  <a:lnTo>
                    <a:pt x="60" y="32"/>
                  </a:lnTo>
                  <a:lnTo>
                    <a:pt x="63" y="41"/>
                  </a:lnTo>
                  <a:lnTo>
                    <a:pt x="64" y="51"/>
                  </a:lnTo>
                  <a:lnTo>
                    <a:pt x="38" y="51"/>
                  </a:lnTo>
                  <a:lnTo>
                    <a:pt x="37" y="46"/>
                  </a:lnTo>
                  <a:lnTo>
                    <a:pt x="36" y="41"/>
                  </a:lnTo>
                  <a:lnTo>
                    <a:pt x="34" y="37"/>
                  </a:lnTo>
                  <a:lnTo>
                    <a:pt x="31" y="33"/>
                  </a:lnTo>
                  <a:lnTo>
                    <a:pt x="49" y="14"/>
                  </a:lnTo>
                  <a:close/>
                  <a:moveTo>
                    <a:pt x="64" y="51"/>
                  </a:moveTo>
                  <a:lnTo>
                    <a:pt x="63" y="56"/>
                  </a:lnTo>
                  <a:lnTo>
                    <a:pt x="62" y="62"/>
                  </a:lnTo>
                  <a:lnTo>
                    <a:pt x="61" y="67"/>
                  </a:lnTo>
                  <a:lnTo>
                    <a:pt x="59" y="71"/>
                  </a:lnTo>
                  <a:lnTo>
                    <a:pt x="57" y="75"/>
                  </a:lnTo>
                  <a:lnTo>
                    <a:pt x="54" y="78"/>
                  </a:lnTo>
                  <a:lnTo>
                    <a:pt x="50" y="81"/>
                  </a:lnTo>
                  <a:lnTo>
                    <a:pt x="46" y="83"/>
                  </a:lnTo>
                  <a:lnTo>
                    <a:pt x="34" y="61"/>
                  </a:lnTo>
                  <a:lnTo>
                    <a:pt x="35" y="60"/>
                  </a:lnTo>
                  <a:lnTo>
                    <a:pt x="37" y="57"/>
                  </a:lnTo>
                  <a:lnTo>
                    <a:pt x="37" y="54"/>
                  </a:lnTo>
                  <a:lnTo>
                    <a:pt x="38" y="51"/>
                  </a:lnTo>
                  <a:lnTo>
                    <a:pt x="64" y="51"/>
                  </a:lnTo>
                  <a:close/>
                  <a:moveTo>
                    <a:pt x="46" y="83"/>
                  </a:moveTo>
                  <a:lnTo>
                    <a:pt x="38" y="87"/>
                  </a:lnTo>
                  <a:lnTo>
                    <a:pt x="31" y="89"/>
                  </a:lnTo>
                  <a:lnTo>
                    <a:pt x="21" y="90"/>
                  </a:lnTo>
                  <a:lnTo>
                    <a:pt x="12" y="90"/>
                  </a:lnTo>
                  <a:lnTo>
                    <a:pt x="12" y="64"/>
                  </a:lnTo>
                  <a:lnTo>
                    <a:pt x="19" y="64"/>
                  </a:lnTo>
                  <a:lnTo>
                    <a:pt x="24" y="63"/>
                  </a:lnTo>
                  <a:lnTo>
                    <a:pt x="30" y="62"/>
                  </a:lnTo>
                  <a:lnTo>
                    <a:pt x="34" y="61"/>
                  </a:lnTo>
                  <a:lnTo>
                    <a:pt x="46" y="83"/>
                  </a:lnTo>
                  <a:close/>
                  <a:moveTo>
                    <a:pt x="12" y="90"/>
                  </a:moveTo>
                  <a:lnTo>
                    <a:pt x="7" y="89"/>
                  </a:lnTo>
                  <a:lnTo>
                    <a:pt x="4" y="86"/>
                  </a:lnTo>
                  <a:lnTo>
                    <a:pt x="1" y="82"/>
                  </a:lnTo>
                  <a:lnTo>
                    <a:pt x="0" y="77"/>
                  </a:lnTo>
                  <a:lnTo>
                    <a:pt x="1" y="71"/>
                  </a:lnTo>
                  <a:lnTo>
                    <a:pt x="4" y="68"/>
                  </a:lnTo>
                  <a:lnTo>
                    <a:pt x="7" y="65"/>
                  </a:lnTo>
                  <a:lnTo>
                    <a:pt x="12" y="64"/>
                  </a:lnTo>
                  <a:lnTo>
                    <a:pt x="12" y="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" name="Freeform 1579"/>
            <p:cNvSpPr>
              <a:spLocks noEditPoints="1"/>
            </p:cNvSpPr>
            <p:nvPr/>
          </p:nvSpPr>
          <p:spPr bwMode="auto">
            <a:xfrm>
              <a:off x="4259263" y="3149600"/>
              <a:ext cx="76200" cy="11113"/>
            </a:xfrm>
            <a:custGeom>
              <a:avLst/>
              <a:gdLst>
                <a:gd name="T0" fmla="*/ 180 w 193"/>
                <a:gd name="T1" fmla="*/ 0 h 26"/>
                <a:gd name="T2" fmla="*/ 186 w 193"/>
                <a:gd name="T3" fmla="*/ 1 h 26"/>
                <a:gd name="T4" fmla="*/ 189 w 193"/>
                <a:gd name="T5" fmla="*/ 4 h 26"/>
                <a:gd name="T6" fmla="*/ 192 w 193"/>
                <a:gd name="T7" fmla="*/ 7 h 26"/>
                <a:gd name="T8" fmla="*/ 193 w 193"/>
                <a:gd name="T9" fmla="*/ 13 h 26"/>
                <a:gd name="T10" fmla="*/ 192 w 193"/>
                <a:gd name="T11" fmla="*/ 18 h 26"/>
                <a:gd name="T12" fmla="*/ 189 w 193"/>
                <a:gd name="T13" fmla="*/ 22 h 26"/>
                <a:gd name="T14" fmla="*/ 186 w 193"/>
                <a:gd name="T15" fmla="*/ 25 h 26"/>
                <a:gd name="T16" fmla="*/ 180 w 193"/>
                <a:gd name="T17" fmla="*/ 26 h 26"/>
                <a:gd name="T18" fmla="*/ 180 w 193"/>
                <a:gd name="T19" fmla="*/ 0 h 26"/>
                <a:gd name="T20" fmla="*/ 180 w 193"/>
                <a:gd name="T21" fmla="*/ 26 h 26"/>
                <a:gd name="T22" fmla="*/ 13 w 193"/>
                <a:gd name="T23" fmla="*/ 26 h 26"/>
                <a:gd name="T24" fmla="*/ 13 w 193"/>
                <a:gd name="T25" fmla="*/ 0 h 26"/>
                <a:gd name="T26" fmla="*/ 180 w 193"/>
                <a:gd name="T27" fmla="*/ 0 h 26"/>
                <a:gd name="T28" fmla="*/ 180 w 193"/>
                <a:gd name="T29" fmla="*/ 26 h 26"/>
                <a:gd name="T30" fmla="*/ 13 w 193"/>
                <a:gd name="T31" fmla="*/ 26 h 26"/>
                <a:gd name="T32" fmla="*/ 9 w 193"/>
                <a:gd name="T33" fmla="*/ 25 h 26"/>
                <a:gd name="T34" fmla="*/ 4 w 193"/>
                <a:gd name="T35" fmla="*/ 22 h 26"/>
                <a:gd name="T36" fmla="*/ 1 w 193"/>
                <a:gd name="T37" fmla="*/ 18 h 26"/>
                <a:gd name="T38" fmla="*/ 0 w 193"/>
                <a:gd name="T39" fmla="*/ 13 h 26"/>
                <a:gd name="T40" fmla="*/ 1 w 193"/>
                <a:gd name="T41" fmla="*/ 7 h 26"/>
                <a:gd name="T42" fmla="*/ 4 w 193"/>
                <a:gd name="T43" fmla="*/ 4 h 26"/>
                <a:gd name="T44" fmla="*/ 9 w 193"/>
                <a:gd name="T45" fmla="*/ 1 h 26"/>
                <a:gd name="T46" fmla="*/ 13 w 193"/>
                <a:gd name="T47" fmla="*/ 0 h 26"/>
                <a:gd name="T48" fmla="*/ 13 w 193"/>
                <a:gd name="T4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93" h="26">
                  <a:moveTo>
                    <a:pt x="180" y="0"/>
                  </a:moveTo>
                  <a:lnTo>
                    <a:pt x="186" y="1"/>
                  </a:lnTo>
                  <a:lnTo>
                    <a:pt x="189" y="4"/>
                  </a:lnTo>
                  <a:lnTo>
                    <a:pt x="192" y="7"/>
                  </a:lnTo>
                  <a:lnTo>
                    <a:pt x="193" y="13"/>
                  </a:lnTo>
                  <a:lnTo>
                    <a:pt x="192" y="18"/>
                  </a:lnTo>
                  <a:lnTo>
                    <a:pt x="189" y="22"/>
                  </a:lnTo>
                  <a:lnTo>
                    <a:pt x="186" y="25"/>
                  </a:lnTo>
                  <a:lnTo>
                    <a:pt x="180" y="26"/>
                  </a:lnTo>
                  <a:lnTo>
                    <a:pt x="180" y="0"/>
                  </a:lnTo>
                  <a:close/>
                  <a:moveTo>
                    <a:pt x="180" y="26"/>
                  </a:moveTo>
                  <a:lnTo>
                    <a:pt x="13" y="26"/>
                  </a:lnTo>
                  <a:lnTo>
                    <a:pt x="13" y="0"/>
                  </a:lnTo>
                  <a:lnTo>
                    <a:pt x="180" y="0"/>
                  </a:lnTo>
                  <a:lnTo>
                    <a:pt x="180" y="26"/>
                  </a:lnTo>
                  <a:close/>
                  <a:moveTo>
                    <a:pt x="13" y="26"/>
                  </a:moveTo>
                  <a:lnTo>
                    <a:pt x="9" y="25"/>
                  </a:lnTo>
                  <a:lnTo>
                    <a:pt x="4" y="22"/>
                  </a:lnTo>
                  <a:lnTo>
                    <a:pt x="1" y="18"/>
                  </a:lnTo>
                  <a:lnTo>
                    <a:pt x="0" y="13"/>
                  </a:lnTo>
                  <a:lnTo>
                    <a:pt x="1" y="7"/>
                  </a:lnTo>
                  <a:lnTo>
                    <a:pt x="4" y="4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" name="Freeform 1580"/>
            <p:cNvSpPr>
              <a:spLocks noEditPoints="1"/>
            </p:cNvSpPr>
            <p:nvPr/>
          </p:nvSpPr>
          <p:spPr bwMode="auto">
            <a:xfrm>
              <a:off x="4187826" y="3140075"/>
              <a:ext cx="80963" cy="20638"/>
            </a:xfrm>
            <a:custGeom>
              <a:avLst/>
              <a:gdLst>
                <a:gd name="T0" fmla="*/ 192 w 205"/>
                <a:gd name="T1" fmla="*/ 26 h 52"/>
                <a:gd name="T2" fmla="*/ 197 w 205"/>
                <a:gd name="T3" fmla="*/ 27 h 52"/>
                <a:gd name="T4" fmla="*/ 202 w 205"/>
                <a:gd name="T5" fmla="*/ 30 h 52"/>
                <a:gd name="T6" fmla="*/ 204 w 205"/>
                <a:gd name="T7" fmla="*/ 33 h 52"/>
                <a:gd name="T8" fmla="*/ 205 w 205"/>
                <a:gd name="T9" fmla="*/ 39 h 52"/>
                <a:gd name="T10" fmla="*/ 204 w 205"/>
                <a:gd name="T11" fmla="*/ 44 h 52"/>
                <a:gd name="T12" fmla="*/ 202 w 205"/>
                <a:gd name="T13" fmla="*/ 48 h 52"/>
                <a:gd name="T14" fmla="*/ 197 w 205"/>
                <a:gd name="T15" fmla="*/ 51 h 52"/>
                <a:gd name="T16" fmla="*/ 192 w 205"/>
                <a:gd name="T17" fmla="*/ 52 h 52"/>
                <a:gd name="T18" fmla="*/ 192 w 205"/>
                <a:gd name="T19" fmla="*/ 26 h 52"/>
                <a:gd name="T20" fmla="*/ 192 w 205"/>
                <a:gd name="T21" fmla="*/ 52 h 52"/>
                <a:gd name="T22" fmla="*/ 161 w 205"/>
                <a:gd name="T23" fmla="*/ 51 h 52"/>
                <a:gd name="T24" fmla="*/ 135 w 205"/>
                <a:gd name="T25" fmla="*/ 49 h 52"/>
                <a:gd name="T26" fmla="*/ 112 w 205"/>
                <a:gd name="T27" fmla="*/ 44 h 52"/>
                <a:gd name="T28" fmla="*/ 88 w 205"/>
                <a:gd name="T29" fmla="*/ 40 h 52"/>
                <a:gd name="T30" fmla="*/ 93 w 205"/>
                <a:gd name="T31" fmla="*/ 14 h 52"/>
                <a:gd name="T32" fmla="*/ 115 w 205"/>
                <a:gd name="T33" fmla="*/ 19 h 52"/>
                <a:gd name="T34" fmla="*/ 138 w 205"/>
                <a:gd name="T35" fmla="*/ 23 h 52"/>
                <a:gd name="T36" fmla="*/ 163 w 205"/>
                <a:gd name="T37" fmla="*/ 25 h 52"/>
                <a:gd name="T38" fmla="*/ 192 w 205"/>
                <a:gd name="T39" fmla="*/ 26 h 52"/>
                <a:gd name="T40" fmla="*/ 192 w 205"/>
                <a:gd name="T41" fmla="*/ 52 h 52"/>
                <a:gd name="T42" fmla="*/ 88 w 205"/>
                <a:gd name="T43" fmla="*/ 40 h 52"/>
                <a:gd name="T44" fmla="*/ 72 w 205"/>
                <a:gd name="T45" fmla="*/ 37 h 52"/>
                <a:gd name="T46" fmla="*/ 55 w 205"/>
                <a:gd name="T47" fmla="*/ 33 h 52"/>
                <a:gd name="T48" fmla="*/ 34 w 205"/>
                <a:gd name="T49" fmla="*/ 29 h 52"/>
                <a:gd name="T50" fmla="*/ 11 w 205"/>
                <a:gd name="T51" fmla="*/ 26 h 52"/>
                <a:gd name="T52" fmla="*/ 14 w 205"/>
                <a:gd name="T53" fmla="*/ 0 h 52"/>
                <a:gd name="T54" fmla="*/ 38 w 205"/>
                <a:gd name="T55" fmla="*/ 4 h 52"/>
                <a:gd name="T56" fmla="*/ 59 w 205"/>
                <a:gd name="T57" fmla="*/ 8 h 52"/>
                <a:gd name="T58" fmla="*/ 77 w 205"/>
                <a:gd name="T59" fmla="*/ 11 h 52"/>
                <a:gd name="T60" fmla="*/ 93 w 205"/>
                <a:gd name="T61" fmla="*/ 14 h 52"/>
                <a:gd name="T62" fmla="*/ 88 w 205"/>
                <a:gd name="T63" fmla="*/ 40 h 52"/>
                <a:gd name="T64" fmla="*/ 11 w 205"/>
                <a:gd name="T65" fmla="*/ 26 h 52"/>
                <a:gd name="T66" fmla="*/ 5 w 205"/>
                <a:gd name="T67" fmla="*/ 24 h 52"/>
                <a:gd name="T68" fmla="*/ 2 w 205"/>
                <a:gd name="T69" fmla="*/ 21 h 52"/>
                <a:gd name="T70" fmla="*/ 0 w 205"/>
                <a:gd name="T71" fmla="*/ 16 h 52"/>
                <a:gd name="T72" fmla="*/ 0 w 205"/>
                <a:gd name="T73" fmla="*/ 11 h 52"/>
                <a:gd name="T74" fmla="*/ 1 w 205"/>
                <a:gd name="T75" fmla="*/ 6 h 52"/>
                <a:gd name="T76" fmla="*/ 4 w 205"/>
                <a:gd name="T77" fmla="*/ 3 h 52"/>
                <a:gd name="T78" fmla="*/ 8 w 205"/>
                <a:gd name="T79" fmla="*/ 1 h 52"/>
                <a:gd name="T80" fmla="*/ 14 w 205"/>
                <a:gd name="T81" fmla="*/ 0 h 52"/>
                <a:gd name="T82" fmla="*/ 11 w 205"/>
                <a:gd name="T83" fmla="*/ 26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05" h="52">
                  <a:moveTo>
                    <a:pt x="192" y="26"/>
                  </a:moveTo>
                  <a:lnTo>
                    <a:pt x="197" y="27"/>
                  </a:lnTo>
                  <a:lnTo>
                    <a:pt x="202" y="30"/>
                  </a:lnTo>
                  <a:lnTo>
                    <a:pt x="204" y="33"/>
                  </a:lnTo>
                  <a:lnTo>
                    <a:pt x="205" y="39"/>
                  </a:lnTo>
                  <a:lnTo>
                    <a:pt x="204" y="44"/>
                  </a:lnTo>
                  <a:lnTo>
                    <a:pt x="202" y="48"/>
                  </a:lnTo>
                  <a:lnTo>
                    <a:pt x="197" y="51"/>
                  </a:lnTo>
                  <a:lnTo>
                    <a:pt x="192" y="52"/>
                  </a:lnTo>
                  <a:lnTo>
                    <a:pt x="192" y="26"/>
                  </a:lnTo>
                  <a:close/>
                  <a:moveTo>
                    <a:pt x="192" y="52"/>
                  </a:moveTo>
                  <a:lnTo>
                    <a:pt x="161" y="51"/>
                  </a:lnTo>
                  <a:lnTo>
                    <a:pt x="135" y="49"/>
                  </a:lnTo>
                  <a:lnTo>
                    <a:pt x="112" y="44"/>
                  </a:lnTo>
                  <a:lnTo>
                    <a:pt x="88" y="40"/>
                  </a:lnTo>
                  <a:lnTo>
                    <a:pt x="93" y="14"/>
                  </a:lnTo>
                  <a:lnTo>
                    <a:pt x="115" y="19"/>
                  </a:lnTo>
                  <a:lnTo>
                    <a:pt x="138" y="23"/>
                  </a:lnTo>
                  <a:lnTo>
                    <a:pt x="163" y="25"/>
                  </a:lnTo>
                  <a:lnTo>
                    <a:pt x="192" y="26"/>
                  </a:lnTo>
                  <a:lnTo>
                    <a:pt x="192" y="52"/>
                  </a:lnTo>
                  <a:close/>
                  <a:moveTo>
                    <a:pt x="88" y="40"/>
                  </a:moveTo>
                  <a:lnTo>
                    <a:pt x="72" y="37"/>
                  </a:lnTo>
                  <a:lnTo>
                    <a:pt x="55" y="33"/>
                  </a:lnTo>
                  <a:lnTo>
                    <a:pt x="34" y="29"/>
                  </a:lnTo>
                  <a:lnTo>
                    <a:pt x="11" y="26"/>
                  </a:lnTo>
                  <a:lnTo>
                    <a:pt x="14" y="0"/>
                  </a:lnTo>
                  <a:lnTo>
                    <a:pt x="38" y="4"/>
                  </a:lnTo>
                  <a:lnTo>
                    <a:pt x="59" y="8"/>
                  </a:lnTo>
                  <a:lnTo>
                    <a:pt x="77" y="11"/>
                  </a:lnTo>
                  <a:lnTo>
                    <a:pt x="93" y="14"/>
                  </a:lnTo>
                  <a:lnTo>
                    <a:pt x="88" y="40"/>
                  </a:lnTo>
                  <a:close/>
                  <a:moveTo>
                    <a:pt x="11" y="26"/>
                  </a:moveTo>
                  <a:lnTo>
                    <a:pt x="5" y="24"/>
                  </a:lnTo>
                  <a:lnTo>
                    <a:pt x="2" y="21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1" y="6"/>
                  </a:lnTo>
                  <a:lnTo>
                    <a:pt x="4" y="3"/>
                  </a:lnTo>
                  <a:lnTo>
                    <a:pt x="8" y="1"/>
                  </a:lnTo>
                  <a:lnTo>
                    <a:pt x="14" y="0"/>
                  </a:lnTo>
                  <a:lnTo>
                    <a:pt x="11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" name="Freeform 1581"/>
            <p:cNvSpPr>
              <a:spLocks noEditPoints="1"/>
            </p:cNvSpPr>
            <p:nvPr/>
          </p:nvSpPr>
          <p:spPr bwMode="auto">
            <a:xfrm>
              <a:off x="4187826" y="3052763"/>
              <a:ext cx="9525" cy="96838"/>
            </a:xfrm>
            <a:custGeom>
              <a:avLst/>
              <a:gdLst>
                <a:gd name="T0" fmla="*/ 25 w 25"/>
                <a:gd name="T1" fmla="*/ 231 h 244"/>
                <a:gd name="T2" fmla="*/ 24 w 25"/>
                <a:gd name="T3" fmla="*/ 236 h 244"/>
                <a:gd name="T4" fmla="*/ 21 w 25"/>
                <a:gd name="T5" fmla="*/ 241 h 244"/>
                <a:gd name="T6" fmla="*/ 17 w 25"/>
                <a:gd name="T7" fmla="*/ 243 h 244"/>
                <a:gd name="T8" fmla="*/ 13 w 25"/>
                <a:gd name="T9" fmla="*/ 244 h 244"/>
                <a:gd name="T10" fmla="*/ 7 w 25"/>
                <a:gd name="T11" fmla="*/ 243 h 244"/>
                <a:gd name="T12" fmla="*/ 3 w 25"/>
                <a:gd name="T13" fmla="*/ 241 h 244"/>
                <a:gd name="T14" fmla="*/ 1 w 25"/>
                <a:gd name="T15" fmla="*/ 236 h 244"/>
                <a:gd name="T16" fmla="*/ 0 w 25"/>
                <a:gd name="T17" fmla="*/ 231 h 244"/>
                <a:gd name="T18" fmla="*/ 25 w 25"/>
                <a:gd name="T19" fmla="*/ 231 h 244"/>
                <a:gd name="T20" fmla="*/ 0 w 25"/>
                <a:gd name="T21" fmla="*/ 231 h 244"/>
                <a:gd name="T22" fmla="*/ 0 w 25"/>
                <a:gd name="T23" fmla="*/ 13 h 244"/>
                <a:gd name="T24" fmla="*/ 25 w 25"/>
                <a:gd name="T25" fmla="*/ 13 h 244"/>
                <a:gd name="T26" fmla="*/ 25 w 25"/>
                <a:gd name="T27" fmla="*/ 231 h 244"/>
                <a:gd name="T28" fmla="*/ 0 w 25"/>
                <a:gd name="T29" fmla="*/ 231 h 244"/>
                <a:gd name="T30" fmla="*/ 0 w 25"/>
                <a:gd name="T31" fmla="*/ 13 h 244"/>
                <a:gd name="T32" fmla="*/ 1 w 25"/>
                <a:gd name="T33" fmla="*/ 7 h 244"/>
                <a:gd name="T34" fmla="*/ 3 w 25"/>
                <a:gd name="T35" fmla="*/ 3 h 244"/>
                <a:gd name="T36" fmla="*/ 7 w 25"/>
                <a:gd name="T37" fmla="*/ 1 h 244"/>
                <a:gd name="T38" fmla="*/ 13 w 25"/>
                <a:gd name="T39" fmla="*/ 0 h 244"/>
                <a:gd name="T40" fmla="*/ 17 w 25"/>
                <a:gd name="T41" fmla="*/ 1 h 244"/>
                <a:gd name="T42" fmla="*/ 21 w 25"/>
                <a:gd name="T43" fmla="*/ 3 h 244"/>
                <a:gd name="T44" fmla="*/ 24 w 25"/>
                <a:gd name="T45" fmla="*/ 7 h 244"/>
                <a:gd name="T46" fmla="*/ 25 w 25"/>
                <a:gd name="T47" fmla="*/ 13 h 244"/>
                <a:gd name="T48" fmla="*/ 0 w 25"/>
                <a:gd name="T49" fmla="*/ 13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5" h="244">
                  <a:moveTo>
                    <a:pt x="25" y="231"/>
                  </a:moveTo>
                  <a:lnTo>
                    <a:pt x="24" y="236"/>
                  </a:lnTo>
                  <a:lnTo>
                    <a:pt x="21" y="241"/>
                  </a:lnTo>
                  <a:lnTo>
                    <a:pt x="17" y="243"/>
                  </a:lnTo>
                  <a:lnTo>
                    <a:pt x="13" y="244"/>
                  </a:lnTo>
                  <a:lnTo>
                    <a:pt x="7" y="243"/>
                  </a:lnTo>
                  <a:lnTo>
                    <a:pt x="3" y="241"/>
                  </a:lnTo>
                  <a:lnTo>
                    <a:pt x="1" y="236"/>
                  </a:lnTo>
                  <a:lnTo>
                    <a:pt x="0" y="231"/>
                  </a:lnTo>
                  <a:lnTo>
                    <a:pt x="25" y="231"/>
                  </a:lnTo>
                  <a:close/>
                  <a:moveTo>
                    <a:pt x="0" y="231"/>
                  </a:moveTo>
                  <a:lnTo>
                    <a:pt x="0" y="13"/>
                  </a:lnTo>
                  <a:lnTo>
                    <a:pt x="25" y="13"/>
                  </a:lnTo>
                  <a:lnTo>
                    <a:pt x="25" y="231"/>
                  </a:lnTo>
                  <a:lnTo>
                    <a:pt x="0" y="231"/>
                  </a:lnTo>
                  <a:close/>
                  <a:moveTo>
                    <a:pt x="0" y="13"/>
                  </a:move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3" y="0"/>
                  </a:lnTo>
                  <a:lnTo>
                    <a:pt x="17" y="1"/>
                  </a:lnTo>
                  <a:lnTo>
                    <a:pt x="21" y="3"/>
                  </a:lnTo>
                  <a:lnTo>
                    <a:pt x="24" y="7"/>
                  </a:lnTo>
                  <a:lnTo>
                    <a:pt x="25" y="13"/>
                  </a:lnTo>
                  <a:lnTo>
                    <a:pt x="0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" name="Freeform 1582"/>
            <p:cNvSpPr>
              <a:spLocks noEditPoints="1"/>
            </p:cNvSpPr>
            <p:nvPr/>
          </p:nvSpPr>
          <p:spPr bwMode="auto">
            <a:xfrm>
              <a:off x="4187826" y="2952750"/>
              <a:ext cx="107950" cy="111125"/>
            </a:xfrm>
            <a:custGeom>
              <a:avLst/>
              <a:gdLst>
                <a:gd name="T0" fmla="*/ 3 w 272"/>
                <a:gd name="T1" fmla="*/ 274 h 279"/>
                <a:gd name="T2" fmla="*/ 1 w 272"/>
                <a:gd name="T3" fmla="*/ 260 h 279"/>
                <a:gd name="T4" fmla="*/ 13 w 272"/>
                <a:gd name="T5" fmla="*/ 253 h 279"/>
                <a:gd name="T6" fmla="*/ 18 w 272"/>
                <a:gd name="T7" fmla="*/ 253 h 279"/>
                <a:gd name="T8" fmla="*/ 37 w 272"/>
                <a:gd name="T9" fmla="*/ 247 h 279"/>
                <a:gd name="T10" fmla="*/ 75 w 272"/>
                <a:gd name="T11" fmla="*/ 222 h 279"/>
                <a:gd name="T12" fmla="*/ 114 w 272"/>
                <a:gd name="T13" fmla="*/ 180 h 279"/>
                <a:gd name="T14" fmla="*/ 106 w 272"/>
                <a:gd name="T15" fmla="*/ 229 h 279"/>
                <a:gd name="T16" fmla="*/ 58 w 272"/>
                <a:gd name="T17" fmla="*/ 265 h 279"/>
                <a:gd name="T18" fmla="*/ 27 w 272"/>
                <a:gd name="T19" fmla="*/ 277 h 279"/>
                <a:gd name="T20" fmla="*/ 13 w 272"/>
                <a:gd name="T21" fmla="*/ 253 h 279"/>
                <a:gd name="T22" fmla="*/ 136 w 272"/>
                <a:gd name="T23" fmla="*/ 149 h 279"/>
                <a:gd name="T24" fmla="*/ 158 w 272"/>
                <a:gd name="T25" fmla="*/ 98 h 279"/>
                <a:gd name="T26" fmla="*/ 166 w 272"/>
                <a:gd name="T27" fmla="*/ 47 h 279"/>
                <a:gd name="T28" fmla="*/ 188 w 272"/>
                <a:gd name="T29" fmla="*/ 85 h 279"/>
                <a:gd name="T30" fmla="*/ 167 w 272"/>
                <a:gd name="T31" fmla="*/ 144 h 279"/>
                <a:gd name="T32" fmla="*/ 135 w 272"/>
                <a:gd name="T33" fmla="*/ 196 h 279"/>
                <a:gd name="T34" fmla="*/ 167 w 272"/>
                <a:gd name="T35" fmla="*/ 41 h 279"/>
                <a:gd name="T36" fmla="*/ 172 w 272"/>
                <a:gd name="T37" fmla="*/ 25 h 279"/>
                <a:gd name="T38" fmla="*/ 180 w 272"/>
                <a:gd name="T39" fmla="*/ 12 h 279"/>
                <a:gd name="T40" fmla="*/ 196 w 272"/>
                <a:gd name="T41" fmla="*/ 33 h 279"/>
                <a:gd name="T42" fmla="*/ 192 w 272"/>
                <a:gd name="T43" fmla="*/ 47 h 279"/>
                <a:gd name="T44" fmla="*/ 189 w 272"/>
                <a:gd name="T45" fmla="*/ 6 h 279"/>
                <a:gd name="T46" fmla="*/ 206 w 272"/>
                <a:gd name="T47" fmla="*/ 0 h 279"/>
                <a:gd name="T48" fmla="*/ 200 w 272"/>
                <a:gd name="T49" fmla="*/ 29 h 279"/>
                <a:gd name="T50" fmla="*/ 212 w 272"/>
                <a:gd name="T51" fmla="*/ 0 h 279"/>
                <a:gd name="T52" fmla="*/ 230 w 272"/>
                <a:gd name="T53" fmla="*/ 6 h 279"/>
                <a:gd name="T54" fmla="*/ 208 w 272"/>
                <a:gd name="T55" fmla="*/ 26 h 279"/>
                <a:gd name="T56" fmla="*/ 235 w 272"/>
                <a:gd name="T57" fmla="*/ 9 h 279"/>
                <a:gd name="T58" fmla="*/ 251 w 272"/>
                <a:gd name="T59" fmla="*/ 25 h 279"/>
                <a:gd name="T60" fmla="*/ 266 w 272"/>
                <a:gd name="T61" fmla="*/ 51 h 279"/>
                <a:gd name="T62" fmla="*/ 242 w 272"/>
                <a:gd name="T63" fmla="*/ 61 h 279"/>
                <a:gd name="T64" fmla="*/ 232 w 272"/>
                <a:gd name="T65" fmla="*/ 41 h 279"/>
                <a:gd name="T66" fmla="*/ 222 w 272"/>
                <a:gd name="T67" fmla="*/ 30 h 279"/>
                <a:gd name="T68" fmla="*/ 269 w 272"/>
                <a:gd name="T69" fmla="*/ 62 h 279"/>
                <a:gd name="T70" fmla="*/ 272 w 272"/>
                <a:gd name="T71" fmla="*/ 94 h 279"/>
                <a:gd name="T72" fmla="*/ 261 w 272"/>
                <a:gd name="T73" fmla="*/ 152 h 279"/>
                <a:gd name="T74" fmla="*/ 219 w 272"/>
                <a:gd name="T75" fmla="*/ 197 h 279"/>
                <a:gd name="T76" fmla="*/ 242 w 272"/>
                <a:gd name="T77" fmla="*/ 128 h 279"/>
                <a:gd name="T78" fmla="*/ 246 w 272"/>
                <a:gd name="T79" fmla="*/ 87 h 279"/>
                <a:gd name="T80" fmla="*/ 269 w 272"/>
                <a:gd name="T81" fmla="*/ 62 h 279"/>
                <a:gd name="T82" fmla="*/ 235 w 272"/>
                <a:gd name="T83" fmla="*/ 213 h 279"/>
                <a:gd name="T84" fmla="*/ 221 w 272"/>
                <a:gd name="T85" fmla="*/ 211 h 279"/>
                <a:gd name="T86" fmla="*/ 219 w 272"/>
                <a:gd name="T87" fmla="*/ 197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72" h="279">
                  <a:moveTo>
                    <a:pt x="13" y="279"/>
                  </a:moveTo>
                  <a:lnTo>
                    <a:pt x="7" y="278"/>
                  </a:lnTo>
                  <a:lnTo>
                    <a:pt x="3" y="274"/>
                  </a:lnTo>
                  <a:lnTo>
                    <a:pt x="1" y="270"/>
                  </a:lnTo>
                  <a:lnTo>
                    <a:pt x="0" y="266"/>
                  </a:lnTo>
                  <a:lnTo>
                    <a:pt x="1" y="260"/>
                  </a:lnTo>
                  <a:lnTo>
                    <a:pt x="3" y="256"/>
                  </a:lnTo>
                  <a:lnTo>
                    <a:pt x="7" y="254"/>
                  </a:lnTo>
                  <a:lnTo>
                    <a:pt x="13" y="253"/>
                  </a:lnTo>
                  <a:lnTo>
                    <a:pt x="13" y="279"/>
                  </a:lnTo>
                  <a:close/>
                  <a:moveTo>
                    <a:pt x="13" y="253"/>
                  </a:moveTo>
                  <a:lnTo>
                    <a:pt x="18" y="253"/>
                  </a:lnTo>
                  <a:lnTo>
                    <a:pt x="24" y="252"/>
                  </a:lnTo>
                  <a:lnTo>
                    <a:pt x="30" y="250"/>
                  </a:lnTo>
                  <a:lnTo>
                    <a:pt x="37" y="247"/>
                  </a:lnTo>
                  <a:lnTo>
                    <a:pt x="50" y="241"/>
                  </a:lnTo>
                  <a:lnTo>
                    <a:pt x="62" y="232"/>
                  </a:lnTo>
                  <a:lnTo>
                    <a:pt x="75" y="222"/>
                  </a:lnTo>
                  <a:lnTo>
                    <a:pt x="89" y="210"/>
                  </a:lnTo>
                  <a:lnTo>
                    <a:pt x="102" y="196"/>
                  </a:lnTo>
                  <a:lnTo>
                    <a:pt x="114" y="180"/>
                  </a:lnTo>
                  <a:lnTo>
                    <a:pt x="135" y="196"/>
                  </a:lnTo>
                  <a:lnTo>
                    <a:pt x="121" y="213"/>
                  </a:lnTo>
                  <a:lnTo>
                    <a:pt x="106" y="229"/>
                  </a:lnTo>
                  <a:lnTo>
                    <a:pt x="89" y="243"/>
                  </a:lnTo>
                  <a:lnTo>
                    <a:pt x="73" y="255"/>
                  </a:lnTo>
                  <a:lnTo>
                    <a:pt x="58" y="265"/>
                  </a:lnTo>
                  <a:lnTo>
                    <a:pt x="42" y="272"/>
                  </a:lnTo>
                  <a:lnTo>
                    <a:pt x="34" y="274"/>
                  </a:lnTo>
                  <a:lnTo>
                    <a:pt x="27" y="277"/>
                  </a:lnTo>
                  <a:lnTo>
                    <a:pt x="19" y="278"/>
                  </a:lnTo>
                  <a:lnTo>
                    <a:pt x="13" y="279"/>
                  </a:lnTo>
                  <a:lnTo>
                    <a:pt x="13" y="253"/>
                  </a:lnTo>
                  <a:close/>
                  <a:moveTo>
                    <a:pt x="114" y="180"/>
                  </a:moveTo>
                  <a:lnTo>
                    <a:pt x="125" y="165"/>
                  </a:lnTo>
                  <a:lnTo>
                    <a:pt x="136" y="149"/>
                  </a:lnTo>
                  <a:lnTo>
                    <a:pt x="145" y="133"/>
                  </a:lnTo>
                  <a:lnTo>
                    <a:pt x="152" y="116"/>
                  </a:lnTo>
                  <a:lnTo>
                    <a:pt x="158" y="98"/>
                  </a:lnTo>
                  <a:lnTo>
                    <a:pt x="163" y="81"/>
                  </a:lnTo>
                  <a:lnTo>
                    <a:pt x="165" y="64"/>
                  </a:lnTo>
                  <a:lnTo>
                    <a:pt x="166" y="47"/>
                  </a:lnTo>
                  <a:lnTo>
                    <a:pt x="192" y="47"/>
                  </a:lnTo>
                  <a:lnTo>
                    <a:pt x="191" y="66"/>
                  </a:lnTo>
                  <a:lnTo>
                    <a:pt x="188" y="85"/>
                  </a:lnTo>
                  <a:lnTo>
                    <a:pt x="182" y="105"/>
                  </a:lnTo>
                  <a:lnTo>
                    <a:pt x="176" y="124"/>
                  </a:lnTo>
                  <a:lnTo>
                    <a:pt x="167" y="144"/>
                  </a:lnTo>
                  <a:lnTo>
                    <a:pt x="158" y="162"/>
                  </a:lnTo>
                  <a:lnTo>
                    <a:pt x="147" y="179"/>
                  </a:lnTo>
                  <a:lnTo>
                    <a:pt x="135" y="196"/>
                  </a:lnTo>
                  <a:lnTo>
                    <a:pt x="114" y="180"/>
                  </a:lnTo>
                  <a:close/>
                  <a:moveTo>
                    <a:pt x="166" y="47"/>
                  </a:moveTo>
                  <a:lnTo>
                    <a:pt x="167" y="41"/>
                  </a:lnTo>
                  <a:lnTo>
                    <a:pt x="168" y="36"/>
                  </a:lnTo>
                  <a:lnTo>
                    <a:pt x="169" y="30"/>
                  </a:lnTo>
                  <a:lnTo>
                    <a:pt x="172" y="25"/>
                  </a:lnTo>
                  <a:lnTo>
                    <a:pt x="174" y="21"/>
                  </a:lnTo>
                  <a:lnTo>
                    <a:pt x="177" y="16"/>
                  </a:lnTo>
                  <a:lnTo>
                    <a:pt x="180" y="12"/>
                  </a:lnTo>
                  <a:lnTo>
                    <a:pt x="185" y="9"/>
                  </a:lnTo>
                  <a:lnTo>
                    <a:pt x="200" y="29"/>
                  </a:lnTo>
                  <a:lnTo>
                    <a:pt x="196" y="33"/>
                  </a:lnTo>
                  <a:lnTo>
                    <a:pt x="194" y="37"/>
                  </a:lnTo>
                  <a:lnTo>
                    <a:pt x="193" y="41"/>
                  </a:lnTo>
                  <a:lnTo>
                    <a:pt x="192" y="47"/>
                  </a:lnTo>
                  <a:lnTo>
                    <a:pt x="166" y="47"/>
                  </a:lnTo>
                  <a:close/>
                  <a:moveTo>
                    <a:pt x="185" y="9"/>
                  </a:moveTo>
                  <a:lnTo>
                    <a:pt x="189" y="6"/>
                  </a:lnTo>
                  <a:lnTo>
                    <a:pt x="194" y="3"/>
                  </a:lnTo>
                  <a:lnTo>
                    <a:pt x="200" y="1"/>
                  </a:lnTo>
                  <a:lnTo>
                    <a:pt x="206" y="0"/>
                  </a:lnTo>
                  <a:lnTo>
                    <a:pt x="208" y="26"/>
                  </a:lnTo>
                  <a:lnTo>
                    <a:pt x="204" y="27"/>
                  </a:lnTo>
                  <a:lnTo>
                    <a:pt x="200" y="29"/>
                  </a:lnTo>
                  <a:lnTo>
                    <a:pt x="185" y="9"/>
                  </a:lnTo>
                  <a:close/>
                  <a:moveTo>
                    <a:pt x="206" y="0"/>
                  </a:moveTo>
                  <a:lnTo>
                    <a:pt x="212" y="0"/>
                  </a:lnTo>
                  <a:lnTo>
                    <a:pt x="218" y="1"/>
                  </a:lnTo>
                  <a:lnTo>
                    <a:pt x="223" y="2"/>
                  </a:lnTo>
                  <a:lnTo>
                    <a:pt x="230" y="6"/>
                  </a:lnTo>
                  <a:lnTo>
                    <a:pt x="218" y="28"/>
                  </a:lnTo>
                  <a:lnTo>
                    <a:pt x="213" y="26"/>
                  </a:lnTo>
                  <a:lnTo>
                    <a:pt x="208" y="26"/>
                  </a:lnTo>
                  <a:lnTo>
                    <a:pt x="206" y="0"/>
                  </a:lnTo>
                  <a:close/>
                  <a:moveTo>
                    <a:pt x="230" y="6"/>
                  </a:moveTo>
                  <a:lnTo>
                    <a:pt x="235" y="9"/>
                  </a:lnTo>
                  <a:lnTo>
                    <a:pt x="241" y="13"/>
                  </a:lnTo>
                  <a:lnTo>
                    <a:pt x="247" y="18"/>
                  </a:lnTo>
                  <a:lnTo>
                    <a:pt x="251" y="25"/>
                  </a:lnTo>
                  <a:lnTo>
                    <a:pt x="257" y="33"/>
                  </a:lnTo>
                  <a:lnTo>
                    <a:pt x="261" y="41"/>
                  </a:lnTo>
                  <a:lnTo>
                    <a:pt x="266" y="51"/>
                  </a:lnTo>
                  <a:lnTo>
                    <a:pt x="269" y="62"/>
                  </a:lnTo>
                  <a:lnTo>
                    <a:pt x="244" y="69"/>
                  </a:lnTo>
                  <a:lnTo>
                    <a:pt x="242" y="61"/>
                  </a:lnTo>
                  <a:lnTo>
                    <a:pt x="239" y="53"/>
                  </a:lnTo>
                  <a:lnTo>
                    <a:pt x="235" y="48"/>
                  </a:lnTo>
                  <a:lnTo>
                    <a:pt x="232" y="41"/>
                  </a:lnTo>
                  <a:lnTo>
                    <a:pt x="229" y="37"/>
                  </a:lnTo>
                  <a:lnTo>
                    <a:pt x="226" y="34"/>
                  </a:lnTo>
                  <a:lnTo>
                    <a:pt x="222" y="30"/>
                  </a:lnTo>
                  <a:lnTo>
                    <a:pt x="218" y="28"/>
                  </a:lnTo>
                  <a:lnTo>
                    <a:pt x="230" y="6"/>
                  </a:lnTo>
                  <a:close/>
                  <a:moveTo>
                    <a:pt x="269" y="62"/>
                  </a:moveTo>
                  <a:lnTo>
                    <a:pt x="271" y="71"/>
                  </a:lnTo>
                  <a:lnTo>
                    <a:pt x="272" y="82"/>
                  </a:lnTo>
                  <a:lnTo>
                    <a:pt x="272" y="94"/>
                  </a:lnTo>
                  <a:lnTo>
                    <a:pt x="271" y="106"/>
                  </a:lnTo>
                  <a:lnTo>
                    <a:pt x="267" y="130"/>
                  </a:lnTo>
                  <a:lnTo>
                    <a:pt x="261" y="152"/>
                  </a:lnTo>
                  <a:lnTo>
                    <a:pt x="249" y="190"/>
                  </a:lnTo>
                  <a:lnTo>
                    <a:pt x="243" y="206"/>
                  </a:lnTo>
                  <a:lnTo>
                    <a:pt x="219" y="197"/>
                  </a:lnTo>
                  <a:lnTo>
                    <a:pt x="224" y="183"/>
                  </a:lnTo>
                  <a:lnTo>
                    <a:pt x="236" y="148"/>
                  </a:lnTo>
                  <a:lnTo>
                    <a:pt x="242" y="128"/>
                  </a:lnTo>
                  <a:lnTo>
                    <a:pt x="245" y="106"/>
                  </a:lnTo>
                  <a:lnTo>
                    <a:pt x="246" y="96"/>
                  </a:lnTo>
                  <a:lnTo>
                    <a:pt x="246" y="87"/>
                  </a:lnTo>
                  <a:lnTo>
                    <a:pt x="246" y="77"/>
                  </a:lnTo>
                  <a:lnTo>
                    <a:pt x="244" y="69"/>
                  </a:lnTo>
                  <a:lnTo>
                    <a:pt x="269" y="62"/>
                  </a:lnTo>
                  <a:close/>
                  <a:moveTo>
                    <a:pt x="243" y="206"/>
                  </a:moveTo>
                  <a:lnTo>
                    <a:pt x="240" y="211"/>
                  </a:lnTo>
                  <a:lnTo>
                    <a:pt x="235" y="213"/>
                  </a:lnTo>
                  <a:lnTo>
                    <a:pt x="231" y="214"/>
                  </a:lnTo>
                  <a:lnTo>
                    <a:pt x="226" y="213"/>
                  </a:lnTo>
                  <a:lnTo>
                    <a:pt x="221" y="211"/>
                  </a:lnTo>
                  <a:lnTo>
                    <a:pt x="219" y="206"/>
                  </a:lnTo>
                  <a:lnTo>
                    <a:pt x="218" y="201"/>
                  </a:lnTo>
                  <a:lnTo>
                    <a:pt x="219" y="197"/>
                  </a:lnTo>
                  <a:lnTo>
                    <a:pt x="243" y="2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" name="Freeform 1583"/>
            <p:cNvSpPr>
              <a:spLocks noEditPoints="1"/>
            </p:cNvSpPr>
            <p:nvPr/>
          </p:nvSpPr>
          <p:spPr bwMode="auto">
            <a:xfrm>
              <a:off x="4275138" y="3027363"/>
              <a:ext cx="90488" cy="9525"/>
            </a:xfrm>
            <a:custGeom>
              <a:avLst/>
              <a:gdLst>
                <a:gd name="T0" fmla="*/ 13 w 231"/>
                <a:gd name="T1" fmla="*/ 26 h 26"/>
                <a:gd name="T2" fmla="*/ 8 w 231"/>
                <a:gd name="T3" fmla="*/ 25 h 26"/>
                <a:gd name="T4" fmla="*/ 3 w 231"/>
                <a:gd name="T5" fmla="*/ 23 h 26"/>
                <a:gd name="T6" fmla="*/ 1 w 231"/>
                <a:gd name="T7" fmla="*/ 18 h 26"/>
                <a:gd name="T8" fmla="*/ 0 w 231"/>
                <a:gd name="T9" fmla="*/ 13 h 26"/>
                <a:gd name="T10" fmla="*/ 1 w 231"/>
                <a:gd name="T11" fmla="*/ 9 h 26"/>
                <a:gd name="T12" fmla="*/ 3 w 231"/>
                <a:gd name="T13" fmla="*/ 4 h 26"/>
                <a:gd name="T14" fmla="*/ 8 w 231"/>
                <a:gd name="T15" fmla="*/ 1 h 26"/>
                <a:gd name="T16" fmla="*/ 13 w 231"/>
                <a:gd name="T17" fmla="*/ 0 h 26"/>
                <a:gd name="T18" fmla="*/ 13 w 231"/>
                <a:gd name="T19" fmla="*/ 26 h 26"/>
                <a:gd name="T20" fmla="*/ 13 w 231"/>
                <a:gd name="T21" fmla="*/ 0 h 26"/>
                <a:gd name="T22" fmla="*/ 218 w 231"/>
                <a:gd name="T23" fmla="*/ 0 h 26"/>
                <a:gd name="T24" fmla="*/ 218 w 231"/>
                <a:gd name="T25" fmla="*/ 26 h 26"/>
                <a:gd name="T26" fmla="*/ 13 w 231"/>
                <a:gd name="T27" fmla="*/ 26 h 26"/>
                <a:gd name="T28" fmla="*/ 13 w 231"/>
                <a:gd name="T29" fmla="*/ 0 h 26"/>
                <a:gd name="T30" fmla="*/ 218 w 231"/>
                <a:gd name="T31" fmla="*/ 0 h 26"/>
                <a:gd name="T32" fmla="*/ 224 w 231"/>
                <a:gd name="T33" fmla="*/ 1 h 26"/>
                <a:gd name="T34" fmla="*/ 228 w 231"/>
                <a:gd name="T35" fmla="*/ 4 h 26"/>
                <a:gd name="T36" fmla="*/ 230 w 231"/>
                <a:gd name="T37" fmla="*/ 9 h 26"/>
                <a:gd name="T38" fmla="*/ 231 w 231"/>
                <a:gd name="T39" fmla="*/ 13 h 26"/>
                <a:gd name="T40" fmla="*/ 230 w 231"/>
                <a:gd name="T41" fmla="*/ 18 h 26"/>
                <a:gd name="T42" fmla="*/ 228 w 231"/>
                <a:gd name="T43" fmla="*/ 23 h 26"/>
                <a:gd name="T44" fmla="*/ 224 w 231"/>
                <a:gd name="T45" fmla="*/ 25 h 26"/>
                <a:gd name="T46" fmla="*/ 218 w 231"/>
                <a:gd name="T47" fmla="*/ 26 h 26"/>
                <a:gd name="T48" fmla="*/ 218 w 231"/>
                <a:gd name="T4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1" h="26">
                  <a:moveTo>
                    <a:pt x="13" y="26"/>
                  </a:moveTo>
                  <a:lnTo>
                    <a:pt x="8" y="25"/>
                  </a:lnTo>
                  <a:lnTo>
                    <a:pt x="3" y="23"/>
                  </a:lnTo>
                  <a:lnTo>
                    <a:pt x="1" y="18"/>
                  </a:lnTo>
                  <a:lnTo>
                    <a:pt x="0" y="13"/>
                  </a:lnTo>
                  <a:lnTo>
                    <a:pt x="1" y="9"/>
                  </a:lnTo>
                  <a:lnTo>
                    <a:pt x="3" y="4"/>
                  </a:lnTo>
                  <a:lnTo>
                    <a:pt x="8" y="1"/>
                  </a:lnTo>
                  <a:lnTo>
                    <a:pt x="13" y="0"/>
                  </a:lnTo>
                  <a:lnTo>
                    <a:pt x="13" y="26"/>
                  </a:lnTo>
                  <a:close/>
                  <a:moveTo>
                    <a:pt x="13" y="0"/>
                  </a:moveTo>
                  <a:lnTo>
                    <a:pt x="218" y="0"/>
                  </a:lnTo>
                  <a:lnTo>
                    <a:pt x="218" y="26"/>
                  </a:lnTo>
                  <a:lnTo>
                    <a:pt x="13" y="26"/>
                  </a:lnTo>
                  <a:lnTo>
                    <a:pt x="13" y="0"/>
                  </a:lnTo>
                  <a:close/>
                  <a:moveTo>
                    <a:pt x="218" y="0"/>
                  </a:moveTo>
                  <a:lnTo>
                    <a:pt x="224" y="1"/>
                  </a:lnTo>
                  <a:lnTo>
                    <a:pt x="228" y="4"/>
                  </a:lnTo>
                  <a:lnTo>
                    <a:pt x="230" y="9"/>
                  </a:lnTo>
                  <a:lnTo>
                    <a:pt x="231" y="13"/>
                  </a:lnTo>
                  <a:lnTo>
                    <a:pt x="230" y="18"/>
                  </a:lnTo>
                  <a:lnTo>
                    <a:pt x="228" y="23"/>
                  </a:lnTo>
                  <a:lnTo>
                    <a:pt x="224" y="25"/>
                  </a:lnTo>
                  <a:lnTo>
                    <a:pt x="218" y="26"/>
                  </a:lnTo>
                  <a:lnTo>
                    <a:pt x="21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" name="Freeform 1584"/>
            <p:cNvSpPr>
              <a:spLocks noEditPoints="1"/>
            </p:cNvSpPr>
            <p:nvPr/>
          </p:nvSpPr>
          <p:spPr bwMode="auto">
            <a:xfrm>
              <a:off x="4356101" y="3027363"/>
              <a:ext cx="25400" cy="46038"/>
            </a:xfrm>
            <a:custGeom>
              <a:avLst/>
              <a:gdLst>
                <a:gd name="T0" fmla="*/ 9 w 65"/>
                <a:gd name="T1" fmla="*/ 25 h 116"/>
                <a:gd name="T2" fmla="*/ 1 w 65"/>
                <a:gd name="T3" fmla="*/ 18 h 116"/>
                <a:gd name="T4" fmla="*/ 1 w 65"/>
                <a:gd name="T5" fmla="*/ 9 h 116"/>
                <a:gd name="T6" fmla="*/ 9 w 65"/>
                <a:gd name="T7" fmla="*/ 1 h 116"/>
                <a:gd name="T8" fmla="*/ 13 w 65"/>
                <a:gd name="T9" fmla="*/ 26 h 116"/>
                <a:gd name="T10" fmla="*/ 24 w 65"/>
                <a:gd name="T11" fmla="*/ 1 h 116"/>
                <a:gd name="T12" fmla="*/ 42 w 65"/>
                <a:gd name="T13" fmla="*/ 9 h 116"/>
                <a:gd name="T14" fmla="*/ 32 w 65"/>
                <a:gd name="T15" fmla="*/ 34 h 116"/>
                <a:gd name="T16" fmla="*/ 24 w 65"/>
                <a:gd name="T17" fmla="*/ 28 h 116"/>
                <a:gd name="T18" fmla="*/ 13 w 65"/>
                <a:gd name="T19" fmla="*/ 26 h 116"/>
                <a:gd name="T20" fmla="*/ 41 w 65"/>
                <a:gd name="T21" fmla="*/ 25 h 116"/>
                <a:gd name="T22" fmla="*/ 53 w 65"/>
                <a:gd name="T23" fmla="*/ 19 h 116"/>
                <a:gd name="T24" fmla="*/ 53 w 65"/>
                <a:gd name="T25" fmla="*/ 29 h 116"/>
                <a:gd name="T26" fmla="*/ 46 w 65"/>
                <a:gd name="T27" fmla="*/ 37 h 116"/>
                <a:gd name="T28" fmla="*/ 36 w 65"/>
                <a:gd name="T29" fmla="*/ 37 h 116"/>
                <a:gd name="T30" fmla="*/ 41 w 65"/>
                <a:gd name="T31" fmla="*/ 25 h 116"/>
                <a:gd name="T32" fmla="*/ 56 w 65"/>
                <a:gd name="T33" fmla="*/ 23 h 116"/>
                <a:gd name="T34" fmla="*/ 64 w 65"/>
                <a:gd name="T35" fmla="*/ 41 h 116"/>
                <a:gd name="T36" fmla="*/ 39 w 65"/>
                <a:gd name="T37" fmla="*/ 52 h 116"/>
                <a:gd name="T38" fmla="*/ 37 w 65"/>
                <a:gd name="T39" fmla="*/ 42 h 116"/>
                <a:gd name="T40" fmla="*/ 32 w 65"/>
                <a:gd name="T41" fmla="*/ 34 h 116"/>
                <a:gd name="T42" fmla="*/ 65 w 65"/>
                <a:gd name="T43" fmla="*/ 52 h 116"/>
                <a:gd name="T44" fmla="*/ 61 w 65"/>
                <a:gd name="T45" fmla="*/ 75 h 116"/>
                <a:gd name="T46" fmla="*/ 50 w 65"/>
                <a:gd name="T47" fmla="*/ 95 h 116"/>
                <a:gd name="T48" fmla="*/ 34 w 65"/>
                <a:gd name="T49" fmla="*/ 73 h 116"/>
                <a:gd name="T50" fmla="*/ 39 w 65"/>
                <a:gd name="T51" fmla="*/ 58 h 116"/>
                <a:gd name="T52" fmla="*/ 65 w 65"/>
                <a:gd name="T53" fmla="*/ 52 h 116"/>
                <a:gd name="T54" fmla="*/ 42 w 65"/>
                <a:gd name="T55" fmla="*/ 104 h 116"/>
                <a:gd name="T56" fmla="*/ 29 w 65"/>
                <a:gd name="T57" fmla="*/ 112 h 116"/>
                <a:gd name="T58" fmla="*/ 19 w 65"/>
                <a:gd name="T59" fmla="*/ 116 h 116"/>
                <a:gd name="T60" fmla="*/ 13 w 65"/>
                <a:gd name="T61" fmla="*/ 91 h 116"/>
                <a:gd name="T62" fmla="*/ 22 w 65"/>
                <a:gd name="T63" fmla="*/ 88 h 116"/>
                <a:gd name="T64" fmla="*/ 29 w 65"/>
                <a:gd name="T65" fmla="*/ 80 h 116"/>
                <a:gd name="T66" fmla="*/ 13 w 65"/>
                <a:gd name="T67" fmla="*/ 116 h 116"/>
                <a:gd name="T68" fmla="*/ 5 w 65"/>
                <a:gd name="T69" fmla="*/ 112 h 116"/>
                <a:gd name="T70" fmla="*/ 0 w 65"/>
                <a:gd name="T71" fmla="*/ 104 h 116"/>
                <a:gd name="T72" fmla="*/ 5 w 65"/>
                <a:gd name="T73" fmla="*/ 94 h 116"/>
                <a:gd name="T74" fmla="*/ 13 w 65"/>
                <a:gd name="T75" fmla="*/ 91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5" h="116">
                  <a:moveTo>
                    <a:pt x="13" y="26"/>
                  </a:moveTo>
                  <a:lnTo>
                    <a:pt x="9" y="25"/>
                  </a:lnTo>
                  <a:lnTo>
                    <a:pt x="5" y="23"/>
                  </a:lnTo>
                  <a:lnTo>
                    <a:pt x="1" y="18"/>
                  </a:lnTo>
                  <a:lnTo>
                    <a:pt x="0" y="13"/>
                  </a:lnTo>
                  <a:lnTo>
                    <a:pt x="1" y="9"/>
                  </a:lnTo>
                  <a:lnTo>
                    <a:pt x="5" y="4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3" y="26"/>
                  </a:lnTo>
                  <a:close/>
                  <a:moveTo>
                    <a:pt x="13" y="0"/>
                  </a:moveTo>
                  <a:lnTo>
                    <a:pt x="24" y="1"/>
                  </a:lnTo>
                  <a:lnTo>
                    <a:pt x="34" y="4"/>
                  </a:lnTo>
                  <a:lnTo>
                    <a:pt x="42" y="9"/>
                  </a:lnTo>
                  <a:lnTo>
                    <a:pt x="50" y="15"/>
                  </a:lnTo>
                  <a:lnTo>
                    <a:pt x="32" y="34"/>
                  </a:lnTo>
                  <a:lnTo>
                    <a:pt x="28" y="30"/>
                  </a:lnTo>
                  <a:lnTo>
                    <a:pt x="24" y="28"/>
                  </a:lnTo>
                  <a:lnTo>
                    <a:pt x="19" y="27"/>
                  </a:lnTo>
                  <a:lnTo>
                    <a:pt x="13" y="26"/>
                  </a:lnTo>
                  <a:lnTo>
                    <a:pt x="13" y="0"/>
                  </a:lnTo>
                  <a:close/>
                  <a:moveTo>
                    <a:pt x="41" y="25"/>
                  </a:moveTo>
                  <a:lnTo>
                    <a:pt x="50" y="15"/>
                  </a:lnTo>
                  <a:lnTo>
                    <a:pt x="53" y="19"/>
                  </a:lnTo>
                  <a:lnTo>
                    <a:pt x="54" y="25"/>
                  </a:lnTo>
                  <a:lnTo>
                    <a:pt x="53" y="29"/>
                  </a:lnTo>
                  <a:lnTo>
                    <a:pt x="50" y="34"/>
                  </a:lnTo>
                  <a:lnTo>
                    <a:pt x="46" y="37"/>
                  </a:lnTo>
                  <a:lnTo>
                    <a:pt x="41" y="38"/>
                  </a:lnTo>
                  <a:lnTo>
                    <a:pt x="36" y="37"/>
                  </a:lnTo>
                  <a:lnTo>
                    <a:pt x="32" y="34"/>
                  </a:lnTo>
                  <a:lnTo>
                    <a:pt x="41" y="25"/>
                  </a:lnTo>
                  <a:close/>
                  <a:moveTo>
                    <a:pt x="50" y="15"/>
                  </a:moveTo>
                  <a:lnTo>
                    <a:pt x="56" y="23"/>
                  </a:lnTo>
                  <a:lnTo>
                    <a:pt x="61" y="31"/>
                  </a:lnTo>
                  <a:lnTo>
                    <a:pt x="64" y="41"/>
                  </a:lnTo>
                  <a:lnTo>
                    <a:pt x="65" y="52"/>
                  </a:lnTo>
                  <a:lnTo>
                    <a:pt x="39" y="52"/>
                  </a:lnTo>
                  <a:lnTo>
                    <a:pt x="39" y="46"/>
                  </a:lnTo>
                  <a:lnTo>
                    <a:pt x="37" y="42"/>
                  </a:lnTo>
                  <a:lnTo>
                    <a:pt x="35" y="38"/>
                  </a:lnTo>
                  <a:lnTo>
                    <a:pt x="32" y="34"/>
                  </a:lnTo>
                  <a:lnTo>
                    <a:pt x="50" y="15"/>
                  </a:lnTo>
                  <a:close/>
                  <a:moveTo>
                    <a:pt x="65" y="52"/>
                  </a:moveTo>
                  <a:lnTo>
                    <a:pt x="64" y="63"/>
                  </a:lnTo>
                  <a:lnTo>
                    <a:pt x="61" y="75"/>
                  </a:lnTo>
                  <a:lnTo>
                    <a:pt x="56" y="85"/>
                  </a:lnTo>
                  <a:lnTo>
                    <a:pt x="50" y="95"/>
                  </a:lnTo>
                  <a:lnTo>
                    <a:pt x="29" y="80"/>
                  </a:lnTo>
                  <a:lnTo>
                    <a:pt x="34" y="73"/>
                  </a:lnTo>
                  <a:lnTo>
                    <a:pt x="37" y="66"/>
                  </a:lnTo>
                  <a:lnTo>
                    <a:pt x="39" y="58"/>
                  </a:lnTo>
                  <a:lnTo>
                    <a:pt x="39" y="52"/>
                  </a:lnTo>
                  <a:lnTo>
                    <a:pt x="65" y="52"/>
                  </a:lnTo>
                  <a:close/>
                  <a:moveTo>
                    <a:pt x="50" y="95"/>
                  </a:moveTo>
                  <a:lnTo>
                    <a:pt x="42" y="104"/>
                  </a:lnTo>
                  <a:lnTo>
                    <a:pt x="34" y="110"/>
                  </a:lnTo>
                  <a:lnTo>
                    <a:pt x="29" y="112"/>
                  </a:lnTo>
                  <a:lnTo>
                    <a:pt x="24" y="115"/>
                  </a:lnTo>
                  <a:lnTo>
                    <a:pt x="19" y="116"/>
                  </a:lnTo>
                  <a:lnTo>
                    <a:pt x="13" y="116"/>
                  </a:lnTo>
                  <a:lnTo>
                    <a:pt x="13" y="91"/>
                  </a:lnTo>
                  <a:lnTo>
                    <a:pt x="17" y="90"/>
                  </a:lnTo>
                  <a:lnTo>
                    <a:pt x="22" y="88"/>
                  </a:lnTo>
                  <a:lnTo>
                    <a:pt x="25" y="84"/>
                  </a:lnTo>
                  <a:lnTo>
                    <a:pt x="29" y="80"/>
                  </a:lnTo>
                  <a:lnTo>
                    <a:pt x="50" y="95"/>
                  </a:lnTo>
                  <a:close/>
                  <a:moveTo>
                    <a:pt x="13" y="116"/>
                  </a:moveTo>
                  <a:lnTo>
                    <a:pt x="9" y="116"/>
                  </a:lnTo>
                  <a:lnTo>
                    <a:pt x="5" y="112"/>
                  </a:lnTo>
                  <a:lnTo>
                    <a:pt x="1" y="108"/>
                  </a:lnTo>
                  <a:lnTo>
                    <a:pt x="0" y="104"/>
                  </a:lnTo>
                  <a:lnTo>
                    <a:pt x="1" y="98"/>
                  </a:lnTo>
                  <a:lnTo>
                    <a:pt x="5" y="94"/>
                  </a:lnTo>
                  <a:lnTo>
                    <a:pt x="9" y="92"/>
                  </a:lnTo>
                  <a:lnTo>
                    <a:pt x="13" y="91"/>
                  </a:lnTo>
                  <a:lnTo>
                    <a:pt x="13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9" name="Freeform 1585"/>
            <p:cNvSpPr>
              <a:spLocks noEditPoints="1"/>
            </p:cNvSpPr>
            <p:nvPr/>
          </p:nvSpPr>
          <p:spPr bwMode="auto">
            <a:xfrm>
              <a:off x="4346576" y="3063875"/>
              <a:ext cx="19050" cy="9525"/>
            </a:xfrm>
            <a:custGeom>
              <a:avLst/>
              <a:gdLst>
                <a:gd name="T0" fmla="*/ 38 w 51"/>
                <a:gd name="T1" fmla="*/ 0 h 25"/>
                <a:gd name="T2" fmla="*/ 44 w 51"/>
                <a:gd name="T3" fmla="*/ 1 h 25"/>
                <a:gd name="T4" fmla="*/ 48 w 51"/>
                <a:gd name="T5" fmla="*/ 3 h 25"/>
                <a:gd name="T6" fmla="*/ 50 w 51"/>
                <a:gd name="T7" fmla="*/ 7 h 25"/>
                <a:gd name="T8" fmla="*/ 51 w 51"/>
                <a:gd name="T9" fmla="*/ 13 h 25"/>
                <a:gd name="T10" fmla="*/ 50 w 51"/>
                <a:gd name="T11" fmla="*/ 17 h 25"/>
                <a:gd name="T12" fmla="*/ 48 w 51"/>
                <a:gd name="T13" fmla="*/ 21 h 25"/>
                <a:gd name="T14" fmla="*/ 44 w 51"/>
                <a:gd name="T15" fmla="*/ 25 h 25"/>
                <a:gd name="T16" fmla="*/ 38 w 51"/>
                <a:gd name="T17" fmla="*/ 25 h 25"/>
                <a:gd name="T18" fmla="*/ 38 w 51"/>
                <a:gd name="T19" fmla="*/ 0 h 25"/>
                <a:gd name="T20" fmla="*/ 38 w 51"/>
                <a:gd name="T21" fmla="*/ 25 h 25"/>
                <a:gd name="T22" fmla="*/ 13 w 51"/>
                <a:gd name="T23" fmla="*/ 25 h 25"/>
                <a:gd name="T24" fmla="*/ 13 w 51"/>
                <a:gd name="T25" fmla="*/ 0 h 25"/>
                <a:gd name="T26" fmla="*/ 38 w 51"/>
                <a:gd name="T27" fmla="*/ 0 h 25"/>
                <a:gd name="T28" fmla="*/ 38 w 51"/>
                <a:gd name="T29" fmla="*/ 25 h 25"/>
                <a:gd name="T30" fmla="*/ 13 w 51"/>
                <a:gd name="T31" fmla="*/ 25 h 25"/>
                <a:gd name="T32" fmla="*/ 8 w 51"/>
                <a:gd name="T33" fmla="*/ 25 h 25"/>
                <a:gd name="T34" fmla="*/ 4 w 51"/>
                <a:gd name="T35" fmla="*/ 21 h 25"/>
                <a:gd name="T36" fmla="*/ 1 w 51"/>
                <a:gd name="T37" fmla="*/ 17 h 25"/>
                <a:gd name="T38" fmla="*/ 0 w 51"/>
                <a:gd name="T39" fmla="*/ 13 h 25"/>
                <a:gd name="T40" fmla="*/ 1 w 51"/>
                <a:gd name="T41" fmla="*/ 7 h 25"/>
                <a:gd name="T42" fmla="*/ 4 w 51"/>
                <a:gd name="T43" fmla="*/ 3 h 25"/>
                <a:gd name="T44" fmla="*/ 8 w 51"/>
                <a:gd name="T45" fmla="*/ 1 h 25"/>
                <a:gd name="T46" fmla="*/ 13 w 51"/>
                <a:gd name="T47" fmla="*/ 0 h 25"/>
                <a:gd name="T48" fmla="*/ 13 w 51"/>
                <a:gd name="T4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1" h="25">
                  <a:moveTo>
                    <a:pt x="38" y="0"/>
                  </a:moveTo>
                  <a:lnTo>
                    <a:pt x="44" y="1"/>
                  </a:lnTo>
                  <a:lnTo>
                    <a:pt x="48" y="3"/>
                  </a:lnTo>
                  <a:lnTo>
                    <a:pt x="50" y="7"/>
                  </a:lnTo>
                  <a:lnTo>
                    <a:pt x="51" y="13"/>
                  </a:lnTo>
                  <a:lnTo>
                    <a:pt x="50" y="17"/>
                  </a:lnTo>
                  <a:lnTo>
                    <a:pt x="48" y="21"/>
                  </a:lnTo>
                  <a:lnTo>
                    <a:pt x="44" y="25"/>
                  </a:lnTo>
                  <a:lnTo>
                    <a:pt x="38" y="25"/>
                  </a:lnTo>
                  <a:lnTo>
                    <a:pt x="38" y="0"/>
                  </a:lnTo>
                  <a:close/>
                  <a:moveTo>
                    <a:pt x="38" y="25"/>
                  </a:moveTo>
                  <a:lnTo>
                    <a:pt x="13" y="25"/>
                  </a:lnTo>
                  <a:lnTo>
                    <a:pt x="13" y="0"/>
                  </a:lnTo>
                  <a:lnTo>
                    <a:pt x="38" y="0"/>
                  </a:lnTo>
                  <a:lnTo>
                    <a:pt x="38" y="25"/>
                  </a:lnTo>
                  <a:close/>
                  <a:moveTo>
                    <a:pt x="13" y="25"/>
                  </a:moveTo>
                  <a:lnTo>
                    <a:pt x="8" y="25"/>
                  </a:lnTo>
                  <a:lnTo>
                    <a:pt x="4" y="21"/>
                  </a:lnTo>
                  <a:lnTo>
                    <a:pt x="1" y="17"/>
                  </a:lnTo>
                  <a:lnTo>
                    <a:pt x="0" y="13"/>
                  </a:lnTo>
                  <a:lnTo>
                    <a:pt x="1" y="7"/>
                  </a:lnTo>
                  <a:lnTo>
                    <a:pt x="4" y="3"/>
                  </a:lnTo>
                  <a:lnTo>
                    <a:pt x="8" y="1"/>
                  </a:lnTo>
                  <a:lnTo>
                    <a:pt x="13" y="0"/>
                  </a:lnTo>
                  <a:lnTo>
                    <a:pt x="13" y="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1" name="Freeform 1586"/>
            <p:cNvSpPr>
              <a:spLocks noEditPoints="1"/>
            </p:cNvSpPr>
            <p:nvPr/>
          </p:nvSpPr>
          <p:spPr bwMode="auto">
            <a:xfrm>
              <a:off x="4346576" y="3063875"/>
              <a:ext cx="25400" cy="39688"/>
            </a:xfrm>
            <a:custGeom>
              <a:avLst/>
              <a:gdLst>
                <a:gd name="T0" fmla="*/ 8 w 64"/>
                <a:gd name="T1" fmla="*/ 25 h 102"/>
                <a:gd name="T2" fmla="*/ 1 w 64"/>
                <a:gd name="T3" fmla="*/ 17 h 102"/>
                <a:gd name="T4" fmla="*/ 1 w 64"/>
                <a:gd name="T5" fmla="*/ 7 h 102"/>
                <a:gd name="T6" fmla="*/ 8 w 64"/>
                <a:gd name="T7" fmla="*/ 1 h 102"/>
                <a:gd name="T8" fmla="*/ 13 w 64"/>
                <a:gd name="T9" fmla="*/ 25 h 102"/>
                <a:gd name="T10" fmla="*/ 23 w 64"/>
                <a:gd name="T11" fmla="*/ 1 h 102"/>
                <a:gd name="T12" fmla="*/ 41 w 64"/>
                <a:gd name="T13" fmla="*/ 8 h 102"/>
                <a:gd name="T14" fmla="*/ 31 w 64"/>
                <a:gd name="T15" fmla="*/ 32 h 102"/>
                <a:gd name="T16" fmla="*/ 23 w 64"/>
                <a:gd name="T17" fmla="*/ 27 h 102"/>
                <a:gd name="T18" fmla="*/ 13 w 64"/>
                <a:gd name="T19" fmla="*/ 25 h 102"/>
                <a:gd name="T20" fmla="*/ 40 w 64"/>
                <a:gd name="T21" fmla="*/ 24 h 102"/>
                <a:gd name="T22" fmla="*/ 52 w 64"/>
                <a:gd name="T23" fmla="*/ 19 h 102"/>
                <a:gd name="T24" fmla="*/ 52 w 64"/>
                <a:gd name="T25" fmla="*/ 29 h 102"/>
                <a:gd name="T26" fmla="*/ 45 w 64"/>
                <a:gd name="T27" fmla="*/ 35 h 102"/>
                <a:gd name="T28" fmla="*/ 35 w 64"/>
                <a:gd name="T29" fmla="*/ 35 h 102"/>
                <a:gd name="T30" fmla="*/ 40 w 64"/>
                <a:gd name="T31" fmla="*/ 24 h 102"/>
                <a:gd name="T32" fmla="*/ 55 w 64"/>
                <a:gd name="T33" fmla="*/ 22 h 102"/>
                <a:gd name="T34" fmla="*/ 63 w 64"/>
                <a:gd name="T35" fmla="*/ 41 h 102"/>
                <a:gd name="T36" fmla="*/ 38 w 64"/>
                <a:gd name="T37" fmla="*/ 51 h 102"/>
                <a:gd name="T38" fmla="*/ 37 w 64"/>
                <a:gd name="T39" fmla="*/ 41 h 102"/>
                <a:gd name="T40" fmla="*/ 31 w 64"/>
                <a:gd name="T41" fmla="*/ 32 h 102"/>
                <a:gd name="T42" fmla="*/ 64 w 64"/>
                <a:gd name="T43" fmla="*/ 51 h 102"/>
                <a:gd name="T44" fmla="*/ 60 w 64"/>
                <a:gd name="T45" fmla="*/ 71 h 102"/>
                <a:gd name="T46" fmla="*/ 49 w 64"/>
                <a:gd name="T47" fmla="*/ 87 h 102"/>
                <a:gd name="T48" fmla="*/ 34 w 64"/>
                <a:gd name="T49" fmla="*/ 66 h 102"/>
                <a:gd name="T50" fmla="*/ 38 w 64"/>
                <a:gd name="T51" fmla="*/ 56 h 102"/>
                <a:gd name="T52" fmla="*/ 64 w 64"/>
                <a:gd name="T53" fmla="*/ 51 h 102"/>
                <a:gd name="T54" fmla="*/ 49 w 64"/>
                <a:gd name="T55" fmla="*/ 87 h 102"/>
                <a:gd name="T56" fmla="*/ 40 w 64"/>
                <a:gd name="T57" fmla="*/ 90 h 102"/>
                <a:gd name="T58" fmla="*/ 31 w 64"/>
                <a:gd name="T59" fmla="*/ 87 h 102"/>
                <a:gd name="T60" fmla="*/ 27 w 64"/>
                <a:gd name="T61" fmla="*/ 78 h 102"/>
                <a:gd name="T62" fmla="*/ 31 w 64"/>
                <a:gd name="T63" fmla="*/ 69 h 102"/>
                <a:gd name="T64" fmla="*/ 49 w 64"/>
                <a:gd name="T65" fmla="*/ 87 h 102"/>
                <a:gd name="T66" fmla="*/ 33 w 64"/>
                <a:gd name="T67" fmla="*/ 98 h 102"/>
                <a:gd name="T68" fmla="*/ 13 w 64"/>
                <a:gd name="T69" fmla="*/ 102 h 102"/>
                <a:gd name="T70" fmla="*/ 18 w 64"/>
                <a:gd name="T71" fmla="*/ 76 h 102"/>
                <a:gd name="T72" fmla="*/ 27 w 64"/>
                <a:gd name="T73" fmla="*/ 72 h 102"/>
                <a:gd name="T74" fmla="*/ 49 w 64"/>
                <a:gd name="T75" fmla="*/ 87 h 102"/>
                <a:gd name="T76" fmla="*/ 8 w 64"/>
                <a:gd name="T77" fmla="*/ 101 h 102"/>
                <a:gd name="T78" fmla="*/ 1 w 64"/>
                <a:gd name="T79" fmla="*/ 95 h 102"/>
                <a:gd name="T80" fmla="*/ 1 w 64"/>
                <a:gd name="T81" fmla="*/ 84 h 102"/>
                <a:gd name="T82" fmla="*/ 8 w 64"/>
                <a:gd name="T83" fmla="*/ 78 h 102"/>
                <a:gd name="T84" fmla="*/ 13 w 64"/>
                <a:gd name="T8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4" h="102">
                  <a:moveTo>
                    <a:pt x="13" y="25"/>
                  </a:moveTo>
                  <a:lnTo>
                    <a:pt x="8" y="25"/>
                  </a:lnTo>
                  <a:lnTo>
                    <a:pt x="4" y="21"/>
                  </a:lnTo>
                  <a:lnTo>
                    <a:pt x="1" y="17"/>
                  </a:lnTo>
                  <a:lnTo>
                    <a:pt x="0" y="13"/>
                  </a:lnTo>
                  <a:lnTo>
                    <a:pt x="1" y="7"/>
                  </a:lnTo>
                  <a:lnTo>
                    <a:pt x="4" y="3"/>
                  </a:lnTo>
                  <a:lnTo>
                    <a:pt x="8" y="1"/>
                  </a:lnTo>
                  <a:lnTo>
                    <a:pt x="13" y="0"/>
                  </a:lnTo>
                  <a:lnTo>
                    <a:pt x="13" y="25"/>
                  </a:lnTo>
                  <a:close/>
                  <a:moveTo>
                    <a:pt x="13" y="0"/>
                  </a:moveTo>
                  <a:lnTo>
                    <a:pt x="23" y="1"/>
                  </a:lnTo>
                  <a:lnTo>
                    <a:pt x="33" y="3"/>
                  </a:lnTo>
                  <a:lnTo>
                    <a:pt x="41" y="8"/>
                  </a:lnTo>
                  <a:lnTo>
                    <a:pt x="49" y="15"/>
                  </a:lnTo>
                  <a:lnTo>
                    <a:pt x="31" y="32"/>
                  </a:lnTo>
                  <a:lnTo>
                    <a:pt x="27" y="29"/>
                  </a:lnTo>
                  <a:lnTo>
                    <a:pt x="23" y="27"/>
                  </a:lnTo>
                  <a:lnTo>
                    <a:pt x="18" y="26"/>
                  </a:lnTo>
                  <a:lnTo>
                    <a:pt x="13" y="25"/>
                  </a:lnTo>
                  <a:lnTo>
                    <a:pt x="13" y="0"/>
                  </a:lnTo>
                  <a:close/>
                  <a:moveTo>
                    <a:pt x="40" y="24"/>
                  </a:moveTo>
                  <a:lnTo>
                    <a:pt x="49" y="15"/>
                  </a:lnTo>
                  <a:lnTo>
                    <a:pt x="52" y="19"/>
                  </a:lnTo>
                  <a:lnTo>
                    <a:pt x="53" y="24"/>
                  </a:lnTo>
                  <a:lnTo>
                    <a:pt x="52" y="29"/>
                  </a:lnTo>
                  <a:lnTo>
                    <a:pt x="49" y="32"/>
                  </a:lnTo>
                  <a:lnTo>
                    <a:pt x="45" y="35"/>
                  </a:lnTo>
                  <a:lnTo>
                    <a:pt x="40" y="36"/>
                  </a:lnTo>
                  <a:lnTo>
                    <a:pt x="35" y="35"/>
                  </a:lnTo>
                  <a:lnTo>
                    <a:pt x="31" y="32"/>
                  </a:lnTo>
                  <a:lnTo>
                    <a:pt x="40" y="24"/>
                  </a:lnTo>
                  <a:close/>
                  <a:moveTo>
                    <a:pt x="49" y="15"/>
                  </a:moveTo>
                  <a:lnTo>
                    <a:pt x="55" y="22"/>
                  </a:lnTo>
                  <a:lnTo>
                    <a:pt x="60" y="31"/>
                  </a:lnTo>
                  <a:lnTo>
                    <a:pt x="63" y="41"/>
                  </a:lnTo>
                  <a:lnTo>
                    <a:pt x="64" y="51"/>
                  </a:lnTo>
                  <a:lnTo>
                    <a:pt x="38" y="51"/>
                  </a:lnTo>
                  <a:lnTo>
                    <a:pt x="38" y="45"/>
                  </a:lnTo>
                  <a:lnTo>
                    <a:pt x="37" y="41"/>
                  </a:lnTo>
                  <a:lnTo>
                    <a:pt x="34" y="36"/>
                  </a:lnTo>
                  <a:lnTo>
                    <a:pt x="31" y="32"/>
                  </a:lnTo>
                  <a:lnTo>
                    <a:pt x="49" y="15"/>
                  </a:lnTo>
                  <a:close/>
                  <a:moveTo>
                    <a:pt x="64" y="51"/>
                  </a:moveTo>
                  <a:lnTo>
                    <a:pt x="63" y="61"/>
                  </a:lnTo>
                  <a:lnTo>
                    <a:pt x="60" y="71"/>
                  </a:lnTo>
                  <a:lnTo>
                    <a:pt x="55" y="80"/>
                  </a:lnTo>
                  <a:lnTo>
                    <a:pt x="49" y="87"/>
                  </a:lnTo>
                  <a:lnTo>
                    <a:pt x="31" y="69"/>
                  </a:lnTo>
                  <a:lnTo>
                    <a:pt x="34" y="66"/>
                  </a:lnTo>
                  <a:lnTo>
                    <a:pt x="37" y="61"/>
                  </a:lnTo>
                  <a:lnTo>
                    <a:pt x="38" y="56"/>
                  </a:lnTo>
                  <a:lnTo>
                    <a:pt x="38" y="51"/>
                  </a:lnTo>
                  <a:lnTo>
                    <a:pt x="64" y="51"/>
                  </a:lnTo>
                  <a:close/>
                  <a:moveTo>
                    <a:pt x="40" y="79"/>
                  </a:moveTo>
                  <a:lnTo>
                    <a:pt x="49" y="87"/>
                  </a:lnTo>
                  <a:lnTo>
                    <a:pt x="45" y="90"/>
                  </a:lnTo>
                  <a:lnTo>
                    <a:pt x="40" y="90"/>
                  </a:lnTo>
                  <a:lnTo>
                    <a:pt x="35" y="90"/>
                  </a:lnTo>
                  <a:lnTo>
                    <a:pt x="31" y="87"/>
                  </a:lnTo>
                  <a:lnTo>
                    <a:pt x="28" y="83"/>
                  </a:lnTo>
                  <a:lnTo>
                    <a:pt x="27" y="78"/>
                  </a:lnTo>
                  <a:lnTo>
                    <a:pt x="28" y="73"/>
                  </a:lnTo>
                  <a:lnTo>
                    <a:pt x="31" y="69"/>
                  </a:lnTo>
                  <a:lnTo>
                    <a:pt x="40" y="79"/>
                  </a:lnTo>
                  <a:close/>
                  <a:moveTo>
                    <a:pt x="49" y="87"/>
                  </a:moveTo>
                  <a:lnTo>
                    <a:pt x="41" y="94"/>
                  </a:lnTo>
                  <a:lnTo>
                    <a:pt x="33" y="98"/>
                  </a:lnTo>
                  <a:lnTo>
                    <a:pt x="23" y="101"/>
                  </a:lnTo>
                  <a:lnTo>
                    <a:pt x="13" y="102"/>
                  </a:lnTo>
                  <a:lnTo>
                    <a:pt x="13" y="76"/>
                  </a:lnTo>
                  <a:lnTo>
                    <a:pt x="18" y="76"/>
                  </a:lnTo>
                  <a:lnTo>
                    <a:pt x="23" y="74"/>
                  </a:lnTo>
                  <a:lnTo>
                    <a:pt x="27" y="72"/>
                  </a:lnTo>
                  <a:lnTo>
                    <a:pt x="31" y="69"/>
                  </a:lnTo>
                  <a:lnTo>
                    <a:pt x="49" y="87"/>
                  </a:lnTo>
                  <a:close/>
                  <a:moveTo>
                    <a:pt x="13" y="102"/>
                  </a:moveTo>
                  <a:lnTo>
                    <a:pt x="8" y="101"/>
                  </a:lnTo>
                  <a:lnTo>
                    <a:pt x="4" y="98"/>
                  </a:lnTo>
                  <a:lnTo>
                    <a:pt x="1" y="95"/>
                  </a:lnTo>
                  <a:lnTo>
                    <a:pt x="0" y="89"/>
                  </a:lnTo>
                  <a:lnTo>
                    <a:pt x="1" y="84"/>
                  </a:lnTo>
                  <a:lnTo>
                    <a:pt x="4" y="81"/>
                  </a:lnTo>
                  <a:lnTo>
                    <a:pt x="8" y="78"/>
                  </a:lnTo>
                  <a:lnTo>
                    <a:pt x="13" y="76"/>
                  </a:lnTo>
                  <a:lnTo>
                    <a:pt x="13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2" name="Freeform 1587"/>
            <p:cNvSpPr>
              <a:spLocks noEditPoints="1"/>
            </p:cNvSpPr>
            <p:nvPr/>
          </p:nvSpPr>
          <p:spPr bwMode="auto">
            <a:xfrm>
              <a:off x="4335463" y="3094038"/>
              <a:ext cx="20638" cy="9525"/>
            </a:xfrm>
            <a:custGeom>
              <a:avLst/>
              <a:gdLst>
                <a:gd name="T0" fmla="*/ 39 w 51"/>
                <a:gd name="T1" fmla="*/ 0 h 26"/>
                <a:gd name="T2" fmla="*/ 44 w 51"/>
                <a:gd name="T3" fmla="*/ 2 h 26"/>
                <a:gd name="T4" fmla="*/ 48 w 51"/>
                <a:gd name="T5" fmla="*/ 5 h 26"/>
                <a:gd name="T6" fmla="*/ 51 w 51"/>
                <a:gd name="T7" fmla="*/ 8 h 26"/>
                <a:gd name="T8" fmla="*/ 51 w 51"/>
                <a:gd name="T9" fmla="*/ 13 h 26"/>
                <a:gd name="T10" fmla="*/ 51 w 51"/>
                <a:gd name="T11" fmla="*/ 19 h 26"/>
                <a:gd name="T12" fmla="*/ 48 w 51"/>
                <a:gd name="T13" fmla="*/ 22 h 26"/>
                <a:gd name="T14" fmla="*/ 44 w 51"/>
                <a:gd name="T15" fmla="*/ 25 h 26"/>
                <a:gd name="T16" fmla="*/ 39 w 51"/>
                <a:gd name="T17" fmla="*/ 26 h 26"/>
                <a:gd name="T18" fmla="*/ 39 w 51"/>
                <a:gd name="T19" fmla="*/ 0 h 26"/>
                <a:gd name="T20" fmla="*/ 39 w 51"/>
                <a:gd name="T21" fmla="*/ 26 h 26"/>
                <a:gd name="T22" fmla="*/ 13 w 51"/>
                <a:gd name="T23" fmla="*/ 26 h 26"/>
                <a:gd name="T24" fmla="*/ 13 w 51"/>
                <a:gd name="T25" fmla="*/ 0 h 26"/>
                <a:gd name="T26" fmla="*/ 39 w 51"/>
                <a:gd name="T27" fmla="*/ 0 h 26"/>
                <a:gd name="T28" fmla="*/ 39 w 51"/>
                <a:gd name="T29" fmla="*/ 26 h 26"/>
                <a:gd name="T30" fmla="*/ 13 w 51"/>
                <a:gd name="T31" fmla="*/ 26 h 26"/>
                <a:gd name="T32" fmla="*/ 8 w 51"/>
                <a:gd name="T33" fmla="*/ 25 h 26"/>
                <a:gd name="T34" fmla="*/ 4 w 51"/>
                <a:gd name="T35" fmla="*/ 22 h 26"/>
                <a:gd name="T36" fmla="*/ 2 w 51"/>
                <a:gd name="T37" fmla="*/ 19 h 26"/>
                <a:gd name="T38" fmla="*/ 0 w 51"/>
                <a:gd name="T39" fmla="*/ 13 h 26"/>
                <a:gd name="T40" fmla="*/ 2 w 51"/>
                <a:gd name="T41" fmla="*/ 8 h 26"/>
                <a:gd name="T42" fmla="*/ 4 w 51"/>
                <a:gd name="T43" fmla="*/ 5 h 26"/>
                <a:gd name="T44" fmla="*/ 8 w 51"/>
                <a:gd name="T45" fmla="*/ 2 h 26"/>
                <a:gd name="T46" fmla="*/ 13 w 51"/>
                <a:gd name="T47" fmla="*/ 0 h 26"/>
                <a:gd name="T48" fmla="*/ 13 w 51"/>
                <a:gd name="T4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1" h="26">
                  <a:moveTo>
                    <a:pt x="39" y="0"/>
                  </a:moveTo>
                  <a:lnTo>
                    <a:pt x="44" y="2"/>
                  </a:lnTo>
                  <a:lnTo>
                    <a:pt x="48" y="5"/>
                  </a:lnTo>
                  <a:lnTo>
                    <a:pt x="51" y="8"/>
                  </a:lnTo>
                  <a:lnTo>
                    <a:pt x="51" y="13"/>
                  </a:lnTo>
                  <a:lnTo>
                    <a:pt x="51" y="19"/>
                  </a:lnTo>
                  <a:lnTo>
                    <a:pt x="48" y="22"/>
                  </a:lnTo>
                  <a:lnTo>
                    <a:pt x="44" y="25"/>
                  </a:lnTo>
                  <a:lnTo>
                    <a:pt x="39" y="26"/>
                  </a:lnTo>
                  <a:lnTo>
                    <a:pt x="39" y="0"/>
                  </a:lnTo>
                  <a:close/>
                  <a:moveTo>
                    <a:pt x="39" y="26"/>
                  </a:moveTo>
                  <a:lnTo>
                    <a:pt x="13" y="26"/>
                  </a:lnTo>
                  <a:lnTo>
                    <a:pt x="13" y="0"/>
                  </a:lnTo>
                  <a:lnTo>
                    <a:pt x="39" y="0"/>
                  </a:lnTo>
                  <a:lnTo>
                    <a:pt x="39" y="26"/>
                  </a:lnTo>
                  <a:close/>
                  <a:moveTo>
                    <a:pt x="13" y="26"/>
                  </a:moveTo>
                  <a:lnTo>
                    <a:pt x="8" y="25"/>
                  </a:lnTo>
                  <a:lnTo>
                    <a:pt x="4" y="22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2" y="8"/>
                  </a:lnTo>
                  <a:lnTo>
                    <a:pt x="4" y="5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3" name="Freeform 1588"/>
            <p:cNvSpPr>
              <a:spLocks noEditPoints="1"/>
            </p:cNvSpPr>
            <p:nvPr/>
          </p:nvSpPr>
          <p:spPr bwMode="auto">
            <a:xfrm>
              <a:off x="4137026" y="3036888"/>
              <a:ext cx="60325" cy="133350"/>
            </a:xfrm>
            <a:custGeom>
              <a:avLst/>
              <a:gdLst>
                <a:gd name="T0" fmla="*/ 142 w 154"/>
                <a:gd name="T1" fmla="*/ 0 h 335"/>
                <a:gd name="T2" fmla="*/ 12 w 154"/>
                <a:gd name="T3" fmla="*/ 26 h 335"/>
                <a:gd name="T4" fmla="*/ 142 w 154"/>
                <a:gd name="T5" fmla="*/ 13 h 335"/>
                <a:gd name="T6" fmla="*/ 146 w 154"/>
                <a:gd name="T7" fmla="*/ 1 h 335"/>
                <a:gd name="T8" fmla="*/ 153 w 154"/>
                <a:gd name="T9" fmla="*/ 8 h 335"/>
                <a:gd name="T10" fmla="*/ 153 w 154"/>
                <a:gd name="T11" fmla="*/ 18 h 335"/>
                <a:gd name="T12" fmla="*/ 146 w 154"/>
                <a:gd name="T13" fmla="*/ 25 h 335"/>
                <a:gd name="T14" fmla="*/ 142 w 154"/>
                <a:gd name="T15" fmla="*/ 13 h 335"/>
                <a:gd name="T16" fmla="*/ 154 w 154"/>
                <a:gd name="T17" fmla="*/ 322 h 335"/>
                <a:gd name="T18" fmla="*/ 129 w 154"/>
                <a:gd name="T19" fmla="*/ 13 h 335"/>
                <a:gd name="T20" fmla="*/ 142 w 154"/>
                <a:gd name="T21" fmla="*/ 322 h 335"/>
                <a:gd name="T22" fmla="*/ 153 w 154"/>
                <a:gd name="T23" fmla="*/ 326 h 335"/>
                <a:gd name="T24" fmla="*/ 146 w 154"/>
                <a:gd name="T25" fmla="*/ 334 h 335"/>
                <a:gd name="T26" fmla="*/ 136 w 154"/>
                <a:gd name="T27" fmla="*/ 334 h 335"/>
                <a:gd name="T28" fmla="*/ 130 w 154"/>
                <a:gd name="T29" fmla="*/ 326 h 335"/>
                <a:gd name="T30" fmla="*/ 142 w 154"/>
                <a:gd name="T31" fmla="*/ 322 h 335"/>
                <a:gd name="T32" fmla="*/ 12 w 154"/>
                <a:gd name="T33" fmla="*/ 335 h 335"/>
                <a:gd name="T34" fmla="*/ 142 w 154"/>
                <a:gd name="T35" fmla="*/ 309 h 335"/>
                <a:gd name="T36" fmla="*/ 12 w 154"/>
                <a:gd name="T37" fmla="*/ 322 h 335"/>
                <a:gd name="T38" fmla="*/ 8 w 154"/>
                <a:gd name="T39" fmla="*/ 334 h 335"/>
                <a:gd name="T40" fmla="*/ 1 w 154"/>
                <a:gd name="T41" fmla="*/ 326 h 335"/>
                <a:gd name="T42" fmla="*/ 1 w 154"/>
                <a:gd name="T43" fmla="*/ 316 h 335"/>
                <a:gd name="T44" fmla="*/ 8 w 154"/>
                <a:gd name="T45" fmla="*/ 310 h 335"/>
                <a:gd name="T46" fmla="*/ 12 w 154"/>
                <a:gd name="T47" fmla="*/ 322 h 335"/>
                <a:gd name="T48" fmla="*/ 0 w 154"/>
                <a:gd name="T49" fmla="*/ 13 h 335"/>
                <a:gd name="T50" fmla="*/ 25 w 154"/>
                <a:gd name="T51" fmla="*/ 322 h 335"/>
                <a:gd name="T52" fmla="*/ 12 w 154"/>
                <a:gd name="T53" fmla="*/ 13 h 335"/>
                <a:gd name="T54" fmla="*/ 1 w 154"/>
                <a:gd name="T55" fmla="*/ 8 h 335"/>
                <a:gd name="T56" fmla="*/ 8 w 154"/>
                <a:gd name="T57" fmla="*/ 1 h 335"/>
                <a:gd name="T58" fmla="*/ 18 w 154"/>
                <a:gd name="T59" fmla="*/ 1 h 335"/>
                <a:gd name="T60" fmla="*/ 24 w 154"/>
                <a:gd name="T61" fmla="*/ 8 h 335"/>
                <a:gd name="T62" fmla="*/ 12 w 154"/>
                <a:gd name="T63" fmla="*/ 13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4" h="335">
                  <a:moveTo>
                    <a:pt x="12" y="0"/>
                  </a:moveTo>
                  <a:lnTo>
                    <a:pt x="142" y="0"/>
                  </a:lnTo>
                  <a:lnTo>
                    <a:pt x="142" y="26"/>
                  </a:lnTo>
                  <a:lnTo>
                    <a:pt x="12" y="26"/>
                  </a:lnTo>
                  <a:lnTo>
                    <a:pt x="12" y="0"/>
                  </a:lnTo>
                  <a:close/>
                  <a:moveTo>
                    <a:pt x="142" y="13"/>
                  </a:moveTo>
                  <a:lnTo>
                    <a:pt x="142" y="0"/>
                  </a:lnTo>
                  <a:lnTo>
                    <a:pt x="146" y="1"/>
                  </a:lnTo>
                  <a:lnTo>
                    <a:pt x="150" y="4"/>
                  </a:lnTo>
                  <a:lnTo>
                    <a:pt x="153" y="8"/>
                  </a:lnTo>
                  <a:lnTo>
                    <a:pt x="154" y="13"/>
                  </a:lnTo>
                  <a:lnTo>
                    <a:pt x="153" y="18"/>
                  </a:lnTo>
                  <a:lnTo>
                    <a:pt x="150" y="22"/>
                  </a:lnTo>
                  <a:lnTo>
                    <a:pt x="146" y="25"/>
                  </a:lnTo>
                  <a:lnTo>
                    <a:pt x="142" y="26"/>
                  </a:lnTo>
                  <a:lnTo>
                    <a:pt x="142" y="13"/>
                  </a:lnTo>
                  <a:close/>
                  <a:moveTo>
                    <a:pt x="154" y="13"/>
                  </a:moveTo>
                  <a:lnTo>
                    <a:pt x="154" y="322"/>
                  </a:lnTo>
                  <a:lnTo>
                    <a:pt x="129" y="322"/>
                  </a:lnTo>
                  <a:lnTo>
                    <a:pt x="129" y="13"/>
                  </a:lnTo>
                  <a:lnTo>
                    <a:pt x="154" y="13"/>
                  </a:lnTo>
                  <a:close/>
                  <a:moveTo>
                    <a:pt x="142" y="322"/>
                  </a:moveTo>
                  <a:lnTo>
                    <a:pt x="154" y="322"/>
                  </a:lnTo>
                  <a:lnTo>
                    <a:pt x="153" y="326"/>
                  </a:lnTo>
                  <a:lnTo>
                    <a:pt x="150" y="330"/>
                  </a:lnTo>
                  <a:lnTo>
                    <a:pt x="146" y="334"/>
                  </a:lnTo>
                  <a:lnTo>
                    <a:pt x="142" y="335"/>
                  </a:lnTo>
                  <a:lnTo>
                    <a:pt x="136" y="334"/>
                  </a:lnTo>
                  <a:lnTo>
                    <a:pt x="132" y="330"/>
                  </a:lnTo>
                  <a:lnTo>
                    <a:pt x="130" y="326"/>
                  </a:lnTo>
                  <a:lnTo>
                    <a:pt x="129" y="322"/>
                  </a:lnTo>
                  <a:lnTo>
                    <a:pt x="142" y="322"/>
                  </a:lnTo>
                  <a:close/>
                  <a:moveTo>
                    <a:pt x="142" y="335"/>
                  </a:moveTo>
                  <a:lnTo>
                    <a:pt x="12" y="335"/>
                  </a:lnTo>
                  <a:lnTo>
                    <a:pt x="12" y="309"/>
                  </a:lnTo>
                  <a:lnTo>
                    <a:pt x="142" y="309"/>
                  </a:lnTo>
                  <a:lnTo>
                    <a:pt x="142" y="335"/>
                  </a:lnTo>
                  <a:close/>
                  <a:moveTo>
                    <a:pt x="12" y="322"/>
                  </a:moveTo>
                  <a:lnTo>
                    <a:pt x="12" y="335"/>
                  </a:lnTo>
                  <a:lnTo>
                    <a:pt x="8" y="334"/>
                  </a:lnTo>
                  <a:lnTo>
                    <a:pt x="4" y="330"/>
                  </a:lnTo>
                  <a:lnTo>
                    <a:pt x="1" y="326"/>
                  </a:lnTo>
                  <a:lnTo>
                    <a:pt x="0" y="322"/>
                  </a:lnTo>
                  <a:lnTo>
                    <a:pt x="1" y="316"/>
                  </a:lnTo>
                  <a:lnTo>
                    <a:pt x="4" y="312"/>
                  </a:lnTo>
                  <a:lnTo>
                    <a:pt x="8" y="310"/>
                  </a:lnTo>
                  <a:lnTo>
                    <a:pt x="12" y="309"/>
                  </a:lnTo>
                  <a:lnTo>
                    <a:pt x="12" y="322"/>
                  </a:lnTo>
                  <a:close/>
                  <a:moveTo>
                    <a:pt x="0" y="322"/>
                  </a:moveTo>
                  <a:lnTo>
                    <a:pt x="0" y="13"/>
                  </a:lnTo>
                  <a:lnTo>
                    <a:pt x="25" y="13"/>
                  </a:lnTo>
                  <a:lnTo>
                    <a:pt x="25" y="322"/>
                  </a:lnTo>
                  <a:lnTo>
                    <a:pt x="0" y="322"/>
                  </a:lnTo>
                  <a:close/>
                  <a:moveTo>
                    <a:pt x="12" y="13"/>
                  </a:moveTo>
                  <a:lnTo>
                    <a:pt x="0" y="13"/>
                  </a:lnTo>
                  <a:lnTo>
                    <a:pt x="1" y="8"/>
                  </a:lnTo>
                  <a:lnTo>
                    <a:pt x="4" y="4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8" y="1"/>
                  </a:lnTo>
                  <a:lnTo>
                    <a:pt x="22" y="4"/>
                  </a:lnTo>
                  <a:lnTo>
                    <a:pt x="24" y="8"/>
                  </a:lnTo>
                  <a:lnTo>
                    <a:pt x="25" y="13"/>
                  </a:lnTo>
                  <a:lnTo>
                    <a:pt x="12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" name="Freeform 1589"/>
            <p:cNvSpPr>
              <a:spLocks noEditPoints="1"/>
            </p:cNvSpPr>
            <p:nvPr/>
          </p:nvSpPr>
          <p:spPr bwMode="auto">
            <a:xfrm>
              <a:off x="4162426" y="3135313"/>
              <a:ext cx="14288" cy="14288"/>
            </a:xfrm>
            <a:custGeom>
              <a:avLst/>
              <a:gdLst>
                <a:gd name="T0" fmla="*/ 28 w 39"/>
                <a:gd name="T1" fmla="*/ 4 h 39"/>
                <a:gd name="T2" fmla="*/ 31 w 39"/>
                <a:gd name="T3" fmla="*/ 18 h 39"/>
                <a:gd name="T4" fmla="*/ 19 w 39"/>
                <a:gd name="T5" fmla="*/ 26 h 39"/>
                <a:gd name="T6" fmla="*/ 22 w 39"/>
                <a:gd name="T7" fmla="*/ 25 h 39"/>
                <a:gd name="T8" fmla="*/ 9 w 39"/>
                <a:gd name="T9" fmla="*/ 3 h 39"/>
                <a:gd name="T10" fmla="*/ 19 w 39"/>
                <a:gd name="T11" fmla="*/ 0 h 39"/>
                <a:gd name="T12" fmla="*/ 24 w 39"/>
                <a:gd name="T13" fmla="*/ 24 h 39"/>
                <a:gd name="T14" fmla="*/ 10 w 39"/>
                <a:gd name="T15" fmla="*/ 27 h 39"/>
                <a:gd name="T16" fmla="*/ 2 w 39"/>
                <a:gd name="T17" fmla="*/ 15 h 39"/>
                <a:gd name="T18" fmla="*/ 15 w 39"/>
                <a:gd name="T19" fmla="*/ 15 h 39"/>
                <a:gd name="T20" fmla="*/ 26 w 39"/>
                <a:gd name="T21" fmla="*/ 19 h 39"/>
                <a:gd name="T22" fmla="*/ 2 w 39"/>
                <a:gd name="T23" fmla="*/ 12 h 39"/>
                <a:gd name="T24" fmla="*/ 24 w 39"/>
                <a:gd name="T25" fmla="*/ 24 h 39"/>
                <a:gd name="T26" fmla="*/ 24 w 39"/>
                <a:gd name="T27" fmla="*/ 15 h 39"/>
                <a:gd name="T28" fmla="*/ 2 w 39"/>
                <a:gd name="T29" fmla="*/ 27 h 39"/>
                <a:gd name="T30" fmla="*/ 26 w 39"/>
                <a:gd name="T31" fmla="*/ 19 h 39"/>
                <a:gd name="T32" fmla="*/ 27 w 39"/>
                <a:gd name="T33" fmla="*/ 19 h 39"/>
                <a:gd name="T34" fmla="*/ 24 w 39"/>
                <a:gd name="T35" fmla="*/ 34 h 39"/>
                <a:gd name="T36" fmla="*/ 10 w 39"/>
                <a:gd name="T37" fmla="*/ 36 h 39"/>
                <a:gd name="T38" fmla="*/ 24 w 39"/>
                <a:gd name="T39" fmla="*/ 15 h 39"/>
                <a:gd name="T40" fmla="*/ 19 w 39"/>
                <a:gd name="T41" fmla="*/ 39 h 39"/>
                <a:gd name="T42" fmla="*/ 9 w 39"/>
                <a:gd name="T43" fmla="*/ 36 h 39"/>
                <a:gd name="T44" fmla="*/ 19 w 39"/>
                <a:gd name="T45" fmla="*/ 13 h 39"/>
                <a:gd name="T46" fmla="*/ 34 w 39"/>
                <a:gd name="T47" fmla="*/ 34 h 39"/>
                <a:gd name="T48" fmla="*/ 24 w 39"/>
                <a:gd name="T49" fmla="*/ 39 h 39"/>
                <a:gd name="T50" fmla="*/ 24 w 39"/>
                <a:gd name="T51" fmla="*/ 24 h 39"/>
                <a:gd name="T52" fmla="*/ 24 w 39"/>
                <a:gd name="T53" fmla="*/ 12 h 39"/>
                <a:gd name="T54" fmla="*/ 36 w 39"/>
                <a:gd name="T55" fmla="*/ 19 h 39"/>
                <a:gd name="T56" fmla="*/ 34 w 39"/>
                <a:gd name="T57" fmla="*/ 34 h 39"/>
                <a:gd name="T58" fmla="*/ 14 w 39"/>
                <a:gd name="T59" fmla="*/ 17 h 39"/>
                <a:gd name="T60" fmla="*/ 38 w 39"/>
                <a:gd name="T61" fmla="*/ 24 h 39"/>
                <a:gd name="T62" fmla="*/ 34 w 39"/>
                <a:gd name="T63" fmla="*/ 34 h 39"/>
                <a:gd name="T64" fmla="*/ 14 w 39"/>
                <a:gd name="T65" fmla="*/ 22 h 39"/>
                <a:gd name="T66" fmla="*/ 36 w 39"/>
                <a:gd name="T67" fmla="*/ 9 h 39"/>
                <a:gd name="T68" fmla="*/ 39 w 39"/>
                <a:gd name="T69" fmla="*/ 19 h 39"/>
                <a:gd name="T70" fmla="*/ 15 w 39"/>
                <a:gd name="T71" fmla="*/ 24 h 39"/>
                <a:gd name="T72" fmla="*/ 12 w 39"/>
                <a:gd name="T73" fmla="*/ 10 h 39"/>
                <a:gd name="T74" fmla="*/ 24 w 39"/>
                <a:gd name="T75" fmla="*/ 2 h 39"/>
                <a:gd name="T76" fmla="*/ 24 w 39"/>
                <a:gd name="T77" fmla="*/ 15 h 39"/>
                <a:gd name="T78" fmla="*/ 19 w 39"/>
                <a:gd name="T79" fmla="*/ 26 h 39"/>
                <a:gd name="T80" fmla="*/ 27 w 39"/>
                <a:gd name="T81" fmla="*/ 2 h 39"/>
                <a:gd name="T82" fmla="*/ 15 w 39"/>
                <a:gd name="T83" fmla="*/ 24 h 39"/>
                <a:gd name="T84" fmla="*/ 11 w 39"/>
                <a:gd name="T85" fmla="*/ 23 h 39"/>
                <a:gd name="T86" fmla="*/ 8 w 39"/>
                <a:gd name="T87" fmla="*/ 9 h 39"/>
                <a:gd name="T88" fmla="*/ 19 w 39"/>
                <a:gd name="T8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9" h="39">
                  <a:moveTo>
                    <a:pt x="19" y="0"/>
                  </a:moveTo>
                  <a:lnTo>
                    <a:pt x="25" y="1"/>
                  </a:lnTo>
                  <a:lnTo>
                    <a:pt x="28" y="4"/>
                  </a:lnTo>
                  <a:lnTo>
                    <a:pt x="31" y="9"/>
                  </a:lnTo>
                  <a:lnTo>
                    <a:pt x="32" y="13"/>
                  </a:lnTo>
                  <a:lnTo>
                    <a:pt x="31" y="18"/>
                  </a:lnTo>
                  <a:lnTo>
                    <a:pt x="28" y="23"/>
                  </a:lnTo>
                  <a:lnTo>
                    <a:pt x="25" y="25"/>
                  </a:lnTo>
                  <a:lnTo>
                    <a:pt x="19" y="26"/>
                  </a:lnTo>
                  <a:lnTo>
                    <a:pt x="19" y="0"/>
                  </a:lnTo>
                  <a:close/>
                  <a:moveTo>
                    <a:pt x="19" y="26"/>
                  </a:moveTo>
                  <a:lnTo>
                    <a:pt x="22" y="25"/>
                  </a:lnTo>
                  <a:lnTo>
                    <a:pt x="24" y="24"/>
                  </a:lnTo>
                  <a:lnTo>
                    <a:pt x="5" y="7"/>
                  </a:lnTo>
                  <a:lnTo>
                    <a:pt x="9" y="3"/>
                  </a:lnTo>
                  <a:lnTo>
                    <a:pt x="12" y="2"/>
                  </a:lnTo>
                  <a:lnTo>
                    <a:pt x="15" y="1"/>
                  </a:lnTo>
                  <a:lnTo>
                    <a:pt x="19" y="0"/>
                  </a:lnTo>
                  <a:lnTo>
                    <a:pt x="19" y="26"/>
                  </a:lnTo>
                  <a:close/>
                  <a:moveTo>
                    <a:pt x="15" y="15"/>
                  </a:moveTo>
                  <a:lnTo>
                    <a:pt x="24" y="24"/>
                  </a:lnTo>
                  <a:lnTo>
                    <a:pt x="19" y="27"/>
                  </a:lnTo>
                  <a:lnTo>
                    <a:pt x="15" y="28"/>
                  </a:lnTo>
                  <a:lnTo>
                    <a:pt x="10" y="27"/>
                  </a:lnTo>
                  <a:lnTo>
                    <a:pt x="5" y="24"/>
                  </a:lnTo>
                  <a:lnTo>
                    <a:pt x="3" y="19"/>
                  </a:lnTo>
                  <a:lnTo>
                    <a:pt x="2" y="15"/>
                  </a:lnTo>
                  <a:lnTo>
                    <a:pt x="3" y="10"/>
                  </a:lnTo>
                  <a:lnTo>
                    <a:pt x="5" y="7"/>
                  </a:lnTo>
                  <a:lnTo>
                    <a:pt x="15" y="15"/>
                  </a:lnTo>
                  <a:close/>
                  <a:moveTo>
                    <a:pt x="24" y="24"/>
                  </a:moveTo>
                  <a:lnTo>
                    <a:pt x="25" y="22"/>
                  </a:lnTo>
                  <a:lnTo>
                    <a:pt x="26" y="19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2" y="12"/>
                  </a:lnTo>
                  <a:lnTo>
                    <a:pt x="3" y="9"/>
                  </a:lnTo>
                  <a:lnTo>
                    <a:pt x="5" y="7"/>
                  </a:lnTo>
                  <a:lnTo>
                    <a:pt x="24" y="24"/>
                  </a:lnTo>
                  <a:close/>
                  <a:moveTo>
                    <a:pt x="26" y="19"/>
                  </a:moveTo>
                  <a:lnTo>
                    <a:pt x="25" y="17"/>
                  </a:lnTo>
                  <a:lnTo>
                    <a:pt x="24" y="15"/>
                  </a:lnTo>
                  <a:lnTo>
                    <a:pt x="5" y="34"/>
                  </a:lnTo>
                  <a:lnTo>
                    <a:pt x="3" y="30"/>
                  </a:lnTo>
                  <a:lnTo>
                    <a:pt x="2" y="27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26" y="19"/>
                  </a:lnTo>
                  <a:close/>
                  <a:moveTo>
                    <a:pt x="15" y="24"/>
                  </a:moveTo>
                  <a:lnTo>
                    <a:pt x="24" y="15"/>
                  </a:lnTo>
                  <a:lnTo>
                    <a:pt x="27" y="19"/>
                  </a:lnTo>
                  <a:lnTo>
                    <a:pt x="28" y="24"/>
                  </a:lnTo>
                  <a:lnTo>
                    <a:pt x="27" y="29"/>
                  </a:lnTo>
                  <a:lnTo>
                    <a:pt x="24" y="34"/>
                  </a:lnTo>
                  <a:lnTo>
                    <a:pt x="19" y="36"/>
                  </a:lnTo>
                  <a:lnTo>
                    <a:pt x="15" y="37"/>
                  </a:lnTo>
                  <a:lnTo>
                    <a:pt x="10" y="36"/>
                  </a:lnTo>
                  <a:lnTo>
                    <a:pt x="5" y="34"/>
                  </a:lnTo>
                  <a:lnTo>
                    <a:pt x="15" y="24"/>
                  </a:lnTo>
                  <a:close/>
                  <a:moveTo>
                    <a:pt x="24" y="15"/>
                  </a:moveTo>
                  <a:lnTo>
                    <a:pt x="22" y="14"/>
                  </a:lnTo>
                  <a:lnTo>
                    <a:pt x="19" y="13"/>
                  </a:lnTo>
                  <a:lnTo>
                    <a:pt x="19" y="39"/>
                  </a:lnTo>
                  <a:lnTo>
                    <a:pt x="15" y="39"/>
                  </a:lnTo>
                  <a:lnTo>
                    <a:pt x="12" y="38"/>
                  </a:lnTo>
                  <a:lnTo>
                    <a:pt x="9" y="36"/>
                  </a:lnTo>
                  <a:lnTo>
                    <a:pt x="5" y="34"/>
                  </a:lnTo>
                  <a:lnTo>
                    <a:pt x="24" y="15"/>
                  </a:lnTo>
                  <a:close/>
                  <a:moveTo>
                    <a:pt x="19" y="13"/>
                  </a:moveTo>
                  <a:lnTo>
                    <a:pt x="17" y="14"/>
                  </a:lnTo>
                  <a:lnTo>
                    <a:pt x="15" y="15"/>
                  </a:lnTo>
                  <a:lnTo>
                    <a:pt x="34" y="34"/>
                  </a:lnTo>
                  <a:lnTo>
                    <a:pt x="30" y="36"/>
                  </a:lnTo>
                  <a:lnTo>
                    <a:pt x="27" y="38"/>
                  </a:lnTo>
                  <a:lnTo>
                    <a:pt x="24" y="39"/>
                  </a:lnTo>
                  <a:lnTo>
                    <a:pt x="19" y="39"/>
                  </a:lnTo>
                  <a:lnTo>
                    <a:pt x="19" y="13"/>
                  </a:lnTo>
                  <a:close/>
                  <a:moveTo>
                    <a:pt x="24" y="24"/>
                  </a:moveTo>
                  <a:lnTo>
                    <a:pt x="15" y="15"/>
                  </a:lnTo>
                  <a:lnTo>
                    <a:pt x="19" y="12"/>
                  </a:lnTo>
                  <a:lnTo>
                    <a:pt x="24" y="12"/>
                  </a:lnTo>
                  <a:lnTo>
                    <a:pt x="29" y="12"/>
                  </a:lnTo>
                  <a:lnTo>
                    <a:pt x="34" y="15"/>
                  </a:lnTo>
                  <a:lnTo>
                    <a:pt x="36" y="19"/>
                  </a:lnTo>
                  <a:lnTo>
                    <a:pt x="37" y="24"/>
                  </a:lnTo>
                  <a:lnTo>
                    <a:pt x="36" y="29"/>
                  </a:lnTo>
                  <a:lnTo>
                    <a:pt x="34" y="34"/>
                  </a:lnTo>
                  <a:lnTo>
                    <a:pt x="24" y="24"/>
                  </a:lnTo>
                  <a:close/>
                  <a:moveTo>
                    <a:pt x="15" y="15"/>
                  </a:moveTo>
                  <a:lnTo>
                    <a:pt x="14" y="17"/>
                  </a:lnTo>
                  <a:lnTo>
                    <a:pt x="13" y="19"/>
                  </a:lnTo>
                  <a:lnTo>
                    <a:pt x="39" y="19"/>
                  </a:lnTo>
                  <a:lnTo>
                    <a:pt x="38" y="24"/>
                  </a:lnTo>
                  <a:lnTo>
                    <a:pt x="37" y="27"/>
                  </a:lnTo>
                  <a:lnTo>
                    <a:pt x="36" y="30"/>
                  </a:lnTo>
                  <a:lnTo>
                    <a:pt x="34" y="34"/>
                  </a:lnTo>
                  <a:lnTo>
                    <a:pt x="15" y="15"/>
                  </a:lnTo>
                  <a:close/>
                  <a:moveTo>
                    <a:pt x="13" y="19"/>
                  </a:moveTo>
                  <a:lnTo>
                    <a:pt x="14" y="22"/>
                  </a:lnTo>
                  <a:lnTo>
                    <a:pt x="15" y="24"/>
                  </a:lnTo>
                  <a:lnTo>
                    <a:pt x="34" y="7"/>
                  </a:lnTo>
                  <a:lnTo>
                    <a:pt x="36" y="9"/>
                  </a:lnTo>
                  <a:lnTo>
                    <a:pt x="37" y="12"/>
                  </a:lnTo>
                  <a:lnTo>
                    <a:pt x="38" y="16"/>
                  </a:lnTo>
                  <a:lnTo>
                    <a:pt x="39" y="19"/>
                  </a:lnTo>
                  <a:lnTo>
                    <a:pt x="13" y="19"/>
                  </a:lnTo>
                  <a:close/>
                  <a:moveTo>
                    <a:pt x="24" y="15"/>
                  </a:moveTo>
                  <a:lnTo>
                    <a:pt x="15" y="24"/>
                  </a:lnTo>
                  <a:lnTo>
                    <a:pt x="12" y="19"/>
                  </a:lnTo>
                  <a:lnTo>
                    <a:pt x="11" y="15"/>
                  </a:lnTo>
                  <a:lnTo>
                    <a:pt x="12" y="10"/>
                  </a:lnTo>
                  <a:lnTo>
                    <a:pt x="15" y="7"/>
                  </a:lnTo>
                  <a:lnTo>
                    <a:pt x="19" y="3"/>
                  </a:lnTo>
                  <a:lnTo>
                    <a:pt x="24" y="2"/>
                  </a:lnTo>
                  <a:lnTo>
                    <a:pt x="29" y="3"/>
                  </a:lnTo>
                  <a:lnTo>
                    <a:pt x="34" y="7"/>
                  </a:lnTo>
                  <a:lnTo>
                    <a:pt x="24" y="15"/>
                  </a:lnTo>
                  <a:close/>
                  <a:moveTo>
                    <a:pt x="15" y="24"/>
                  </a:moveTo>
                  <a:lnTo>
                    <a:pt x="17" y="25"/>
                  </a:lnTo>
                  <a:lnTo>
                    <a:pt x="19" y="26"/>
                  </a:lnTo>
                  <a:lnTo>
                    <a:pt x="19" y="0"/>
                  </a:lnTo>
                  <a:lnTo>
                    <a:pt x="24" y="1"/>
                  </a:lnTo>
                  <a:lnTo>
                    <a:pt x="27" y="2"/>
                  </a:lnTo>
                  <a:lnTo>
                    <a:pt x="30" y="3"/>
                  </a:lnTo>
                  <a:lnTo>
                    <a:pt x="34" y="7"/>
                  </a:lnTo>
                  <a:lnTo>
                    <a:pt x="15" y="24"/>
                  </a:lnTo>
                  <a:close/>
                  <a:moveTo>
                    <a:pt x="19" y="26"/>
                  </a:moveTo>
                  <a:lnTo>
                    <a:pt x="14" y="25"/>
                  </a:lnTo>
                  <a:lnTo>
                    <a:pt x="11" y="23"/>
                  </a:lnTo>
                  <a:lnTo>
                    <a:pt x="8" y="18"/>
                  </a:lnTo>
                  <a:lnTo>
                    <a:pt x="7" y="13"/>
                  </a:lnTo>
                  <a:lnTo>
                    <a:pt x="8" y="9"/>
                  </a:lnTo>
                  <a:lnTo>
                    <a:pt x="11" y="4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19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112071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text 11"/>
          <p:cNvSpPr>
            <a:spLocks noGrp="1"/>
          </p:cNvSpPr>
          <p:nvPr>
            <p:ph type="body" sz="half" idx="2"/>
          </p:nvPr>
        </p:nvSpPr>
        <p:spPr>
          <a:xfrm>
            <a:off x="231228" y="3658077"/>
            <a:ext cx="4236863" cy="25318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1800" dirty="0">
                <a:solidFill>
                  <a:srgbClr val="000000"/>
                </a:solidFill>
                <a:latin typeface="+mj-lt"/>
              </a:rPr>
              <a:t>Moje „snová“ budoucnost, </a:t>
            </a:r>
            <a:endParaRPr lang="cs-CZ" sz="1800" dirty="0" smtClean="0">
              <a:solidFill>
                <a:srgbClr val="000000"/>
              </a:solidFill>
              <a:latin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800" dirty="0" smtClean="0">
                <a:solidFill>
                  <a:srgbClr val="000000"/>
                </a:solidFill>
                <a:latin typeface="+mj-lt"/>
              </a:rPr>
              <a:t>jak </a:t>
            </a:r>
            <a:r>
              <a:rPr lang="cs-CZ" sz="1800" dirty="0">
                <a:solidFill>
                  <a:srgbClr val="000000"/>
                </a:solidFill>
                <a:latin typeface="+mj-lt"/>
              </a:rPr>
              <a:t>poznám, že už tam jsem?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>
                <a:solidFill>
                  <a:srgbClr val="000000"/>
                </a:solidFill>
                <a:latin typeface="+mj-lt"/>
              </a:rPr>
              <a:t>(</a:t>
            </a:r>
            <a:r>
              <a:rPr lang="cs-CZ" sz="1800" dirty="0">
                <a:solidFill>
                  <a:srgbClr val="000000"/>
                </a:solidFill>
                <a:latin typeface="+mj-lt"/>
              </a:rPr>
              <a:t>jaký bude můj život, </a:t>
            </a:r>
            <a:r>
              <a:rPr lang="cs-CZ" sz="1800" dirty="0" smtClean="0">
                <a:solidFill>
                  <a:srgbClr val="000000"/>
                </a:solidFill>
                <a:latin typeface="+mj-lt"/>
              </a:rPr>
              <a:t>jak </a:t>
            </a:r>
            <a:r>
              <a:rPr lang="cs-CZ" sz="1800" dirty="0">
                <a:solidFill>
                  <a:srgbClr val="000000"/>
                </a:solidFill>
                <a:latin typeface="+mj-lt"/>
              </a:rPr>
              <a:t>se budu mít, </a:t>
            </a:r>
            <a:r>
              <a:rPr lang="cs-CZ" sz="1800" dirty="0" smtClean="0">
                <a:solidFill>
                  <a:srgbClr val="000000"/>
                </a:solidFill>
                <a:latin typeface="+mj-lt"/>
              </a:rPr>
              <a:t>co </a:t>
            </a:r>
            <a:r>
              <a:rPr lang="cs-CZ" sz="1800" dirty="0">
                <a:solidFill>
                  <a:srgbClr val="000000"/>
                </a:solidFill>
                <a:latin typeface="+mj-lt"/>
              </a:rPr>
              <a:t>v něm </a:t>
            </a:r>
            <a:r>
              <a:rPr lang="cs-CZ" sz="1800" dirty="0" smtClean="0">
                <a:solidFill>
                  <a:srgbClr val="000000"/>
                </a:solidFill>
                <a:latin typeface="+mj-lt"/>
              </a:rPr>
              <a:t>bude, jaký </a:t>
            </a:r>
            <a:r>
              <a:rPr lang="cs-CZ" sz="1800" dirty="0">
                <a:solidFill>
                  <a:srgbClr val="000000"/>
                </a:solidFill>
                <a:latin typeface="+mj-lt"/>
              </a:rPr>
              <a:t>bude okolní svět?)</a:t>
            </a:r>
          </a:p>
          <a:p>
            <a:endParaRPr lang="pl-PL" sz="18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3" name="Podnadpis 12"/>
          <p:cNvSpPr>
            <a:spLocks noGrp="1"/>
          </p:cNvSpPr>
          <p:nvPr>
            <p:ph type="subTitle" idx="10"/>
          </p:nvPr>
        </p:nvSpPr>
        <p:spPr>
          <a:xfrm>
            <a:off x="2157846" y="2935535"/>
            <a:ext cx="2310245" cy="566057"/>
          </a:xfrm>
        </p:spPr>
        <p:txBody>
          <a:bodyPr/>
          <a:lstStyle/>
          <a:p>
            <a:r>
              <a:rPr lang="cs-CZ" dirty="0" smtClean="0">
                <a:latin typeface="+mj-lt"/>
              </a:rPr>
              <a:t>Aktivita 2</a:t>
            </a:r>
            <a:endParaRPr lang="cs-CZ" dirty="0">
              <a:latin typeface="+mj-lt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02</a:t>
            </a:r>
            <a:endParaRPr lang="cs-CZ" dirty="0">
              <a:latin typeface="+mj-lt"/>
            </a:endParaRPr>
          </a:p>
        </p:txBody>
      </p:sp>
      <p:grpSp>
        <p:nvGrpSpPr>
          <p:cNvPr id="8" name="Skupina 7"/>
          <p:cNvGrpSpPr>
            <a:grpSpLocks noChangeAspect="1"/>
          </p:cNvGrpSpPr>
          <p:nvPr/>
        </p:nvGrpSpPr>
        <p:grpSpPr>
          <a:xfrm>
            <a:off x="5640836" y="3636818"/>
            <a:ext cx="1253949" cy="1253949"/>
            <a:chOff x="2667000" y="1470025"/>
            <a:chExt cx="244476" cy="244476"/>
          </a:xfrm>
          <a:solidFill>
            <a:srgbClr val="8397B0"/>
          </a:solidFill>
        </p:grpSpPr>
        <p:sp>
          <p:nvSpPr>
            <p:cNvPr id="9" name="Freeform 195"/>
            <p:cNvSpPr>
              <a:spLocks noEditPoints="1"/>
            </p:cNvSpPr>
            <p:nvPr/>
          </p:nvSpPr>
          <p:spPr bwMode="auto">
            <a:xfrm>
              <a:off x="2667000" y="1587500"/>
              <a:ext cx="15875" cy="26988"/>
            </a:xfrm>
            <a:custGeom>
              <a:avLst/>
              <a:gdLst>
                <a:gd name="T0" fmla="*/ 32 w 40"/>
                <a:gd name="T1" fmla="*/ 48 h 71"/>
                <a:gd name="T2" fmla="*/ 36 w 40"/>
                <a:gd name="T3" fmla="*/ 51 h 71"/>
                <a:gd name="T4" fmla="*/ 38 w 40"/>
                <a:gd name="T5" fmla="*/ 56 h 71"/>
                <a:gd name="T6" fmla="*/ 38 w 40"/>
                <a:gd name="T7" fmla="*/ 61 h 71"/>
                <a:gd name="T8" fmla="*/ 37 w 40"/>
                <a:gd name="T9" fmla="*/ 66 h 71"/>
                <a:gd name="T10" fmla="*/ 32 w 40"/>
                <a:gd name="T11" fmla="*/ 69 h 71"/>
                <a:gd name="T12" fmla="*/ 28 w 40"/>
                <a:gd name="T13" fmla="*/ 71 h 71"/>
                <a:gd name="T14" fmla="*/ 24 w 40"/>
                <a:gd name="T15" fmla="*/ 71 h 71"/>
                <a:gd name="T16" fmla="*/ 18 w 40"/>
                <a:gd name="T17" fmla="*/ 69 h 71"/>
                <a:gd name="T18" fmla="*/ 32 w 40"/>
                <a:gd name="T19" fmla="*/ 48 h 71"/>
                <a:gd name="T20" fmla="*/ 18 w 40"/>
                <a:gd name="T21" fmla="*/ 69 h 71"/>
                <a:gd name="T22" fmla="*/ 14 w 40"/>
                <a:gd name="T23" fmla="*/ 67 h 71"/>
                <a:gd name="T24" fmla="*/ 11 w 40"/>
                <a:gd name="T25" fmla="*/ 63 h 71"/>
                <a:gd name="T26" fmla="*/ 8 w 40"/>
                <a:gd name="T27" fmla="*/ 60 h 71"/>
                <a:gd name="T28" fmla="*/ 4 w 40"/>
                <a:gd name="T29" fmla="*/ 55 h 71"/>
                <a:gd name="T30" fmla="*/ 27 w 40"/>
                <a:gd name="T31" fmla="*/ 42 h 71"/>
                <a:gd name="T32" fmla="*/ 29 w 40"/>
                <a:gd name="T33" fmla="*/ 46 h 71"/>
                <a:gd name="T34" fmla="*/ 32 w 40"/>
                <a:gd name="T35" fmla="*/ 48 h 71"/>
                <a:gd name="T36" fmla="*/ 18 w 40"/>
                <a:gd name="T37" fmla="*/ 69 h 71"/>
                <a:gd name="T38" fmla="*/ 4 w 40"/>
                <a:gd name="T39" fmla="*/ 55 h 71"/>
                <a:gd name="T40" fmla="*/ 2 w 40"/>
                <a:gd name="T41" fmla="*/ 50 h 71"/>
                <a:gd name="T42" fmla="*/ 1 w 40"/>
                <a:gd name="T43" fmla="*/ 46 h 71"/>
                <a:gd name="T44" fmla="*/ 0 w 40"/>
                <a:gd name="T45" fmla="*/ 40 h 71"/>
                <a:gd name="T46" fmla="*/ 0 w 40"/>
                <a:gd name="T47" fmla="*/ 35 h 71"/>
                <a:gd name="T48" fmla="*/ 26 w 40"/>
                <a:gd name="T49" fmla="*/ 36 h 71"/>
                <a:gd name="T50" fmla="*/ 26 w 40"/>
                <a:gd name="T51" fmla="*/ 39 h 71"/>
                <a:gd name="T52" fmla="*/ 27 w 40"/>
                <a:gd name="T53" fmla="*/ 42 h 71"/>
                <a:gd name="T54" fmla="*/ 4 w 40"/>
                <a:gd name="T55" fmla="*/ 55 h 71"/>
                <a:gd name="T56" fmla="*/ 0 w 40"/>
                <a:gd name="T57" fmla="*/ 35 h 71"/>
                <a:gd name="T58" fmla="*/ 1 w 40"/>
                <a:gd name="T59" fmla="*/ 29 h 71"/>
                <a:gd name="T60" fmla="*/ 2 w 40"/>
                <a:gd name="T61" fmla="*/ 25 h 71"/>
                <a:gd name="T62" fmla="*/ 4 w 40"/>
                <a:gd name="T63" fmla="*/ 20 h 71"/>
                <a:gd name="T64" fmla="*/ 6 w 40"/>
                <a:gd name="T65" fmla="*/ 15 h 71"/>
                <a:gd name="T66" fmla="*/ 28 w 40"/>
                <a:gd name="T67" fmla="*/ 29 h 71"/>
                <a:gd name="T68" fmla="*/ 26 w 40"/>
                <a:gd name="T69" fmla="*/ 33 h 71"/>
                <a:gd name="T70" fmla="*/ 26 w 40"/>
                <a:gd name="T71" fmla="*/ 36 h 71"/>
                <a:gd name="T72" fmla="*/ 0 w 40"/>
                <a:gd name="T73" fmla="*/ 35 h 71"/>
                <a:gd name="T74" fmla="*/ 6 w 40"/>
                <a:gd name="T75" fmla="*/ 15 h 71"/>
                <a:gd name="T76" fmla="*/ 10 w 40"/>
                <a:gd name="T77" fmla="*/ 11 h 71"/>
                <a:gd name="T78" fmla="*/ 13 w 40"/>
                <a:gd name="T79" fmla="*/ 8 h 71"/>
                <a:gd name="T80" fmla="*/ 17 w 40"/>
                <a:gd name="T81" fmla="*/ 4 h 71"/>
                <a:gd name="T82" fmla="*/ 22 w 40"/>
                <a:gd name="T83" fmla="*/ 1 h 71"/>
                <a:gd name="T84" fmla="*/ 33 w 40"/>
                <a:gd name="T85" fmla="*/ 25 h 71"/>
                <a:gd name="T86" fmla="*/ 30 w 40"/>
                <a:gd name="T87" fmla="*/ 27 h 71"/>
                <a:gd name="T88" fmla="*/ 28 w 40"/>
                <a:gd name="T89" fmla="*/ 29 h 71"/>
                <a:gd name="T90" fmla="*/ 6 w 40"/>
                <a:gd name="T91" fmla="*/ 15 h 71"/>
                <a:gd name="T92" fmla="*/ 22 w 40"/>
                <a:gd name="T93" fmla="*/ 1 h 71"/>
                <a:gd name="T94" fmla="*/ 26 w 40"/>
                <a:gd name="T95" fmla="*/ 0 h 71"/>
                <a:gd name="T96" fmla="*/ 31 w 40"/>
                <a:gd name="T97" fmla="*/ 1 h 71"/>
                <a:gd name="T98" fmla="*/ 36 w 40"/>
                <a:gd name="T99" fmla="*/ 3 h 71"/>
                <a:gd name="T100" fmla="*/ 39 w 40"/>
                <a:gd name="T101" fmla="*/ 8 h 71"/>
                <a:gd name="T102" fmla="*/ 40 w 40"/>
                <a:gd name="T103" fmla="*/ 12 h 71"/>
                <a:gd name="T104" fmla="*/ 40 w 40"/>
                <a:gd name="T105" fmla="*/ 17 h 71"/>
                <a:gd name="T106" fmla="*/ 37 w 40"/>
                <a:gd name="T107" fmla="*/ 22 h 71"/>
                <a:gd name="T108" fmla="*/ 33 w 40"/>
                <a:gd name="T109" fmla="*/ 25 h 71"/>
                <a:gd name="T110" fmla="*/ 22 w 40"/>
                <a:gd name="T111" fmla="*/ 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0" h="71">
                  <a:moveTo>
                    <a:pt x="32" y="48"/>
                  </a:moveTo>
                  <a:lnTo>
                    <a:pt x="36" y="51"/>
                  </a:lnTo>
                  <a:lnTo>
                    <a:pt x="38" y="56"/>
                  </a:lnTo>
                  <a:lnTo>
                    <a:pt x="38" y="61"/>
                  </a:lnTo>
                  <a:lnTo>
                    <a:pt x="37" y="66"/>
                  </a:lnTo>
                  <a:lnTo>
                    <a:pt x="32" y="69"/>
                  </a:lnTo>
                  <a:lnTo>
                    <a:pt x="28" y="71"/>
                  </a:lnTo>
                  <a:lnTo>
                    <a:pt x="24" y="71"/>
                  </a:lnTo>
                  <a:lnTo>
                    <a:pt x="18" y="69"/>
                  </a:lnTo>
                  <a:lnTo>
                    <a:pt x="32" y="48"/>
                  </a:lnTo>
                  <a:close/>
                  <a:moveTo>
                    <a:pt x="18" y="69"/>
                  </a:moveTo>
                  <a:lnTo>
                    <a:pt x="14" y="67"/>
                  </a:lnTo>
                  <a:lnTo>
                    <a:pt x="11" y="63"/>
                  </a:lnTo>
                  <a:lnTo>
                    <a:pt x="8" y="60"/>
                  </a:lnTo>
                  <a:lnTo>
                    <a:pt x="4" y="55"/>
                  </a:lnTo>
                  <a:lnTo>
                    <a:pt x="27" y="42"/>
                  </a:lnTo>
                  <a:lnTo>
                    <a:pt x="29" y="46"/>
                  </a:lnTo>
                  <a:lnTo>
                    <a:pt x="32" y="48"/>
                  </a:lnTo>
                  <a:lnTo>
                    <a:pt x="18" y="69"/>
                  </a:lnTo>
                  <a:close/>
                  <a:moveTo>
                    <a:pt x="4" y="55"/>
                  </a:moveTo>
                  <a:lnTo>
                    <a:pt x="2" y="50"/>
                  </a:lnTo>
                  <a:lnTo>
                    <a:pt x="1" y="46"/>
                  </a:lnTo>
                  <a:lnTo>
                    <a:pt x="0" y="40"/>
                  </a:lnTo>
                  <a:lnTo>
                    <a:pt x="0" y="35"/>
                  </a:lnTo>
                  <a:lnTo>
                    <a:pt x="26" y="36"/>
                  </a:lnTo>
                  <a:lnTo>
                    <a:pt x="26" y="39"/>
                  </a:lnTo>
                  <a:lnTo>
                    <a:pt x="27" y="42"/>
                  </a:lnTo>
                  <a:lnTo>
                    <a:pt x="4" y="55"/>
                  </a:lnTo>
                  <a:close/>
                  <a:moveTo>
                    <a:pt x="0" y="35"/>
                  </a:moveTo>
                  <a:lnTo>
                    <a:pt x="1" y="29"/>
                  </a:lnTo>
                  <a:lnTo>
                    <a:pt x="2" y="25"/>
                  </a:lnTo>
                  <a:lnTo>
                    <a:pt x="4" y="20"/>
                  </a:lnTo>
                  <a:lnTo>
                    <a:pt x="6" y="15"/>
                  </a:lnTo>
                  <a:lnTo>
                    <a:pt x="28" y="29"/>
                  </a:lnTo>
                  <a:lnTo>
                    <a:pt x="26" y="33"/>
                  </a:lnTo>
                  <a:lnTo>
                    <a:pt x="26" y="36"/>
                  </a:lnTo>
                  <a:lnTo>
                    <a:pt x="0" y="35"/>
                  </a:lnTo>
                  <a:close/>
                  <a:moveTo>
                    <a:pt x="6" y="15"/>
                  </a:moveTo>
                  <a:lnTo>
                    <a:pt x="10" y="11"/>
                  </a:lnTo>
                  <a:lnTo>
                    <a:pt x="13" y="8"/>
                  </a:lnTo>
                  <a:lnTo>
                    <a:pt x="17" y="4"/>
                  </a:lnTo>
                  <a:lnTo>
                    <a:pt x="22" y="1"/>
                  </a:lnTo>
                  <a:lnTo>
                    <a:pt x="33" y="25"/>
                  </a:lnTo>
                  <a:lnTo>
                    <a:pt x="30" y="27"/>
                  </a:lnTo>
                  <a:lnTo>
                    <a:pt x="28" y="29"/>
                  </a:lnTo>
                  <a:lnTo>
                    <a:pt x="6" y="15"/>
                  </a:lnTo>
                  <a:close/>
                  <a:moveTo>
                    <a:pt x="22" y="1"/>
                  </a:moveTo>
                  <a:lnTo>
                    <a:pt x="26" y="0"/>
                  </a:lnTo>
                  <a:lnTo>
                    <a:pt x="31" y="1"/>
                  </a:lnTo>
                  <a:lnTo>
                    <a:pt x="36" y="3"/>
                  </a:lnTo>
                  <a:lnTo>
                    <a:pt x="39" y="8"/>
                  </a:lnTo>
                  <a:lnTo>
                    <a:pt x="40" y="12"/>
                  </a:lnTo>
                  <a:lnTo>
                    <a:pt x="40" y="17"/>
                  </a:lnTo>
                  <a:lnTo>
                    <a:pt x="37" y="22"/>
                  </a:lnTo>
                  <a:lnTo>
                    <a:pt x="33" y="25"/>
                  </a:lnTo>
                  <a:lnTo>
                    <a:pt x="22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" name="Freeform 196"/>
            <p:cNvSpPr>
              <a:spLocks noEditPoints="1"/>
            </p:cNvSpPr>
            <p:nvPr/>
          </p:nvSpPr>
          <p:spPr bwMode="auto">
            <a:xfrm>
              <a:off x="2673350" y="1470025"/>
              <a:ext cx="238125" cy="236538"/>
            </a:xfrm>
            <a:custGeom>
              <a:avLst/>
              <a:gdLst>
                <a:gd name="T0" fmla="*/ 19 w 603"/>
                <a:gd name="T1" fmla="*/ 320 h 596"/>
                <a:gd name="T2" fmla="*/ 14 w 603"/>
                <a:gd name="T3" fmla="*/ 321 h 596"/>
                <a:gd name="T4" fmla="*/ 10 w 603"/>
                <a:gd name="T5" fmla="*/ 320 h 596"/>
                <a:gd name="T6" fmla="*/ 5 w 603"/>
                <a:gd name="T7" fmla="*/ 318 h 596"/>
                <a:gd name="T8" fmla="*/ 2 w 603"/>
                <a:gd name="T9" fmla="*/ 314 h 596"/>
                <a:gd name="T10" fmla="*/ 0 w 603"/>
                <a:gd name="T11" fmla="*/ 309 h 596"/>
                <a:gd name="T12" fmla="*/ 1 w 603"/>
                <a:gd name="T13" fmla="*/ 304 h 596"/>
                <a:gd name="T14" fmla="*/ 3 w 603"/>
                <a:gd name="T15" fmla="*/ 299 h 596"/>
                <a:gd name="T16" fmla="*/ 8 w 603"/>
                <a:gd name="T17" fmla="*/ 296 h 596"/>
                <a:gd name="T18" fmla="*/ 19 w 603"/>
                <a:gd name="T19" fmla="*/ 320 h 596"/>
                <a:gd name="T20" fmla="*/ 8 w 603"/>
                <a:gd name="T21" fmla="*/ 296 h 596"/>
                <a:gd name="T22" fmla="*/ 584 w 603"/>
                <a:gd name="T23" fmla="*/ 1 h 596"/>
                <a:gd name="T24" fmla="*/ 596 w 603"/>
                <a:gd name="T25" fmla="*/ 24 h 596"/>
                <a:gd name="T26" fmla="*/ 19 w 603"/>
                <a:gd name="T27" fmla="*/ 320 h 596"/>
                <a:gd name="T28" fmla="*/ 8 w 603"/>
                <a:gd name="T29" fmla="*/ 296 h 596"/>
                <a:gd name="T30" fmla="*/ 591 w 603"/>
                <a:gd name="T31" fmla="*/ 12 h 596"/>
                <a:gd name="T32" fmla="*/ 584 w 603"/>
                <a:gd name="T33" fmla="*/ 1 h 596"/>
                <a:gd name="T34" fmla="*/ 590 w 603"/>
                <a:gd name="T35" fmla="*/ 0 h 596"/>
                <a:gd name="T36" fmla="*/ 594 w 603"/>
                <a:gd name="T37" fmla="*/ 0 h 596"/>
                <a:gd name="T38" fmla="*/ 598 w 603"/>
                <a:gd name="T39" fmla="*/ 2 h 596"/>
                <a:gd name="T40" fmla="*/ 602 w 603"/>
                <a:gd name="T41" fmla="*/ 7 h 596"/>
                <a:gd name="T42" fmla="*/ 603 w 603"/>
                <a:gd name="T43" fmla="*/ 12 h 596"/>
                <a:gd name="T44" fmla="*/ 603 w 603"/>
                <a:gd name="T45" fmla="*/ 17 h 596"/>
                <a:gd name="T46" fmla="*/ 601 w 603"/>
                <a:gd name="T47" fmla="*/ 21 h 596"/>
                <a:gd name="T48" fmla="*/ 596 w 603"/>
                <a:gd name="T49" fmla="*/ 24 h 596"/>
                <a:gd name="T50" fmla="*/ 591 w 603"/>
                <a:gd name="T51" fmla="*/ 12 h 596"/>
                <a:gd name="T52" fmla="*/ 603 w 603"/>
                <a:gd name="T53" fmla="*/ 15 h 596"/>
                <a:gd name="T54" fmla="*/ 463 w 603"/>
                <a:gd name="T55" fmla="*/ 587 h 596"/>
                <a:gd name="T56" fmla="*/ 439 w 603"/>
                <a:gd name="T57" fmla="*/ 581 h 596"/>
                <a:gd name="T58" fmla="*/ 578 w 603"/>
                <a:gd name="T59" fmla="*/ 10 h 596"/>
                <a:gd name="T60" fmla="*/ 603 w 603"/>
                <a:gd name="T61" fmla="*/ 15 h 596"/>
                <a:gd name="T62" fmla="*/ 463 w 603"/>
                <a:gd name="T63" fmla="*/ 587 h 596"/>
                <a:gd name="T64" fmla="*/ 461 w 603"/>
                <a:gd name="T65" fmla="*/ 591 h 596"/>
                <a:gd name="T66" fmla="*/ 457 w 603"/>
                <a:gd name="T67" fmla="*/ 594 h 596"/>
                <a:gd name="T68" fmla="*/ 453 w 603"/>
                <a:gd name="T69" fmla="*/ 596 h 596"/>
                <a:gd name="T70" fmla="*/ 448 w 603"/>
                <a:gd name="T71" fmla="*/ 596 h 596"/>
                <a:gd name="T72" fmla="*/ 443 w 603"/>
                <a:gd name="T73" fmla="*/ 594 h 596"/>
                <a:gd name="T74" fmla="*/ 440 w 603"/>
                <a:gd name="T75" fmla="*/ 591 h 596"/>
                <a:gd name="T76" fmla="*/ 439 w 603"/>
                <a:gd name="T77" fmla="*/ 586 h 596"/>
                <a:gd name="T78" fmla="*/ 439 w 603"/>
                <a:gd name="T79" fmla="*/ 581 h 596"/>
                <a:gd name="T80" fmla="*/ 463 w 603"/>
                <a:gd name="T81" fmla="*/ 587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03" h="596">
                  <a:moveTo>
                    <a:pt x="19" y="320"/>
                  </a:moveTo>
                  <a:lnTo>
                    <a:pt x="14" y="321"/>
                  </a:lnTo>
                  <a:lnTo>
                    <a:pt x="10" y="320"/>
                  </a:lnTo>
                  <a:lnTo>
                    <a:pt x="5" y="318"/>
                  </a:lnTo>
                  <a:lnTo>
                    <a:pt x="2" y="314"/>
                  </a:lnTo>
                  <a:lnTo>
                    <a:pt x="0" y="309"/>
                  </a:lnTo>
                  <a:lnTo>
                    <a:pt x="1" y="304"/>
                  </a:lnTo>
                  <a:lnTo>
                    <a:pt x="3" y="299"/>
                  </a:lnTo>
                  <a:lnTo>
                    <a:pt x="8" y="296"/>
                  </a:lnTo>
                  <a:lnTo>
                    <a:pt x="19" y="320"/>
                  </a:lnTo>
                  <a:close/>
                  <a:moveTo>
                    <a:pt x="8" y="296"/>
                  </a:moveTo>
                  <a:lnTo>
                    <a:pt x="584" y="1"/>
                  </a:lnTo>
                  <a:lnTo>
                    <a:pt x="596" y="24"/>
                  </a:lnTo>
                  <a:lnTo>
                    <a:pt x="19" y="320"/>
                  </a:lnTo>
                  <a:lnTo>
                    <a:pt x="8" y="296"/>
                  </a:lnTo>
                  <a:close/>
                  <a:moveTo>
                    <a:pt x="591" y="12"/>
                  </a:moveTo>
                  <a:lnTo>
                    <a:pt x="584" y="1"/>
                  </a:lnTo>
                  <a:lnTo>
                    <a:pt x="590" y="0"/>
                  </a:lnTo>
                  <a:lnTo>
                    <a:pt x="594" y="0"/>
                  </a:lnTo>
                  <a:lnTo>
                    <a:pt x="598" y="2"/>
                  </a:lnTo>
                  <a:lnTo>
                    <a:pt x="602" y="7"/>
                  </a:lnTo>
                  <a:lnTo>
                    <a:pt x="603" y="12"/>
                  </a:lnTo>
                  <a:lnTo>
                    <a:pt x="603" y="17"/>
                  </a:lnTo>
                  <a:lnTo>
                    <a:pt x="601" y="21"/>
                  </a:lnTo>
                  <a:lnTo>
                    <a:pt x="596" y="24"/>
                  </a:lnTo>
                  <a:lnTo>
                    <a:pt x="591" y="12"/>
                  </a:lnTo>
                  <a:close/>
                  <a:moveTo>
                    <a:pt x="603" y="15"/>
                  </a:moveTo>
                  <a:lnTo>
                    <a:pt x="463" y="587"/>
                  </a:lnTo>
                  <a:lnTo>
                    <a:pt x="439" y="581"/>
                  </a:lnTo>
                  <a:lnTo>
                    <a:pt x="578" y="10"/>
                  </a:lnTo>
                  <a:lnTo>
                    <a:pt x="603" y="15"/>
                  </a:lnTo>
                  <a:close/>
                  <a:moveTo>
                    <a:pt x="463" y="587"/>
                  </a:moveTo>
                  <a:lnTo>
                    <a:pt x="461" y="591"/>
                  </a:lnTo>
                  <a:lnTo>
                    <a:pt x="457" y="594"/>
                  </a:lnTo>
                  <a:lnTo>
                    <a:pt x="453" y="596"/>
                  </a:lnTo>
                  <a:lnTo>
                    <a:pt x="448" y="596"/>
                  </a:lnTo>
                  <a:lnTo>
                    <a:pt x="443" y="594"/>
                  </a:lnTo>
                  <a:lnTo>
                    <a:pt x="440" y="591"/>
                  </a:lnTo>
                  <a:lnTo>
                    <a:pt x="439" y="586"/>
                  </a:lnTo>
                  <a:lnTo>
                    <a:pt x="439" y="581"/>
                  </a:lnTo>
                  <a:lnTo>
                    <a:pt x="463" y="5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" name="Freeform 197"/>
            <p:cNvSpPr>
              <a:spLocks noEditPoints="1"/>
            </p:cNvSpPr>
            <p:nvPr/>
          </p:nvSpPr>
          <p:spPr bwMode="auto">
            <a:xfrm>
              <a:off x="2830513" y="1697038"/>
              <a:ext cx="25400" cy="17463"/>
            </a:xfrm>
            <a:custGeom>
              <a:avLst/>
              <a:gdLst>
                <a:gd name="T0" fmla="*/ 44 w 66"/>
                <a:gd name="T1" fmla="*/ 4 h 45"/>
                <a:gd name="T2" fmla="*/ 51 w 66"/>
                <a:gd name="T3" fmla="*/ 0 h 45"/>
                <a:gd name="T4" fmla="*/ 61 w 66"/>
                <a:gd name="T5" fmla="*/ 2 h 45"/>
                <a:gd name="T6" fmla="*/ 66 w 66"/>
                <a:gd name="T7" fmla="*/ 9 h 45"/>
                <a:gd name="T8" fmla="*/ 42 w 66"/>
                <a:gd name="T9" fmla="*/ 9 h 45"/>
                <a:gd name="T10" fmla="*/ 65 w 66"/>
                <a:gd name="T11" fmla="*/ 19 h 45"/>
                <a:gd name="T12" fmla="*/ 61 w 66"/>
                <a:gd name="T13" fmla="*/ 28 h 45"/>
                <a:gd name="T14" fmla="*/ 38 w 66"/>
                <a:gd name="T15" fmla="*/ 15 h 45"/>
                <a:gd name="T16" fmla="*/ 42 w 66"/>
                <a:gd name="T17" fmla="*/ 9 h 45"/>
                <a:gd name="T18" fmla="*/ 58 w 66"/>
                <a:gd name="T19" fmla="*/ 31 h 45"/>
                <a:gd name="T20" fmla="*/ 51 w 66"/>
                <a:gd name="T21" fmla="*/ 37 h 45"/>
                <a:gd name="T22" fmla="*/ 43 w 66"/>
                <a:gd name="T23" fmla="*/ 42 h 45"/>
                <a:gd name="T24" fmla="*/ 36 w 66"/>
                <a:gd name="T25" fmla="*/ 17 h 45"/>
                <a:gd name="T26" fmla="*/ 58 w 66"/>
                <a:gd name="T27" fmla="*/ 31 h 45"/>
                <a:gd name="T28" fmla="*/ 43 w 66"/>
                <a:gd name="T29" fmla="*/ 42 h 45"/>
                <a:gd name="T30" fmla="*/ 33 w 66"/>
                <a:gd name="T31" fmla="*/ 42 h 45"/>
                <a:gd name="T32" fmla="*/ 25 w 66"/>
                <a:gd name="T33" fmla="*/ 35 h 45"/>
                <a:gd name="T34" fmla="*/ 26 w 66"/>
                <a:gd name="T35" fmla="*/ 26 h 45"/>
                <a:gd name="T36" fmla="*/ 33 w 66"/>
                <a:gd name="T37" fmla="*/ 18 h 45"/>
                <a:gd name="T38" fmla="*/ 43 w 66"/>
                <a:gd name="T39" fmla="*/ 42 h 45"/>
                <a:gd name="T40" fmla="*/ 24 w 66"/>
                <a:gd name="T41" fmla="*/ 45 h 45"/>
                <a:gd name="T42" fmla="*/ 30 w 66"/>
                <a:gd name="T43" fmla="*/ 19 h 45"/>
                <a:gd name="T44" fmla="*/ 43 w 66"/>
                <a:gd name="T45" fmla="*/ 42 h 45"/>
                <a:gd name="T46" fmla="*/ 24 w 66"/>
                <a:gd name="T47" fmla="*/ 45 h 45"/>
                <a:gd name="T48" fmla="*/ 16 w 66"/>
                <a:gd name="T49" fmla="*/ 41 h 45"/>
                <a:gd name="T50" fmla="*/ 12 w 66"/>
                <a:gd name="T51" fmla="*/ 31 h 45"/>
                <a:gd name="T52" fmla="*/ 17 w 66"/>
                <a:gd name="T53" fmla="*/ 22 h 45"/>
                <a:gd name="T54" fmla="*/ 26 w 66"/>
                <a:gd name="T55" fmla="*/ 19 h 45"/>
                <a:gd name="T56" fmla="*/ 24 w 66"/>
                <a:gd name="T57" fmla="*/ 45 h 45"/>
                <a:gd name="T58" fmla="*/ 16 w 66"/>
                <a:gd name="T59" fmla="*/ 43 h 45"/>
                <a:gd name="T60" fmla="*/ 7 w 66"/>
                <a:gd name="T61" fmla="*/ 39 h 45"/>
                <a:gd name="T62" fmla="*/ 23 w 66"/>
                <a:gd name="T63" fmla="*/ 19 h 45"/>
                <a:gd name="T64" fmla="*/ 24 w 66"/>
                <a:gd name="T65" fmla="*/ 45 h 45"/>
                <a:gd name="T66" fmla="*/ 3 w 66"/>
                <a:gd name="T67" fmla="*/ 35 h 45"/>
                <a:gd name="T68" fmla="*/ 0 w 66"/>
                <a:gd name="T69" fmla="*/ 27 h 45"/>
                <a:gd name="T70" fmla="*/ 6 w 66"/>
                <a:gd name="T71" fmla="*/ 18 h 45"/>
                <a:gd name="T72" fmla="*/ 16 w 66"/>
                <a:gd name="T73" fmla="*/ 16 h 45"/>
                <a:gd name="T74" fmla="*/ 7 w 66"/>
                <a:gd name="T75" fmla="*/ 39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6" h="45">
                  <a:moveTo>
                    <a:pt x="42" y="9"/>
                  </a:moveTo>
                  <a:lnTo>
                    <a:pt x="44" y="4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61" y="2"/>
                  </a:lnTo>
                  <a:lnTo>
                    <a:pt x="64" y="5"/>
                  </a:lnTo>
                  <a:lnTo>
                    <a:pt x="66" y="9"/>
                  </a:lnTo>
                  <a:lnTo>
                    <a:pt x="66" y="15"/>
                  </a:lnTo>
                  <a:lnTo>
                    <a:pt x="42" y="9"/>
                  </a:lnTo>
                  <a:close/>
                  <a:moveTo>
                    <a:pt x="66" y="15"/>
                  </a:moveTo>
                  <a:lnTo>
                    <a:pt x="65" y="19"/>
                  </a:lnTo>
                  <a:lnTo>
                    <a:pt x="63" y="23"/>
                  </a:lnTo>
                  <a:lnTo>
                    <a:pt x="61" y="28"/>
                  </a:lnTo>
                  <a:lnTo>
                    <a:pt x="58" y="31"/>
                  </a:lnTo>
                  <a:lnTo>
                    <a:pt x="38" y="15"/>
                  </a:lnTo>
                  <a:lnTo>
                    <a:pt x="40" y="12"/>
                  </a:lnTo>
                  <a:lnTo>
                    <a:pt x="42" y="9"/>
                  </a:lnTo>
                  <a:lnTo>
                    <a:pt x="66" y="15"/>
                  </a:lnTo>
                  <a:close/>
                  <a:moveTo>
                    <a:pt x="58" y="31"/>
                  </a:moveTo>
                  <a:lnTo>
                    <a:pt x="54" y="34"/>
                  </a:lnTo>
                  <a:lnTo>
                    <a:pt x="51" y="37"/>
                  </a:lnTo>
                  <a:lnTo>
                    <a:pt x="47" y="40"/>
                  </a:lnTo>
                  <a:lnTo>
                    <a:pt x="43" y="42"/>
                  </a:lnTo>
                  <a:lnTo>
                    <a:pt x="33" y="18"/>
                  </a:lnTo>
                  <a:lnTo>
                    <a:pt x="36" y="17"/>
                  </a:lnTo>
                  <a:lnTo>
                    <a:pt x="38" y="15"/>
                  </a:lnTo>
                  <a:lnTo>
                    <a:pt x="58" y="31"/>
                  </a:lnTo>
                  <a:close/>
                  <a:moveTo>
                    <a:pt x="37" y="30"/>
                  </a:moveTo>
                  <a:lnTo>
                    <a:pt x="43" y="42"/>
                  </a:lnTo>
                  <a:lnTo>
                    <a:pt x="37" y="43"/>
                  </a:lnTo>
                  <a:lnTo>
                    <a:pt x="33" y="42"/>
                  </a:lnTo>
                  <a:lnTo>
                    <a:pt x="29" y="40"/>
                  </a:lnTo>
                  <a:lnTo>
                    <a:pt x="25" y="35"/>
                  </a:lnTo>
                  <a:lnTo>
                    <a:pt x="25" y="30"/>
                  </a:lnTo>
                  <a:lnTo>
                    <a:pt x="26" y="26"/>
                  </a:lnTo>
                  <a:lnTo>
                    <a:pt x="29" y="21"/>
                  </a:lnTo>
                  <a:lnTo>
                    <a:pt x="33" y="18"/>
                  </a:lnTo>
                  <a:lnTo>
                    <a:pt x="37" y="30"/>
                  </a:lnTo>
                  <a:close/>
                  <a:moveTo>
                    <a:pt x="43" y="42"/>
                  </a:moveTo>
                  <a:lnTo>
                    <a:pt x="33" y="45"/>
                  </a:lnTo>
                  <a:lnTo>
                    <a:pt x="24" y="45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3" y="18"/>
                  </a:lnTo>
                  <a:lnTo>
                    <a:pt x="43" y="42"/>
                  </a:lnTo>
                  <a:close/>
                  <a:moveTo>
                    <a:pt x="25" y="32"/>
                  </a:moveTo>
                  <a:lnTo>
                    <a:pt x="24" y="45"/>
                  </a:lnTo>
                  <a:lnTo>
                    <a:pt x="19" y="44"/>
                  </a:lnTo>
                  <a:lnTo>
                    <a:pt x="16" y="41"/>
                  </a:lnTo>
                  <a:lnTo>
                    <a:pt x="13" y="36"/>
                  </a:lnTo>
                  <a:lnTo>
                    <a:pt x="12" y="31"/>
                  </a:lnTo>
                  <a:lnTo>
                    <a:pt x="13" y="26"/>
                  </a:lnTo>
                  <a:lnTo>
                    <a:pt x="17" y="22"/>
                  </a:lnTo>
                  <a:lnTo>
                    <a:pt x="21" y="20"/>
                  </a:lnTo>
                  <a:lnTo>
                    <a:pt x="26" y="19"/>
                  </a:lnTo>
                  <a:lnTo>
                    <a:pt x="25" y="32"/>
                  </a:lnTo>
                  <a:close/>
                  <a:moveTo>
                    <a:pt x="24" y="45"/>
                  </a:moveTo>
                  <a:lnTo>
                    <a:pt x="20" y="44"/>
                  </a:lnTo>
                  <a:lnTo>
                    <a:pt x="16" y="43"/>
                  </a:lnTo>
                  <a:lnTo>
                    <a:pt x="10" y="42"/>
                  </a:lnTo>
                  <a:lnTo>
                    <a:pt x="7" y="39"/>
                  </a:lnTo>
                  <a:lnTo>
                    <a:pt x="20" y="17"/>
                  </a:lnTo>
                  <a:lnTo>
                    <a:pt x="23" y="19"/>
                  </a:lnTo>
                  <a:lnTo>
                    <a:pt x="26" y="19"/>
                  </a:lnTo>
                  <a:lnTo>
                    <a:pt x="24" y="45"/>
                  </a:lnTo>
                  <a:close/>
                  <a:moveTo>
                    <a:pt x="7" y="39"/>
                  </a:moveTo>
                  <a:lnTo>
                    <a:pt x="3" y="35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3" y="21"/>
                  </a:lnTo>
                  <a:lnTo>
                    <a:pt x="6" y="18"/>
                  </a:lnTo>
                  <a:lnTo>
                    <a:pt x="10" y="16"/>
                  </a:lnTo>
                  <a:lnTo>
                    <a:pt x="16" y="16"/>
                  </a:lnTo>
                  <a:lnTo>
                    <a:pt x="20" y="17"/>
                  </a:lnTo>
                  <a:lnTo>
                    <a:pt x="7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" name="Freeform 198"/>
            <p:cNvSpPr>
              <a:spLocks noEditPoints="1"/>
            </p:cNvSpPr>
            <p:nvPr/>
          </p:nvSpPr>
          <p:spPr bwMode="auto">
            <a:xfrm>
              <a:off x="2671763" y="1604963"/>
              <a:ext cx="168275" cy="107950"/>
            </a:xfrm>
            <a:custGeom>
              <a:avLst/>
              <a:gdLst>
                <a:gd name="T0" fmla="*/ 418 w 424"/>
                <a:gd name="T1" fmla="*/ 247 h 271"/>
                <a:gd name="T2" fmla="*/ 422 w 424"/>
                <a:gd name="T3" fmla="*/ 250 h 271"/>
                <a:gd name="T4" fmla="*/ 423 w 424"/>
                <a:gd name="T5" fmla="*/ 256 h 271"/>
                <a:gd name="T6" fmla="*/ 424 w 424"/>
                <a:gd name="T7" fmla="*/ 260 h 271"/>
                <a:gd name="T8" fmla="*/ 422 w 424"/>
                <a:gd name="T9" fmla="*/ 265 h 271"/>
                <a:gd name="T10" fmla="*/ 419 w 424"/>
                <a:gd name="T11" fmla="*/ 269 h 271"/>
                <a:gd name="T12" fmla="*/ 415 w 424"/>
                <a:gd name="T13" fmla="*/ 271 h 271"/>
                <a:gd name="T14" fmla="*/ 409 w 424"/>
                <a:gd name="T15" fmla="*/ 271 h 271"/>
                <a:gd name="T16" fmla="*/ 405 w 424"/>
                <a:gd name="T17" fmla="*/ 269 h 271"/>
                <a:gd name="T18" fmla="*/ 418 w 424"/>
                <a:gd name="T19" fmla="*/ 247 h 271"/>
                <a:gd name="T20" fmla="*/ 405 w 424"/>
                <a:gd name="T21" fmla="*/ 269 h 271"/>
                <a:gd name="T22" fmla="*/ 5 w 424"/>
                <a:gd name="T23" fmla="*/ 22 h 271"/>
                <a:gd name="T24" fmla="*/ 19 w 424"/>
                <a:gd name="T25" fmla="*/ 1 h 271"/>
                <a:gd name="T26" fmla="*/ 418 w 424"/>
                <a:gd name="T27" fmla="*/ 247 h 271"/>
                <a:gd name="T28" fmla="*/ 405 w 424"/>
                <a:gd name="T29" fmla="*/ 269 h 271"/>
                <a:gd name="T30" fmla="*/ 5 w 424"/>
                <a:gd name="T31" fmla="*/ 22 h 271"/>
                <a:gd name="T32" fmla="*/ 2 w 424"/>
                <a:gd name="T33" fmla="*/ 19 h 271"/>
                <a:gd name="T34" fmla="*/ 0 w 424"/>
                <a:gd name="T35" fmla="*/ 15 h 271"/>
                <a:gd name="T36" fmla="*/ 0 w 424"/>
                <a:gd name="T37" fmla="*/ 10 h 271"/>
                <a:gd name="T38" fmla="*/ 1 w 424"/>
                <a:gd name="T39" fmla="*/ 5 h 271"/>
                <a:gd name="T40" fmla="*/ 5 w 424"/>
                <a:gd name="T41" fmla="*/ 2 h 271"/>
                <a:gd name="T42" fmla="*/ 10 w 424"/>
                <a:gd name="T43" fmla="*/ 0 h 271"/>
                <a:gd name="T44" fmla="*/ 14 w 424"/>
                <a:gd name="T45" fmla="*/ 0 h 271"/>
                <a:gd name="T46" fmla="*/ 19 w 424"/>
                <a:gd name="T47" fmla="*/ 1 h 271"/>
                <a:gd name="T48" fmla="*/ 5 w 424"/>
                <a:gd name="T49" fmla="*/ 22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24" h="271">
                  <a:moveTo>
                    <a:pt x="418" y="247"/>
                  </a:moveTo>
                  <a:lnTo>
                    <a:pt x="422" y="250"/>
                  </a:lnTo>
                  <a:lnTo>
                    <a:pt x="423" y="256"/>
                  </a:lnTo>
                  <a:lnTo>
                    <a:pt x="424" y="260"/>
                  </a:lnTo>
                  <a:lnTo>
                    <a:pt x="422" y="265"/>
                  </a:lnTo>
                  <a:lnTo>
                    <a:pt x="419" y="269"/>
                  </a:lnTo>
                  <a:lnTo>
                    <a:pt x="415" y="271"/>
                  </a:lnTo>
                  <a:lnTo>
                    <a:pt x="409" y="271"/>
                  </a:lnTo>
                  <a:lnTo>
                    <a:pt x="405" y="269"/>
                  </a:lnTo>
                  <a:lnTo>
                    <a:pt x="418" y="247"/>
                  </a:lnTo>
                  <a:close/>
                  <a:moveTo>
                    <a:pt x="405" y="269"/>
                  </a:moveTo>
                  <a:lnTo>
                    <a:pt x="5" y="22"/>
                  </a:lnTo>
                  <a:lnTo>
                    <a:pt x="19" y="1"/>
                  </a:lnTo>
                  <a:lnTo>
                    <a:pt x="418" y="247"/>
                  </a:lnTo>
                  <a:lnTo>
                    <a:pt x="405" y="269"/>
                  </a:lnTo>
                  <a:close/>
                  <a:moveTo>
                    <a:pt x="5" y="22"/>
                  </a:moveTo>
                  <a:lnTo>
                    <a:pt x="2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1" y="5"/>
                  </a:lnTo>
                  <a:lnTo>
                    <a:pt x="5" y="2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9" y="1"/>
                  </a:lnTo>
                  <a:lnTo>
                    <a:pt x="5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" name="Freeform 199"/>
            <p:cNvSpPr>
              <a:spLocks noEditPoints="1"/>
            </p:cNvSpPr>
            <p:nvPr/>
          </p:nvSpPr>
          <p:spPr bwMode="auto">
            <a:xfrm>
              <a:off x="2747963" y="1671638"/>
              <a:ext cx="41275" cy="41275"/>
            </a:xfrm>
            <a:custGeom>
              <a:avLst/>
              <a:gdLst>
                <a:gd name="T0" fmla="*/ 83 w 105"/>
                <a:gd name="T1" fmla="*/ 3 h 105"/>
                <a:gd name="T2" fmla="*/ 88 w 105"/>
                <a:gd name="T3" fmla="*/ 1 h 105"/>
                <a:gd name="T4" fmla="*/ 92 w 105"/>
                <a:gd name="T5" fmla="*/ 0 h 105"/>
                <a:gd name="T6" fmla="*/ 97 w 105"/>
                <a:gd name="T7" fmla="*/ 1 h 105"/>
                <a:gd name="T8" fmla="*/ 102 w 105"/>
                <a:gd name="T9" fmla="*/ 3 h 105"/>
                <a:gd name="T10" fmla="*/ 104 w 105"/>
                <a:gd name="T11" fmla="*/ 7 h 105"/>
                <a:gd name="T12" fmla="*/ 105 w 105"/>
                <a:gd name="T13" fmla="*/ 13 h 105"/>
                <a:gd name="T14" fmla="*/ 104 w 105"/>
                <a:gd name="T15" fmla="*/ 17 h 105"/>
                <a:gd name="T16" fmla="*/ 102 w 105"/>
                <a:gd name="T17" fmla="*/ 22 h 105"/>
                <a:gd name="T18" fmla="*/ 83 w 105"/>
                <a:gd name="T19" fmla="*/ 3 h 105"/>
                <a:gd name="T20" fmla="*/ 102 w 105"/>
                <a:gd name="T21" fmla="*/ 22 h 105"/>
                <a:gd name="T22" fmla="*/ 22 w 105"/>
                <a:gd name="T23" fmla="*/ 101 h 105"/>
                <a:gd name="T24" fmla="*/ 3 w 105"/>
                <a:gd name="T25" fmla="*/ 83 h 105"/>
                <a:gd name="T26" fmla="*/ 83 w 105"/>
                <a:gd name="T27" fmla="*/ 3 h 105"/>
                <a:gd name="T28" fmla="*/ 102 w 105"/>
                <a:gd name="T29" fmla="*/ 22 h 105"/>
                <a:gd name="T30" fmla="*/ 22 w 105"/>
                <a:gd name="T31" fmla="*/ 101 h 105"/>
                <a:gd name="T32" fmla="*/ 17 w 105"/>
                <a:gd name="T33" fmla="*/ 105 h 105"/>
                <a:gd name="T34" fmla="*/ 12 w 105"/>
                <a:gd name="T35" fmla="*/ 105 h 105"/>
                <a:gd name="T36" fmla="*/ 8 w 105"/>
                <a:gd name="T37" fmla="*/ 105 h 105"/>
                <a:gd name="T38" fmla="*/ 3 w 105"/>
                <a:gd name="T39" fmla="*/ 101 h 105"/>
                <a:gd name="T40" fmla="*/ 0 w 105"/>
                <a:gd name="T41" fmla="*/ 97 h 105"/>
                <a:gd name="T42" fmla="*/ 0 w 105"/>
                <a:gd name="T43" fmla="*/ 93 h 105"/>
                <a:gd name="T44" fmla="*/ 0 w 105"/>
                <a:gd name="T45" fmla="*/ 87 h 105"/>
                <a:gd name="T46" fmla="*/ 3 w 105"/>
                <a:gd name="T47" fmla="*/ 83 h 105"/>
                <a:gd name="T48" fmla="*/ 22 w 105"/>
                <a:gd name="T49" fmla="*/ 101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5" h="105">
                  <a:moveTo>
                    <a:pt x="83" y="3"/>
                  </a:moveTo>
                  <a:lnTo>
                    <a:pt x="88" y="1"/>
                  </a:lnTo>
                  <a:lnTo>
                    <a:pt x="92" y="0"/>
                  </a:lnTo>
                  <a:lnTo>
                    <a:pt x="97" y="1"/>
                  </a:lnTo>
                  <a:lnTo>
                    <a:pt x="102" y="3"/>
                  </a:lnTo>
                  <a:lnTo>
                    <a:pt x="104" y="7"/>
                  </a:lnTo>
                  <a:lnTo>
                    <a:pt x="105" y="13"/>
                  </a:lnTo>
                  <a:lnTo>
                    <a:pt x="104" y="17"/>
                  </a:lnTo>
                  <a:lnTo>
                    <a:pt x="102" y="22"/>
                  </a:lnTo>
                  <a:lnTo>
                    <a:pt x="83" y="3"/>
                  </a:lnTo>
                  <a:close/>
                  <a:moveTo>
                    <a:pt x="102" y="22"/>
                  </a:moveTo>
                  <a:lnTo>
                    <a:pt x="22" y="101"/>
                  </a:lnTo>
                  <a:lnTo>
                    <a:pt x="3" y="83"/>
                  </a:lnTo>
                  <a:lnTo>
                    <a:pt x="83" y="3"/>
                  </a:lnTo>
                  <a:lnTo>
                    <a:pt x="102" y="22"/>
                  </a:lnTo>
                  <a:close/>
                  <a:moveTo>
                    <a:pt x="22" y="101"/>
                  </a:moveTo>
                  <a:lnTo>
                    <a:pt x="17" y="105"/>
                  </a:lnTo>
                  <a:lnTo>
                    <a:pt x="12" y="105"/>
                  </a:lnTo>
                  <a:lnTo>
                    <a:pt x="8" y="105"/>
                  </a:lnTo>
                  <a:lnTo>
                    <a:pt x="3" y="101"/>
                  </a:lnTo>
                  <a:lnTo>
                    <a:pt x="0" y="97"/>
                  </a:lnTo>
                  <a:lnTo>
                    <a:pt x="0" y="93"/>
                  </a:lnTo>
                  <a:lnTo>
                    <a:pt x="0" y="87"/>
                  </a:lnTo>
                  <a:lnTo>
                    <a:pt x="3" y="83"/>
                  </a:lnTo>
                  <a:lnTo>
                    <a:pt x="22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" name="Freeform 200"/>
            <p:cNvSpPr>
              <a:spLocks noEditPoints="1"/>
            </p:cNvSpPr>
            <p:nvPr/>
          </p:nvSpPr>
          <p:spPr bwMode="auto">
            <a:xfrm>
              <a:off x="2738438" y="1698625"/>
              <a:ext cx="19050" cy="15875"/>
            </a:xfrm>
            <a:custGeom>
              <a:avLst/>
              <a:gdLst>
                <a:gd name="T0" fmla="*/ 31 w 48"/>
                <a:gd name="T1" fmla="*/ 10 h 39"/>
                <a:gd name="T2" fmla="*/ 40 w 48"/>
                <a:gd name="T3" fmla="*/ 10 h 39"/>
                <a:gd name="T4" fmla="*/ 47 w 48"/>
                <a:gd name="T5" fmla="*/ 17 h 39"/>
                <a:gd name="T6" fmla="*/ 47 w 48"/>
                <a:gd name="T7" fmla="*/ 27 h 39"/>
                <a:gd name="T8" fmla="*/ 26 w 48"/>
                <a:gd name="T9" fmla="*/ 13 h 39"/>
                <a:gd name="T10" fmla="*/ 41 w 48"/>
                <a:gd name="T11" fmla="*/ 34 h 39"/>
                <a:gd name="T12" fmla="*/ 35 w 48"/>
                <a:gd name="T13" fmla="*/ 38 h 39"/>
                <a:gd name="T14" fmla="*/ 26 w 48"/>
                <a:gd name="T15" fmla="*/ 13 h 39"/>
                <a:gd name="T16" fmla="*/ 26 w 48"/>
                <a:gd name="T17" fmla="*/ 13 h 39"/>
                <a:gd name="T18" fmla="*/ 28 w 48"/>
                <a:gd name="T19" fmla="*/ 26 h 39"/>
                <a:gd name="T20" fmla="*/ 26 w 48"/>
                <a:gd name="T21" fmla="*/ 39 h 39"/>
                <a:gd name="T22" fmla="*/ 18 w 48"/>
                <a:gd name="T23" fmla="*/ 34 h 39"/>
                <a:gd name="T24" fmla="*/ 17 w 48"/>
                <a:gd name="T25" fmla="*/ 23 h 39"/>
                <a:gd name="T26" fmla="*/ 21 w 48"/>
                <a:gd name="T27" fmla="*/ 15 h 39"/>
                <a:gd name="T28" fmla="*/ 28 w 48"/>
                <a:gd name="T29" fmla="*/ 26 h 39"/>
                <a:gd name="T30" fmla="*/ 27 w 48"/>
                <a:gd name="T31" fmla="*/ 39 h 39"/>
                <a:gd name="T32" fmla="*/ 20 w 48"/>
                <a:gd name="T33" fmla="*/ 38 h 39"/>
                <a:gd name="T34" fmla="*/ 26 w 48"/>
                <a:gd name="T35" fmla="*/ 13 h 39"/>
                <a:gd name="T36" fmla="*/ 26 w 48"/>
                <a:gd name="T37" fmla="*/ 13 h 39"/>
                <a:gd name="T38" fmla="*/ 17 w 48"/>
                <a:gd name="T39" fmla="*/ 37 h 39"/>
                <a:gd name="T40" fmla="*/ 9 w 48"/>
                <a:gd name="T41" fmla="*/ 33 h 39"/>
                <a:gd name="T42" fmla="*/ 5 w 48"/>
                <a:gd name="T43" fmla="*/ 27 h 39"/>
                <a:gd name="T44" fmla="*/ 26 w 48"/>
                <a:gd name="T45" fmla="*/ 13 h 39"/>
                <a:gd name="T46" fmla="*/ 5 w 48"/>
                <a:gd name="T47" fmla="*/ 27 h 39"/>
                <a:gd name="T48" fmla="*/ 1 w 48"/>
                <a:gd name="T49" fmla="*/ 21 h 39"/>
                <a:gd name="T50" fmla="*/ 0 w 48"/>
                <a:gd name="T51" fmla="*/ 13 h 39"/>
                <a:gd name="T52" fmla="*/ 26 w 48"/>
                <a:gd name="T53" fmla="*/ 13 h 39"/>
                <a:gd name="T54" fmla="*/ 0 w 48"/>
                <a:gd name="T55" fmla="*/ 13 h 39"/>
                <a:gd name="T56" fmla="*/ 4 w 48"/>
                <a:gd name="T57" fmla="*/ 3 h 39"/>
                <a:gd name="T58" fmla="*/ 13 w 48"/>
                <a:gd name="T59" fmla="*/ 0 h 39"/>
                <a:gd name="T60" fmla="*/ 22 w 48"/>
                <a:gd name="T61" fmla="*/ 3 h 39"/>
                <a:gd name="T62" fmla="*/ 25 w 48"/>
                <a:gd name="T63" fmla="*/ 13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8" h="39">
                  <a:moveTo>
                    <a:pt x="26" y="13"/>
                  </a:moveTo>
                  <a:lnTo>
                    <a:pt x="31" y="10"/>
                  </a:lnTo>
                  <a:lnTo>
                    <a:pt x="35" y="10"/>
                  </a:lnTo>
                  <a:lnTo>
                    <a:pt x="40" y="10"/>
                  </a:lnTo>
                  <a:lnTo>
                    <a:pt x="45" y="13"/>
                  </a:lnTo>
                  <a:lnTo>
                    <a:pt x="47" y="17"/>
                  </a:lnTo>
                  <a:lnTo>
                    <a:pt x="48" y="23"/>
                  </a:lnTo>
                  <a:lnTo>
                    <a:pt x="47" y="27"/>
                  </a:lnTo>
                  <a:lnTo>
                    <a:pt x="45" y="31"/>
                  </a:lnTo>
                  <a:lnTo>
                    <a:pt x="26" y="13"/>
                  </a:lnTo>
                  <a:close/>
                  <a:moveTo>
                    <a:pt x="45" y="31"/>
                  </a:moveTo>
                  <a:lnTo>
                    <a:pt x="41" y="34"/>
                  </a:lnTo>
                  <a:lnTo>
                    <a:pt x="38" y="36"/>
                  </a:lnTo>
                  <a:lnTo>
                    <a:pt x="35" y="38"/>
                  </a:lnTo>
                  <a:lnTo>
                    <a:pt x="32" y="39"/>
                  </a:lnTo>
                  <a:lnTo>
                    <a:pt x="26" y="13"/>
                  </a:lnTo>
                  <a:lnTo>
                    <a:pt x="26" y="13"/>
                  </a:lnTo>
                  <a:lnTo>
                    <a:pt x="26" y="13"/>
                  </a:lnTo>
                  <a:lnTo>
                    <a:pt x="45" y="31"/>
                  </a:lnTo>
                  <a:close/>
                  <a:moveTo>
                    <a:pt x="28" y="26"/>
                  </a:moveTo>
                  <a:lnTo>
                    <a:pt x="32" y="39"/>
                  </a:lnTo>
                  <a:lnTo>
                    <a:pt x="26" y="39"/>
                  </a:lnTo>
                  <a:lnTo>
                    <a:pt x="22" y="37"/>
                  </a:lnTo>
                  <a:lnTo>
                    <a:pt x="18" y="34"/>
                  </a:lnTo>
                  <a:lnTo>
                    <a:pt x="17" y="28"/>
                  </a:lnTo>
                  <a:lnTo>
                    <a:pt x="17" y="23"/>
                  </a:lnTo>
                  <a:lnTo>
                    <a:pt x="18" y="18"/>
                  </a:lnTo>
                  <a:lnTo>
                    <a:pt x="21" y="15"/>
                  </a:lnTo>
                  <a:lnTo>
                    <a:pt x="26" y="13"/>
                  </a:lnTo>
                  <a:lnTo>
                    <a:pt x="28" y="26"/>
                  </a:lnTo>
                  <a:close/>
                  <a:moveTo>
                    <a:pt x="31" y="39"/>
                  </a:moveTo>
                  <a:lnTo>
                    <a:pt x="27" y="39"/>
                  </a:lnTo>
                  <a:lnTo>
                    <a:pt x="24" y="39"/>
                  </a:lnTo>
                  <a:lnTo>
                    <a:pt x="20" y="38"/>
                  </a:lnTo>
                  <a:lnTo>
                    <a:pt x="17" y="37"/>
                  </a:lnTo>
                  <a:lnTo>
                    <a:pt x="26" y="13"/>
                  </a:lnTo>
                  <a:lnTo>
                    <a:pt x="26" y="13"/>
                  </a:lnTo>
                  <a:lnTo>
                    <a:pt x="26" y="13"/>
                  </a:lnTo>
                  <a:lnTo>
                    <a:pt x="31" y="39"/>
                  </a:lnTo>
                  <a:close/>
                  <a:moveTo>
                    <a:pt x="17" y="37"/>
                  </a:moveTo>
                  <a:lnTo>
                    <a:pt x="12" y="36"/>
                  </a:lnTo>
                  <a:lnTo>
                    <a:pt x="9" y="33"/>
                  </a:lnTo>
                  <a:lnTo>
                    <a:pt x="7" y="30"/>
                  </a:lnTo>
                  <a:lnTo>
                    <a:pt x="5" y="27"/>
                  </a:lnTo>
                  <a:lnTo>
                    <a:pt x="26" y="13"/>
                  </a:lnTo>
                  <a:lnTo>
                    <a:pt x="26" y="13"/>
                  </a:lnTo>
                  <a:lnTo>
                    <a:pt x="17" y="37"/>
                  </a:lnTo>
                  <a:close/>
                  <a:moveTo>
                    <a:pt x="5" y="27"/>
                  </a:moveTo>
                  <a:lnTo>
                    <a:pt x="3" y="24"/>
                  </a:lnTo>
                  <a:lnTo>
                    <a:pt x="1" y="21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25" y="13"/>
                  </a:lnTo>
                  <a:lnTo>
                    <a:pt x="26" y="13"/>
                  </a:lnTo>
                  <a:lnTo>
                    <a:pt x="5" y="27"/>
                  </a:lnTo>
                  <a:close/>
                  <a:moveTo>
                    <a:pt x="0" y="13"/>
                  </a:moveTo>
                  <a:lnTo>
                    <a:pt x="1" y="8"/>
                  </a:lnTo>
                  <a:lnTo>
                    <a:pt x="4" y="3"/>
                  </a:lnTo>
                  <a:lnTo>
                    <a:pt x="8" y="1"/>
                  </a:lnTo>
                  <a:lnTo>
                    <a:pt x="13" y="0"/>
                  </a:lnTo>
                  <a:lnTo>
                    <a:pt x="18" y="1"/>
                  </a:lnTo>
                  <a:lnTo>
                    <a:pt x="22" y="3"/>
                  </a:lnTo>
                  <a:lnTo>
                    <a:pt x="25" y="8"/>
                  </a:lnTo>
                  <a:lnTo>
                    <a:pt x="25" y="13"/>
                  </a:lnTo>
                  <a:lnTo>
                    <a:pt x="0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" name="Freeform 201"/>
            <p:cNvSpPr>
              <a:spLocks noEditPoints="1"/>
            </p:cNvSpPr>
            <p:nvPr/>
          </p:nvSpPr>
          <p:spPr bwMode="auto">
            <a:xfrm>
              <a:off x="2738438" y="1470025"/>
              <a:ext cx="173038" cy="239713"/>
            </a:xfrm>
            <a:custGeom>
              <a:avLst/>
              <a:gdLst>
                <a:gd name="T0" fmla="*/ 25 w 437"/>
                <a:gd name="T1" fmla="*/ 591 h 604"/>
                <a:gd name="T2" fmla="*/ 25 w 437"/>
                <a:gd name="T3" fmla="*/ 596 h 604"/>
                <a:gd name="T4" fmla="*/ 22 w 437"/>
                <a:gd name="T5" fmla="*/ 600 h 604"/>
                <a:gd name="T6" fmla="*/ 18 w 437"/>
                <a:gd name="T7" fmla="*/ 603 h 604"/>
                <a:gd name="T8" fmla="*/ 13 w 437"/>
                <a:gd name="T9" fmla="*/ 604 h 604"/>
                <a:gd name="T10" fmla="*/ 8 w 437"/>
                <a:gd name="T11" fmla="*/ 603 h 604"/>
                <a:gd name="T12" fmla="*/ 4 w 437"/>
                <a:gd name="T13" fmla="*/ 600 h 604"/>
                <a:gd name="T14" fmla="*/ 1 w 437"/>
                <a:gd name="T15" fmla="*/ 596 h 604"/>
                <a:gd name="T16" fmla="*/ 0 w 437"/>
                <a:gd name="T17" fmla="*/ 591 h 604"/>
                <a:gd name="T18" fmla="*/ 25 w 437"/>
                <a:gd name="T19" fmla="*/ 591 h 604"/>
                <a:gd name="T20" fmla="*/ 0 w 437"/>
                <a:gd name="T21" fmla="*/ 591 h 604"/>
                <a:gd name="T22" fmla="*/ 0 w 437"/>
                <a:gd name="T23" fmla="*/ 457 h 604"/>
                <a:gd name="T24" fmla="*/ 25 w 437"/>
                <a:gd name="T25" fmla="*/ 457 h 604"/>
                <a:gd name="T26" fmla="*/ 25 w 437"/>
                <a:gd name="T27" fmla="*/ 591 h 604"/>
                <a:gd name="T28" fmla="*/ 0 w 437"/>
                <a:gd name="T29" fmla="*/ 591 h 604"/>
                <a:gd name="T30" fmla="*/ 13 w 437"/>
                <a:gd name="T31" fmla="*/ 457 h 604"/>
                <a:gd name="T32" fmla="*/ 0 w 437"/>
                <a:gd name="T33" fmla="*/ 457 h 604"/>
                <a:gd name="T34" fmla="*/ 1 w 437"/>
                <a:gd name="T35" fmla="*/ 452 h 604"/>
                <a:gd name="T36" fmla="*/ 4 w 437"/>
                <a:gd name="T37" fmla="*/ 449 h 604"/>
                <a:gd name="T38" fmla="*/ 8 w 437"/>
                <a:gd name="T39" fmla="*/ 445 h 604"/>
                <a:gd name="T40" fmla="*/ 13 w 437"/>
                <a:gd name="T41" fmla="*/ 444 h 604"/>
                <a:gd name="T42" fmla="*/ 18 w 437"/>
                <a:gd name="T43" fmla="*/ 445 h 604"/>
                <a:gd name="T44" fmla="*/ 22 w 437"/>
                <a:gd name="T45" fmla="*/ 449 h 604"/>
                <a:gd name="T46" fmla="*/ 25 w 437"/>
                <a:gd name="T47" fmla="*/ 452 h 604"/>
                <a:gd name="T48" fmla="*/ 25 w 437"/>
                <a:gd name="T49" fmla="*/ 457 h 604"/>
                <a:gd name="T50" fmla="*/ 13 w 437"/>
                <a:gd name="T51" fmla="*/ 457 h 604"/>
                <a:gd name="T52" fmla="*/ 4 w 437"/>
                <a:gd name="T53" fmla="*/ 449 h 604"/>
                <a:gd name="T54" fmla="*/ 415 w 437"/>
                <a:gd name="T55" fmla="*/ 4 h 604"/>
                <a:gd name="T56" fmla="*/ 433 w 437"/>
                <a:gd name="T57" fmla="*/ 22 h 604"/>
                <a:gd name="T58" fmla="*/ 22 w 437"/>
                <a:gd name="T59" fmla="*/ 466 h 604"/>
                <a:gd name="T60" fmla="*/ 4 w 437"/>
                <a:gd name="T61" fmla="*/ 449 h 604"/>
                <a:gd name="T62" fmla="*/ 415 w 437"/>
                <a:gd name="T63" fmla="*/ 4 h 604"/>
                <a:gd name="T64" fmla="*/ 419 w 437"/>
                <a:gd name="T65" fmla="*/ 1 h 604"/>
                <a:gd name="T66" fmla="*/ 424 w 437"/>
                <a:gd name="T67" fmla="*/ 0 h 604"/>
                <a:gd name="T68" fmla="*/ 429 w 437"/>
                <a:gd name="T69" fmla="*/ 0 h 604"/>
                <a:gd name="T70" fmla="*/ 433 w 437"/>
                <a:gd name="T71" fmla="*/ 4 h 604"/>
                <a:gd name="T72" fmla="*/ 436 w 437"/>
                <a:gd name="T73" fmla="*/ 8 h 604"/>
                <a:gd name="T74" fmla="*/ 437 w 437"/>
                <a:gd name="T75" fmla="*/ 12 h 604"/>
                <a:gd name="T76" fmla="*/ 437 w 437"/>
                <a:gd name="T77" fmla="*/ 18 h 604"/>
                <a:gd name="T78" fmla="*/ 433 w 437"/>
                <a:gd name="T79" fmla="*/ 22 h 604"/>
                <a:gd name="T80" fmla="*/ 415 w 437"/>
                <a:gd name="T81" fmla="*/ 4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37" h="604">
                  <a:moveTo>
                    <a:pt x="25" y="591"/>
                  </a:moveTo>
                  <a:lnTo>
                    <a:pt x="25" y="596"/>
                  </a:lnTo>
                  <a:lnTo>
                    <a:pt x="22" y="600"/>
                  </a:lnTo>
                  <a:lnTo>
                    <a:pt x="18" y="603"/>
                  </a:lnTo>
                  <a:lnTo>
                    <a:pt x="13" y="604"/>
                  </a:lnTo>
                  <a:lnTo>
                    <a:pt x="8" y="603"/>
                  </a:lnTo>
                  <a:lnTo>
                    <a:pt x="4" y="600"/>
                  </a:lnTo>
                  <a:lnTo>
                    <a:pt x="1" y="596"/>
                  </a:lnTo>
                  <a:lnTo>
                    <a:pt x="0" y="591"/>
                  </a:lnTo>
                  <a:lnTo>
                    <a:pt x="25" y="591"/>
                  </a:lnTo>
                  <a:close/>
                  <a:moveTo>
                    <a:pt x="0" y="591"/>
                  </a:moveTo>
                  <a:lnTo>
                    <a:pt x="0" y="457"/>
                  </a:lnTo>
                  <a:lnTo>
                    <a:pt x="25" y="457"/>
                  </a:lnTo>
                  <a:lnTo>
                    <a:pt x="25" y="591"/>
                  </a:lnTo>
                  <a:lnTo>
                    <a:pt x="0" y="591"/>
                  </a:lnTo>
                  <a:close/>
                  <a:moveTo>
                    <a:pt x="13" y="457"/>
                  </a:moveTo>
                  <a:lnTo>
                    <a:pt x="0" y="457"/>
                  </a:lnTo>
                  <a:lnTo>
                    <a:pt x="1" y="452"/>
                  </a:lnTo>
                  <a:lnTo>
                    <a:pt x="4" y="449"/>
                  </a:lnTo>
                  <a:lnTo>
                    <a:pt x="8" y="445"/>
                  </a:lnTo>
                  <a:lnTo>
                    <a:pt x="13" y="444"/>
                  </a:lnTo>
                  <a:lnTo>
                    <a:pt x="18" y="445"/>
                  </a:lnTo>
                  <a:lnTo>
                    <a:pt x="22" y="449"/>
                  </a:lnTo>
                  <a:lnTo>
                    <a:pt x="25" y="452"/>
                  </a:lnTo>
                  <a:lnTo>
                    <a:pt x="25" y="457"/>
                  </a:lnTo>
                  <a:lnTo>
                    <a:pt x="13" y="457"/>
                  </a:lnTo>
                  <a:close/>
                  <a:moveTo>
                    <a:pt x="4" y="449"/>
                  </a:moveTo>
                  <a:lnTo>
                    <a:pt x="415" y="4"/>
                  </a:lnTo>
                  <a:lnTo>
                    <a:pt x="433" y="22"/>
                  </a:lnTo>
                  <a:lnTo>
                    <a:pt x="22" y="466"/>
                  </a:lnTo>
                  <a:lnTo>
                    <a:pt x="4" y="449"/>
                  </a:lnTo>
                  <a:close/>
                  <a:moveTo>
                    <a:pt x="415" y="4"/>
                  </a:moveTo>
                  <a:lnTo>
                    <a:pt x="419" y="1"/>
                  </a:lnTo>
                  <a:lnTo>
                    <a:pt x="424" y="0"/>
                  </a:lnTo>
                  <a:lnTo>
                    <a:pt x="429" y="0"/>
                  </a:lnTo>
                  <a:lnTo>
                    <a:pt x="433" y="4"/>
                  </a:lnTo>
                  <a:lnTo>
                    <a:pt x="436" y="8"/>
                  </a:lnTo>
                  <a:lnTo>
                    <a:pt x="437" y="12"/>
                  </a:lnTo>
                  <a:lnTo>
                    <a:pt x="437" y="18"/>
                  </a:lnTo>
                  <a:lnTo>
                    <a:pt x="433" y="22"/>
                  </a:lnTo>
                  <a:lnTo>
                    <a:pt x="415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25877416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B682C9C54700F449955784C0F4C9059" ma:contentTypeVersion="13" ma:contentTypeDescription="Vytvoří nový dokument" ma:contentTypeScope="" ma:versionID="10e365720dac1e0fdc693187206eda6d">
  <xsd:schema xmlns:xsd="http://www.w3.org/2001/XMLSchema" xmlns:xs="http://www.w3.org/2001/XMLSchema" xmlns:p="http://schemas.microsoft.com/office/2006/metadata/properties" xmlns:ns2="2130e236-7480-4e04-be66-a00b8657e6f7" xmlns:ns3="8a1c2036-36f5-4773-a353-a11a7cdf52ae" targetNamespace="http://schemas.microsoft.com/office/2006/metadata/properties" ma:root="true" ma:fieldsID="7ff1619633837a466018c7ae0c01f6f3" ns2:_="" ns3:_="">
    <xsd:import namespace="2130e236-7480-4e04-be66-a00b8657e6f7"/>
    <xsd:import namespace="8a1c2036-36f5-4773-a353-a11a7cdf52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APIVB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30e236-7480-4e04-be66-a00b8657e6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APIVB" ma:index="19" nillable="true" ma:displayName="APIV B" ma:format="Dropdown" ma:internalName="APIVB">
      <xsd:simpleType>
        <xsd:restriction base="dms:Text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1c2036-36f5-4773-a353-a11a7cdf52a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IVB xmlns="2130e236-7480-4e04-be66-a00b8657e6f7" xsi:nil="true"/>
  </documentManagement>
</p:properties>
</file>

<file path=customXml/itemProps1.xml><?xml version="1.0" encoding="utf-8"?>
<ds:datastoreItem xmlns:ds="http://schemas.openxmlformats.org/officeDocument/2006/customXml" ds:itemID="{E79A541C-4BDB-4994-A8F4-9969EDA729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30e236-7480-4e04-be66-a00b8657e6f7"/>
    <ds:schemaRef ds:uri="8a1c2036-36f5-4773-a353-a11a7cdf52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D84C39-8AC4-433D-8015-B6037158A3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3BEED0-12E3-420E-8EBD-B750274E7ECF}">
  <ds:schemaRefs>
    <ds:schemaRef ds:uri="http://purl.org/dc/terms/"/>
    <ds:schemaRef ds:uri="8a1c2036-36f5-4773-a353-a11a7cdf52ae"/>
    <ds:schemaRef ds:uri="http://schemas.microsoft.com/office/2006/metadata/properties"/>
    <ds:schemaRef ds:uri="http://purl.org/dc/elements/1.1/"/>
    <ds:schemaRef ds:uri="http://www.w3.org/XML/1998/namespace"/>
    <ds:schemaRef ds:uri="2130e236-7480-4e04-be66-a00b8657e6f7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853</Words>
  <Application>Microsoft Office PowerPoint</Application>
  <PresentationFormat>Širokoúhlá obrazovka</PresentationFormat>
  <Paragraphs>70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Motiv Office</vt:lpstr>
      <vt:lpstr>Společenství praxe vzdělávací oblasti…</vt:lpstr>
      <vt:lpstr>Prezentace aplikace PowerPoint</vt:lpstr>
      <vt:lpstr>Prezentace aplikace PowerPoint</vt:lpstr>
      <vt:lpstr>Co je to portfolio?</vt:lpstr>
      <vt:lpstr>Co je kariérové portfolio?</vt:lpstr>
      <vt:lpstr>Proč kariérové portfolio online?</vt:lpstr>
      <vt:lpstr>Příklad struktury kariérového portfolia</vt:lpstr>
      <vt:lpstr>01</vt:lpstr>
      <vt:lpstr>02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NPI ČR</dc:title>
  <dc:subject>prezentace</dc:subject>
  <dc:creator/>
  <cp:lastModifiedBy/>
  <cp:revision>1</cp:revision>
  <dcterms:created xsi:type="dcterms:W3CDTF">2020-05-13T10:44:02Z</dcterms:created>
  <dcterms:modified xsi:type="dcterms:W3CDTF">2021-05-03T19:09:35Z</dcterms:modified>
  <cp:category>šablona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0x0101007B682C9C54700F449955784C0F4C9059</vt:lpwstr>
  </property>
</Properties>
</file>