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sldIdLst>
    <p:sldId id="257" r:id="rId2"/>
    <p:sldId id="263" r:id="rId3"/>
    <p:sldId id="264" r:id="rId4"/>
    <p:sldId id="270" r:id="rId5"/>
    <p:sldId id="267" r:id="rId6"/>
    <p:sldId id="277" r:id="rId7"/>
    <p:sldId id="273" r:id="rId8"/>
    <p:sldId id="274" r:id="rId9"/>
    <p:sldId id="278" r:id="rId10"/>
    <p:sldId id="27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644"/>
    <a:srgbClr val="74913B"/>
    <a:srgbClr val="8AA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6250" autoAdjust="0"/>
  </p:normalViewPr>
  <p:slideViewPr>
    <p:cSldViewPr>
      <p:cViewPr>
        <p:scale>
          <a:sx n="78" d="100"/>
          <a:sy n="78" d="100"/>
        </p:scale>
        <p:origin x="-91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AAA2E-599E-4CF0-83A0-82B80F7925F0}"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de-AT"/>
        </a:p>
      </dgm:t>
    </dgm:pt>
    <dgm:pt modelId="{4714A8C5-8BCC-41AB-B053-6C85807B3D00}">
      <dgm:prSet phldrT="[Text]" custT="1"/>
      <dgm:spPr>
        <a:ln>
          <a:noFill/>
        </a:ln>
      </dgm:spPr>
      <dgm:t>
        <a:bodyPr/>
        <a:lstStyle/>
        <a:p>
          <a:r>
            <a:rPr lang="en-US" sz="1600" b="1" dirty="0" smtClean="0">
              <a:latin typeface="+mn-lt"/>
            </a:rPr>
            <a:t>ECML</a:t>
          </a:r>
          <a:br>
            <a:rPr lang="en-US" sz="1600" b="1" dirty="0" smtClean="0">
              <a:latin typeface="+mn-lt"/>
            </a:rPr>
          </a:br>
          <a:r>
            <a:rPr lang="en-US" sz="1600" b="1" dirty="0" smtClean="0">
              <a:latin typeface="+mn-lt"/>
            </a:rPr>
            <a:t>key services</a:t>
          </a:r>
          <a:endParaRPr lang="de-AT" sz="1600" b="1" dirty="0">
            <a:latin typeface="+mn-lt"/>
          </a:endParaRPr>
        </a:p>
      </dgm:t>
    </dgm:pt>
    <dgm:pt modelId="{2EEF65A4-786E-44F1-86AE-E2387AE6F5AE}" type="parTrans" cxnId="{E37019E7-1B9E-4851-B224-090F780A8265}">
      <dgm:prSet/>
      <dgm:spPr/>
      <dgm:t>
        <a:bodyPr/>
        <a:lstStyle/>
        <a:p>
          <a:endParaRPr lang="de-AT"/>
        </a:p>
      </dgm:t>
    </dgm:pt>
    <dgm:pt modelId="{D24F1561-0472-47D4-BDBC-4ABDBB55447C}" type="sibTrans" cxnId="{E37019E7-1B9E-4851-B224-090F780A8265}">
      <dgm:prSet/>
      <dgm:spPr/>
      <dgm:t>
        <a:bodyPr/>
        <a:lstStyle/>
        <a:p>
          <a:endParaRPr lang="de-AT"/>
        </a:p>
      </dgm:t>
    </dgm:pt>
    <dgm:pt modelId="{7FFD53E2-CA4B-4484-80B8-2294BC7A3F37}">
      <dgm:prSet phldrT="[Text]" custT="1"/>
      <dgm:spPr>
        <a:ln>
          <a:noFill/>
        </a:ln>
      </dgm:spPr>
      <dgm:t>
        <a:bodyPr/>
        <a:lstStyle/>
        <a:p>
          <a:r>
            <a:rPr lang="en-US" sz="1600" dirty="0" smtClean="0">
              <a:latin typeface="+mn-lt"/>
            </a:rPr>
            <a:t>Addressing national needs through </a:t>
          </a:r>
          <a:r>
            <a:rPr lang="en-US" sz="1600" b="1" dirty="0" smtClean="0">
              <a:latin typeface="+mn-lt"/>
            </a:rPr>
            <a:t>Training and Consultancy</a:t>
          </a:r>
          <a:endParaRPr lang="de-AT" sz="1600" b="1" dirty="0">
            <a:latin typeface="+mn-lt"/>
          </a:endParaRPr>
        </a:p>
      </dgm:t>
    </dgm:pt>
    <dgm:pt modelId="{97F0CFAC-DFFE-4E10-9AB9-B7F7EAC44799}" type="parTrans" cxnId="{D3B326A1-CC6F-400C-97D4-C010A8663D1C}">
      <dgm:prSet/>
      <dgm:spPr/>
      <dgm:t>
        <a:bodyPr/>
        <a:lstStyle/>
        <a:p>
          <a:endParaRPr lang="de-AT"/>
        </a:p>
      </dgm:t>
    </dgm:pt>
    <dgm:pt modelId="{30D89189-B67A-4594-B06D-00480904AAD4}" type="sibTrans" cxnId="{D3B326A1-CC6F-400C-97D4-C010A8663D1C}">
      <dgm:prSet/>
      <dgm:spPr/>
      <dgm:t>
        <a:bodyPr/>
        <a:lstStyle/>
        <a:p>
          <a:endParaRPr lang="de-AT"/>
        </a:p>
      </dgm:t>
    </dgm:pt>
    <dgm:pt modelId="{17CC6F55-AEF4-4164-8EBE-4F66B709F7DF}">
      <dgm:prSet phldrT="[Text]" custT="1"/>
      <dgm:spPr>
        <a:ln>
          <a:noFill/>
        </a:ln>
      </dgm:spPr>
      <dgm:t>
        <a:bodyPr/>
        <a:lstStyle/>
        <a:p>
          <a:r>
            <a:rPr lang="en-US" sz="1600" dirty="0" smtClean="0">
              <a:latin typeface="+mn-lt"/>
            </a:rPr>
            <a:t>Building </a:t>
          </a:r>
          <a:r>
            <a:rPr lang="en-US" sz="1600" b="1" dirty="0" smtClean="0">
              <a:latin typeface="+mn-lt"/>
            </a:rPr>
            <a:t>networks </a:t>
          </a:r>
          <a:r>
            <a:rPr lang="en-US" sz="1600" dirty="0" smtClean="0">
              <a:latin typeface="+mn-lt"/>
            </a:rPr>
            <a:t>and </a:t>
          </a:r>
          <a:r>
            <a:rPr lang="en-US" sz="1600" b="1" dirty="0" smtClean="0">
              <a:latin typeface="+mn-lt"/>
            </a:rPr>
            <a:t>partnerships </a:t>
          </a:r>
          <a:r>
            <a:rPr lang="en-US" sz="1600" b="0" dirty="0" smtClean="0">
              <a:latin typeface="+mn-lt"/>
            </a:rPr>
            <a:t>within and beyond Europe</a:t>
          </a:r>
          <a:endParaRPr lang="de-AT" sz="1600" b="0" dirty="0">
            <a:latin typeface="+mn-lt"/>
          </a:endParaRPr>
        </a:p>
      </dgm:t>
    </dgm:pt>
    <dgm:pt modelId="{8D89BDF2-590A-4317-8F19-E890A202DC53}" type="parTrans" cxnId="{8A56A9BC-B28F-4728-9B87-0982EB18B3E6}">
      <dgm:prSet/>
      <dgm:spPr/>
      <dgm:t>
        <a:bodyPr/>
        <a:lstStyle/>
        <a:p>
          <a:endParaRPr lang="de-AT"/>
        </a:p>
      </dgm:t>
    </dgm:pt>
    <dgm:pt modelId="{187E5024-94BB-437A-AD16-44C6D0D58165}" type="sibTrans" cxnId="{8A56A9BC-B28F-4728-9B87-0982EB18B3E6}">
      <dgm:prSet/>
      <dgm:spPr/>
      <dgm:t>
        <a:bodyPr/>
        <a:lstStyle/>
        <a:p>
          <a:endParaRPr lang="de-AT"/>
        </a:p>
      </dgm:t>
    </dgm:pt>
    <dgm:pt modelId="{E3CA961D-E08F-4C57-9A4A-7EFDFE4474C1}">
      <dgm:prSet phldrT="[Text]" custT="1"/>
      <dgm:spPr>
        <a:ln>
          <a:noFill/>
        </a:ln>
      </dgm:spPr>
      <dgm:t>
        <a:bodyPr/>
        <a:lstStyle/>
        <a:p>
          <a:r>
            <a:rPr lang="en-US" sz="1600" dirty="0" smtClean="0">
              <a:latin typeface="+mn-lt"/>
            </a:rPr>
            <a:t>Providing </a:t>
          </a:r>
          <a:r>
            <a:rPr lang="en-US" sz="1600" b="1" dirty="0" smtClean="0">
              <a:latin typeface="+mn-lt"/>
            </a:rPr>
            <a:t>practical resources </a:t>
          </a:r>
          <a:r>
            <a:rPr lang="en-US" sz="1600" dirty="0" smtClean="0">
              <a:latin typeface="+mn-lt"/>
            </a:rPr>
            <a:t>for language professionals</a:t>
          </a:r>
          <a:endParaRPr lang="de-AT" sz="1600" dirty="0">
            <a:latin typeface="+mn-lt"/>
          </a:endParaRPr>
        </a:p>
      </dgm:t>
    </dgm:pt>
    <dgm:pt modelId="{3CC7D814-6E83-4061-BEFA-4D769C785B8C}" type="parTrans" cxnId="{3D0C18DA-5321-41E5-B2B9-789DC173B875}">
      <dgm:prSet/>
      <dgm:spPr/>
      <dgm:t>
        <a:bodyPr/>
        <a:lstStyle/>
        <a:p>
          <a:endParaRPr lang="de-AT"/>
        </a:p>
      </dgm:t>
    </dgm:pt>
    <dgm:pt modelId="{B595553D-5632-4DDC-A6BB-F719664E33FC}" type="sibTrans" cxnId="{3D0C18DA-5321-41E5-B2B9-789DC173B875}">
      <dgm:prSet/>
      <dgm:spPr/>
      <dgm:t>
        <a:bodyPr/>
        <a:lstStyle/>
        <a:p>
          <a:endParaRPr lang="de-AT"/>
        </a:p>
      </dgm:t>
    </dgm:pt>
    <dgm:pt modelId="{FDC8C7C4-B604-4AA6-B50E-2843EBDEFD9F}">
      <dgm:prSet phldrT="[Text]" custT="1"/>
      <dgm:spPr>
        <a:ln>
          <a:noFill/>
        </a:ln>
      </dgm:spPr>
      <dgm:t>
        <a:bodyPr/>
        <a:lstStyle/>
        <a:p>
          <a:r>
            <a:rPr lang="en-US" sz="1600" dirty="0" smtClean="0">
              <a:latin typeface="+mn-lt"/>
            </a:rPr>
            <a:t>Future-proofing through </a:t>
          </a:r>
          <a:r>
            <a:rPr lang="en-US" sz="1600" b="1" dirty="0" smtClean="0">
              <a:latin typeface="+mn-lt"/>
            </a:rPr>
            <a:t>innovative projects</a:t>
          </a:r>
          <a:endParaRPr lang="de-AT" sz="1600" b="1" dirty="0">
            <a:latin typeface="+mn-lt"/>
          </a:endParaRPr>
        </a:p>
      </dgm:t>
    </dgm:pt>
    <dgm:pt modelId="{24A395B1-6D1B-4297-BDAF-51443220264E}" type="parTrans" cxnId="{06671D23-D96A-4549-81D1-DADFBC752421}">
      <dgm:prSet/>
      <dgm:spPr/>
      <dgm:t>
        <a:bodyPr/>
        <a:lstStyle/>
        <a:p>
          <a:endParaRPr lang="de-AT"/>
        </a:p>
      </dgm:t>
    </dgm:pt>
    <dgm:pt modelId="{F555C804-F2E1-4459-AAA1-F13F2D7C7945}" type="sibTrans" cxnId="{06671D23-D96A-4549-81D1-DADFBC752421}">
      <dgm:prSet/>
      <dgm:spPr/>
      <dgm:t>
        <a:bodyPr/>
        <a:lstStyle/>
        <a:p>
          <a:endParaRPr lang="de-AT"/>
        </a:p>
      </dgm:t>
    </dgm:pt>
    <dgm:pt modelId="{5271E829-EEB0-44B6-8496-CE32344B2DF0}">
      <dgm:prSet phldrT="[Text]" custT="1"/>
      <dgm:spPr>
        <a:ln>
          <a:noFill/>
        </a:ln>
      </dgm:spPr>
      <dgm:t>
        <a:bodyPr/>
        <a:lstStyle/>
        <a:p>
          <a:r>
            <a:rPr lang="en-US" sz="1600" dirty="0" smtClean="0">
              <a:latin typeface="+mn-lt"/>
            </a:rPr>
            <a:t>Encouraging language learning through the </a:t>
          </a:r>
          <a:r>
            <a:rPr lang="en-US" sz="1600" b="1" dirty="0" smtClean="0">
              <a:latin typeface="+mn-lt"/>
            </a:rPr>
            <a:t>European Day of Languages</a:t>
          </a:r>
          <a:endParaRPr lang="de-AT" sz="1600" b="1" dirty="0">
            <a:latin typeface="+mn-lt"/>
          </a:endParaRPr>
        </a:p>
      </dgm:t>
    </dgm:pt>
    <dgm:pt modelId="{92EC89FC-76F1-49E0-A47D-DCE551B5ED5C}" type="parTrans" cxnId="{7AB3324D-3BE6-4795-AB5B-2D5F1BF8550E}">
      <dgm:prSet/>
      <dgm:spPr/>
      <dgm:t>
        <a:bodyPr/>
        <a:lstStyle/>
        <a:p>
          <a:endParaRPr lang="de-AT"/>
        </a:p>
      </dgm:t>
    </dgm:pt>
    <dgm:pt modelId="{27D31045-51B2-4033-B81A-2D92BB557AA0}" type="sibTrans" cxnId="{7AB3324D-3BE6-4795-AB5B-2D5F1BF8550E}">
      <dgm:prSet/>
      <dgm:spPr/>
      <dgm:t>
        <a:bodyPr/>
        <a:lstStyle/>
        <a:p>
          <a:endParaRPr lang="de-AT"/>
        </a:p>
      </dgm:t>
    </dgm:pt>
    <dgm:pt modelId="{CE17D45D-1BC2-400A-A28C-A20EDD8298D0}" type="pres">
      <dgm:prSet presAssocID="{8E3AAA2E-599E-4CF0-83A0-82B80F7925F0}" presName="Name0" presStyleCnt="0">
        <dgm:presLayoutVars>
          <dgm:chMax val="1"/>
          <dgm:dir/>
          <dgm:animLvl val="ctr"/>
          <dgm:resizeHandles val="exact"/>
        </dgm:presLayoutVars>
      </dgm:prSet>
      <dgm:spPr/>
      <dgm:t>
        <a:bodyPr/>
        <a:lstStyle/>
        <a:p>
          <a:endParaRPr lang="de-AT"/>
        </a:p>
      </dgm:t>
    </dgm:pt>
    <dgm:pt modelId="{113A12B2-DF17-4BF5-BF83-4ABB1A7D09E3}" type="pres">
      <dgm:prSet presAssocID="{4714A8C5-8BCC-41AB-B053-6C85807B3D00}" presName="centerShape" presStyleLbl="node0" presStyleIdx="0" presStyleCnt="1" custScaleX="100689" custScaleY="93288" custLinFactNeighborX="-7" custLinFactNeighborY="-2096"/>
      <dgm:spPr/>
      <dgm:t>
        <a:bodyPr/>
        <a:lstStyle/>
        <a:p>
          <a:endParaRPr lang="de-AT"/>
        </a:p>
      </dgm:t>
    </dgm:pt>
    <dgm:pt modelId="{CF427097-E0A3-4E6E-AA84-1730E543D5F0}" type="pres">
      <dgm:prSet presAssocID="{97F0CFAC-DFFE-4E10-9AB9-B7F7EAC44799}" presName="parTrans" presStyleLbl="sibTrans2D1" presStyleIdx="0" presStyleCnt="5"/>
      <dgm:spPr/>
      <dgm:t>
        <a:bodyPr/>
        <a:lstStyle/>
        <a:p>
          <a:endParaRPr lang="de-AT"/>
        </a:p>
      </dgm:t>
    </dgm:pt>
    <dgm:pt modelId="{BEA2E673-B72C-46CC-AF5D-EADD0568907A}" type="pres">
      <dgm:prSet presAssocID="{97F0CFAC-DFFE-4E10-9AB9-B7F7EAC44799}" presName="connectorText" presStyleLbl="sibTrans2D1" presStyleIdx="0" presStyleCnt="5"/>
      <dgm:spPr/>
      <dgm:t>
        <a:bodyPr/>
        <a:lstStyle/>
        <a:p>
          <a:endParaRPr lang="de-AT"/>
        </a:p>
      </dgm:t>
    </dgm:pt>
    <dgm:pt modelId="{C517DA4F-476E-492E-9686-BFB67DDFFEB3}" type="pres">
      <dgm:prSet presAssocID="{7FFD53E2-CA4B-4484-80B8-2294BC7A3F37}" presName="node" presStyleLbl="node1" presStyleIdx="0" presStyleCnt="5" custScaleX="173696" custScaleY="95087" custRadScaleRad="97301" custRadScaleInc="2430">
        <dgm:presLayoutVars>
          <dgm:bulletEnabled val="1"/>
        </dgm:presLayoutVars>
      </dgm:prSet>
      <dgm:spPr/>
      <dgm:t>
        <a:bodyPr/>
        <a:lstStyle/>
        <a:p>
          <a:endParaRPr lang="de-AT"/>
        </a:p>
      </dgm:t>
    </dgm:pt>
    <dgm:pt modelId="{2CF8559F-B769-44F6-B28E-BB8EAA0E4545}" type="pres">
      <dgm:prSet presAssocID="{8D89BDF2-590A-4317-8F19-E890A202DC53}" presName="parTrans" presStyleLbl="sibTrans2D1" presStyleIdx="1" presStyleCnt="5"/>
      <dgm:spPr/>
      <dgm:t>
        <a:bodyPr/>
        <a:lstStyle/>
        <a:p>
          <a:endParaRPr lang="de-AT"/>
        </a:p>
      </dgm:t>
    </dgm:pt>
    <dgm:pt modelId="{360FFB1C-251D-4B87-B63D-4FA6A2187308}" type="pres">
      <dgm:prSet presAssocID="{8D89BDF2-590A-4317-8F19-E890A202DC53}" presName="connectorText" presStyleLbl="sibTrans2D1" presStyleIdx="1" presStyleCnt="5"/>
      <dgm:spPr/>
      <dgm:t>
        <a:bodyPr/>
        <a:lstStyle/>
        <a:p>
          <a:endParaRPr lang="de-AT"/>
        </a:p>
      </dgm:t>
    </dgm:pt>
    <dgm:pt modelId="{01D7B72D-113F-4FF6-B889-88D3362232E6}" type="pres">
      <dgm:prSet presAssocID="{17CC6F55-AEF4-4164-8EBE-4F66B709F7DF}" presName="node" presStyleLbl="node1" presStyleIdx="1" presStyleCnt="5" custScaleX="179626" custScaleY="95088" custRadScaleRad="120769" custRadScaleInc="-1455">
        <dgm:presLayoutVars>
          <dgm:bulletEnabled val="1"/>
        </dgm:presLayoutVars>
      </dgm:prSet>
      <dgm:spPr/>
      <dgm:t>
        <a:bodyPr/>
        <a:lstStyle/>
        <a:p>
          <a:endParaRPr lang="de-AT"/>
        </a:p>
      </dgm:t>
    </dgm:pt>
    <dgm:pt modelId="{7B035573-6B68-427E-A697-45AF1093B1A8}" type="pres">
      <dgm:prSet presAssocID="{3CC7D814-6E83-4061-BEFA-4D769C785B8C}" presName="parTrans" presStyleLbl="sibTrans2D1" presStyleIdx="2" presStyleCnt="5"/>
      <dgm:spPr/>
      <dgm:t>
        <a:bodyPr/>
        <a:lstStyle/>
        <a:p>
          <a:endParaRPr lang="de-AT"/>
        </a:p>
      </dgm:t>
    </dgm:pt>
    <dgm:pt modelId="{B1B0C8FD-00CE-4724-B369-BE314B412F48}" type="pres">
      <dgm:prSet presAssocID="{3CC7D814-6E83-4061-BEFA-4D769C785B8C}" presName="connectorText" presStyleLbl="sibTrans2D1" presStyleIdx="2" presStyleCnt="5"/>
      <dgm:spPr/>
      <dgm:t>
        <a:bodyPr/>
        <a:lstStyle/>
        <a:p>
          <a:endParaRPr lang="de-AT"/>
        </a:p>
      </dgm:t>
    </dgm:pt>
    <dgm:pt modelId="{948A654A-E5D4-47CE-8922-4DE144F197C0}" type="pres">
      <dgm:prSet presAssocID="{E3CA961D-E08F-4C57-9A4A-7EFDFE4474C1}" presName="node" presStyleLbl="node1" presStyleIdx="2" presStyleCnt="5" custScaleX="189649" custScaleY="92249" custRadScaleRad="104919" custRadScaleInc="-62299">
        <dgm:presLayoutVars>
          <dgm:bulletEnabled val="1"/>
        </dgm:presLayoutVars>
      </dgm:prSet>
      <dgm:spPr/>
      <dgm:t>
        <a:bodyPr/>
        <a:lstStyle/>
        <a:p>
          <a:endParaRPr lang="de-AT"/>
        </a:p>
      </dgm:t>
    </dgm:pt>
    <dgm:pt modelId="{DC3B28B8-835B-4303-9E1C-6841E78FE0B4}" type="pres">
      <dgm:prSet presAssocID="{24A395B1-6D1B-4297-BDAF-51443220264E}" presName="parTrans" presStyleLbl="sibTrans2D1" presStyleIdx="3" presStyleCnt="5"/>
      <dgm:spPr/>
      <dgm:t>
        <a:bodyPr/>
        <a:lstStyle/>
        <a:p>
          <a:endParaRPr lang="de-AT"/>
        </a:p>
      </dgm:t>
    </dgm:pt>
    <dgm:pt modelId="{36D3F9DF-CA4F-4F38-B4C5-26BA0C101D3E}" type="pres">
      <dgm:prSet presAssocID="{24A395B1-6D1B-4297-BDAF-51443220264E}" presName="connectorText" presStyleLbl="sibTrans2D1" presStyleIdx="3" presStyleCnt="5"/>
      <dgm:spPr/>
      <dgm:t>
        <a:bodyPr/>
        <a:lstStyle/>
        <a:p>
          <a:endParaRPr lang="de-AT"/>
        </a:p>
      </dgm:t>
    </dgm:pt>
    <dgm:pt modelId="{DBB0E587-BC46-40E7-A8CA-A0CCF7809F0E}" type="pres">
      <dgm:prSet presAssocID="{FDC8C7C4-B604-4AA6-B50E-2843EBDEFD9F}" presName="node" presStyleLbl="node1" presStyleIdx="3" presStyleCnt="5" custScaleX="206874" custScaleY="89445" custRadScaleRad="106237" custRadScaleInc="58028">
        <dgm:presLayoutVars>
          <dgm:bulletEnabled val="1"/>
        </dgm:presLayoutVars>
      </dgm:prSet>
      <dgm:spPr/>
      <dgm:t>
        <a:bodyPr/>
        <a:lstStyle/>
        <a:p>
          <a:endParaRPr lang="de-AT"/>
        </a:p>
      </dgm:t>
    </dgm:pt>
    <dgm:pt modelId="{A1FDC71E-02D7-421A-8DEF-5567E823E497}" type="pres">
      <dgm:prSet presAssocID="{92EC89FC-76F1-49E0-A47D-DCE551B5ED5C}" presName="parTrans" presStyleLbl="sibTrans2D1" presStyleIdx="4" presStyleCnt="5"/>
      <dgm:spPr/>
      <dgm:t>
        <a:bodyPr/>
        <a:lstStyle/>
        <a:p>
          <a:endParaRPr lang="de-AT"/>
        </a:p>
      </dgm:t>
    </dgm:pt>
    <dgm:pt modelId="{76DF661A-A784-4CDE-8CE8-4CD7A6063045}" type="pres">
      <dgm:prSet presAssocID="{92EC89FC-76F1-49E0-A47D-DCE551B5ED5C}" presName="connectorText" presStyleLbl="sibTrans2D1" presStyleIdx="4" presStyleCnt="5"/>
      <dgm:spPr/>
      <dgm:t>
        <a:bodyPr/>
        <a:lstStyle/>
        <a:p>
          <a:endParaRPr lang="de-AT"/>
        </a:p>
      </dgm:t>
    </dgm:pt>
    <dgm:pt modelId="{88B4FBE4-E515-4969-AD18-DC121DE28650}" type="pres">
      <dgm:prSet presAssocID="{5271E829-EEB0-44B6-8496-CE32344B2DF0}" presName="node" presStyleLbl="node1" presStyleIdx="4" presStyleCnt="5" custScaleX="189075" custScaleY="101730" custRadScaleRad="118128" custRadScaleInc="-720">
        <dgm:presLayoutVars>
          <dgm:bulletEnabled val="1"/>
        </dgm:presLayoutVars>
      </dgm:prSet>
      <dgm:spPr/>
      <dgm:t>
        <a:bodyPr/>
        <a:lstStyle/>
        <a:p>
          <a:endParaRPr lang="de-AT"/>
        </a:p>
      </dgm:t>
    </dgm:pt>
  </dgm:ptLst>
  <dgm:cxnLst>
    <dgm:cxn modelId="{E4AB03CA-451B-48AC-A342-C7D9DE672E27}" type="presOf" srcId="{8D89BDF2-590A-4317-8F19-E890A202DC53}" destId="{360FFB1C-251D-4B87-B63D-4FA6A2187308}" srcOrd="1" destOrd="0" presId="urn:microsoft.com/office/officeart/2005/8/layout/radial5"/>
    <dgm:cxn modelId="{DA082F83-9DE1-4531-9A35-3485347288B1}" type="presOf" srcId="{5271E829-EEB0-44B6-8496-CE32344B2DF0}" destId="{88B4FBE4-E515-4969-AD18-DC121DE28650}" srcOrd="0" destOrd="0" presId="urn:microsoft.com/office/officeart/2005/8/layout/radial5"/>
    <dgm:cxn modelId="{8CC139A5-8103-49E8-90CF-F7AAB0A94FEA}" type="presOf" srcId="{E3CA961D-E08F-4C57-9A4A-7EFDFE4474C1}" destId="{948A654A-E5D4-47CE-8922-4DE144F197C0}" srcOrd="0" destOrd="0" presId="urn:microsoft.com/office/officeart/2005/8/layout/radial5"/>
    <dgm:cxn modelId="{00C7B685-234B-4C91-B1A9-0552BDE0AB88}" type="presOf" srcId="{24A395B1-6D1B-4297-BDAF-51443220264E}" destId="{DC3B28B8-835B-4303-9E1C-6841E78FE0B4}" srcOrd="0" destOrd="0" presId="urn:microsoft.com/office/officeart/2005/8/layout/radial5"/>
    <dgm:cxn modelId="{6E642788-B631-4D1F-BE0C-DD85A843D27A}" type="presOf" srcId="{97F0CFAC-DFFE-4E10-9AB9-B7F7EAC44799}" destId="{BEA2E673-B72C-46CC-AF5D-EADD0568907A}" srcOrd="1" destOrd="0" presId="urn:microsoft.com/office/officeart/2005/8/layout/radial5"/>
    <dgm:cxn modelId="{DDDF38E3-9EC4-4BB3-ADFE-8A92E46F8F1F}" type="presOf" srcId="{8E3AAA2E-599E-4CF0-83A0-82B80F7925F0}" destId="{CE17D45D-1BC2-400A-A28C-A20EDD8298D0}" srcOrd="0" destOrd="0" presId="urn:microsoft.com/office/officeart/2005/8/layout/radial5"/>
    <dgm:cxn modelId="{B526C5F1-E421-44F2-A839-168D4F464306}" type="presOf" srcId="{3CC7D814-6E83-4061-BEFA-4D769C785B8C}" destId="{B1B0C8FD-00CE-4724-B369-BE314B412F48}" srcOrd="1" destOrd="0" presId="urn:microsoft.com/office/officeart/2005/8/layout/radial5"/>
    <dgm:cxn modelId="{B0F14780-04DD-4CE7-A169-09F63B1050B3}" type="presOf" srcId="{24A395B1-6D1B-4297-BDAF-51443220264E}" destId="{36D3F9DF-CA4F-4F38-B4C5-26BA0C101D3E}" srcOrd="1" destOrd="0" presId="urn:microsoft.com/office/officeart/2005/8/layout/radial5"/>
    <dgm:cxn modelId="{D3B326A1-CC6F-400C-97D4-C010A8663D1C}" srcId="{4714A8C5-8BCC-41AB-B053-6C85807B3D00}" destId="{7FFD53E2-CA4B-4484-80B8-2294BC7A3F37}" srcOrd="0" destOrd="0" parTransId="{97F0CFAC-DFFE-4E10-9AB9-B7F7EAC44799}" sibTransId="{30D89189-B67A-4594-B06D-00480904AAD4}"/>
    <dgm:cxn modelId="{04603DD9-4FEF-418D-B91F-15D9875FC9DB}" type="presOf" srcId="{92EC89FC-76F1-49E0-A47D-DCE551B5ED5C}" destId="{76DF661A-A784-4CDE-8CE8-4CD7A6063045}" srcOrd="1" destOrd="0" presId="urn:microsoft.com/office/officeart/2005/8/layout/radial5"/>
    <dgm:cxn modelId="{35AA08CF-460B-4DF8-BBBD-FF773901D75E}" type="presOf" srcId="{FDC8C7C4-B604-4AA6-B50E-2843EBDEFD9F}" destId="{DBB0E587-BC46-40E7-A8CA-A0CCF7809F0E}" srcOrd="0" destOrd="0" presId="urn:microsoft.com/office/officeart/2005/8/layout/radial5"/>
    <dgm:cxn modelId="{E37019E7-1B9E-4851-B224-090F780A8265}" srcId="{8E3AAA2E-599E-4CF0-83A0-82B80F7925F0}" destId="{4714A8C5-8BCC-41AB-B053-6C85807B3D00}" srcOrd="0" destOrd="0" parTransId="{2EEF65A4-786E-44F1-86AE-E2387AE6F5AE}" sibTransId="{D24F1561-0472-47D4-BDBC-4ABDBB55447C}"/>
    <dgm:cxn modelId="{7AB3324D-3BE6-4795-AB5B-2D5F1BF8550E}" srcId="{4714A8C5-8BCC-41AB-B053-6C85807B3D00}" destId="{5271E829-EEB0-44B6-8496-CE32344B2DF0}" srcOrd="4" destOrd="0" parTransId="{92EC89FC-76F1-49E0-A47D-DCE551B5ED5C}" sibTransId="{27D31045-51B2-4033-B81A-2D92BB557AA0}"/>
    <dgm:cxn modelId="{D72A5DD3-224E-4F26-AAC5-BDAA0F41C191}" type="presOf" srcId="{3CC7D814-6E83-4061-BEFA-4D769C785B8C}" destId="{7B035573-6B68-427E-A697-45AF1093B1A8}" srcOrd="0" destOrd="0" presId="urn:microsoft.com/office/officeart/2005/8/layout/radial5"/>
    <dgm:cxn modelId="{8B716849-C081-4800-84DD-91034D90BD93}" type="presOf" srcId="{17CC6F55-AEF4-4164-8EBE-4F66B709F7DF}" destId="{01D7B72D-113F-4FF6-B889-88D3362232E6}" srcOrd="0" destOrd="0" presId="urn:microsoft.com/office/officeart/2005/8/layout/radial5"/>
    <dgm:cxn modelId="{744C61C4-E80F-4D27-A949-859A64DED8F5}" type="presOf" srcId="{4714A8C5-8BCC-41AB-B053-6C85807B3D00}" destId="{113A12B2-DF17-4BF5-BF83-4ABB1A7D09E3}" srcOrd="0" destOrd="0" presId="urn:microsoft.com/office/officeart/2005/8/layout/radial5"/>
    <dgm:cxn modelId="{4FB2E4E9-8204-4597-B6CF-AE2C9E8AF81B}" type="presOf" srcId="{7FFD53E2-CA4B-4484-80B8-2294BC7A3F37}" destId="{C517DA4F-476E-492E-9686-BFB67DDFFEB3}" srcOrd="0" destOrd="0" presId="urn:microsoft.com/office/officeart/2005/8/layout/radial5"/>
    <dgm:cxn modelId="{3D0C18DA-5321-41E5-B2B9-789DC173B875}" srcId="{4714A8C5-8BCC-41AB-B053-6C85807B3D00}" destId="{E3CA961D-E08F-4C57-9A4A-7EFDFE4474C1}" srcOrd="2" destOrd="0" parTransId="{3CC7D814-6E83-4061-BEFA-4D769C785B8C}" sibTransId="{B595553D-5632-4DDC-A6BB-F719664E33FC}"/>
    <dgm:cxn modelId="{BCC4CCD6-842D-4C28-A73E-7004DC816162}" type="presOf" srcId="{92EC89FC-76F1-49E0-A47D-DCE551B5ED5C}" destId="{A1FDC71E-02D7-421A-8DEF-5567E823E497}" srcOrd="0" destOrd="0" presId="urn:microsoft.com/office/officeart/2005/8/layout/radial5"/>
    <dgm:cxn modelId="{05829291-6A1E-4698-82CA-CDFB21C1D730}" type="presOf" srcId="{97F0CFAC-DFFE-4E10-9AB9-B7F7EAC44799}" destId="{CF427097-E0A3-4E6E-AA84-1730E543D5F0}" srcOrd="0" destOrd="0" presId="urn:microsoft.com/office/officeart/2005/8/layout/radial5"/>
    <dgm:cxn modelId="{8A56A9BC-B28F-4728-9B87-0982EB18B3E6}" srcId="{4714A8C5-8BCC-41AB-B053-6C85807B3D00}" destId="{17CC6F55-AEF4-4164-8EBE-4F66B709F7DF}" srcOrd="1" destOrd="0" parTransId="{8D89BDF2-590A-4317-8F19-E890A202DC53}" sibTransId="{187E5024-94BB-437A-AD16-44C6D0D58165}"/>
    <dgm:cxn modelId="{06671D23-D96A-4549-81D1-DADFBC752421}" srcId="{4714A8C5-8BCC-41AB-B053-6C85807B3D00}" destId="{FDC8C7C4-B604-4AA6-B50E-2843EBDEFD9F}" srcOrd="3" destOrd="0" parTransId="{24A395B1-6D1B-4297-BDAF-51443220264E}" sibTransId="{F555C804-F2E1-4459-AAA1-F13F2D7C7945}"/>
    <dgm:cxn modelId="{CA7E2064-1948-48F1-9D7D-4710B312B948}" type="presOf" srcId="{8D89BDF2-590A-4317-8F19-E890A202DC53}" destId="{2CF8559F-B769-44F6-B28E-BB8EAA0E4545}" srcOrd="0" destOrd="0" presId="urn:microsoft.com/office/officeart/2005/8/layout/radial5"/>
    <dgm:cxn modelId="{BBFB09EA-C3C4-4478-A263-4292BBB77A67}" type="presParOf" srcId="{CE17D45D-1BC2-400A-A28C-A20EDD8298D0}" destId="{113A12B2-DF17-4BF5-BF83-4ABB1A7D09E3}" srcOrd="0" destOrd="0" presId="urn:microsoft.com/office/officeart/2005/8/layout/radial5"/>
    <dgm:cxn modelId="{8E87EEAE-A70F-4D00-9C85-852435006CDE}" type="presParOf" srcId="{CE17D45D-1BC2-400A-A28C-A20EDD8298D0}" destId="{CF427097-E0A3-4E6E-AA84-1730E543D5F0}" srcOrd="1" destOrd="0" presId="urn:microsoft.com/office/officeart/2005/8/layout/radial5"/>
    <dgm:cxn modelId="{89932A97-187B-4DCB-81EB-D23E2A3053B4}" type="presParOf" srcId="{CF427097-E0A3-4E6E-AA84-1730E543D5F0}" destId="{BEA2E673-B72C-46CC-AF5D-EADD0568907A}" srcOrd="0" destOrd="0" presId="urn:microsoft.com/office/officeart/2005/8/layout/radial5"/>
    <dgm:cxn modelId="{73435405-3B45-4AEC-A77C-7F86FEC51CF8}" type="presParOf" srcId="{CE17D45D-1BC2-400A-A28C-A20EDD8298D0}" destId="{C517DA4F-476E-492E-9686-BFB67DDFFEB3}" srcOrd="2" destOrd="0" presId="urn:microsoft.com/office/officeart/2005/8/layout/radial5"/>
    <dgm:cxn modelId="{172D8709-3D89-4604-ADC7-853794E790DD}" type="presParOf" srcId="{CE17D45D-1BC2-400A-A28C-A20EDD8298D0}" destId="{2CF8559F-B769-44F6-B28E-BB8EAA0E4545}" srcOrd="3" destOrd="0" presId="urn:microsoft.com/office/officeart/2005/8/layout/radial5"/>
    <dgm:cxn modelId="{B1F111D8-EE28-41B3-B975-5DC380A400E3}" type="presParOf" srcId="{2CF8559F-B769-44F6-B28E-BB8EAA0E4545}" destId="{360FFB1C-251D-4B87-B63D-4FA6A2187308}" srcOrd="0" destOrd="0" presId="urn:microsoft.com/office/officeart/2005/8/layout/radial5"/>
    <dgm:cxn modelId="{36C967DF-A923-41E5-B4FE-07C039F183DA}" type="presParOf" srcId="{CE17D45D-1BC2-400A-A28C-A20EDD8298D0}" destId="{01D7B72D-113F-4FF6-B889-88D3362232E6}" srcOrd="4" destOrd="0" presId="urn:microsoft.com/office/officeart/2005/8/layout/radial5"/>
    <dgm:cxn modelId="{DAFAB002-23B2-4007-928F-68E59A69E145}" type="presParOf" srcId="{CE17D45D-1BC2-400A-A28C-A20EDD8298D0}" destId="{7B035573-6B68-427E-A697-45AF1093B1A8}" srcOrd="5" destOrd="0" presId="urn:microsoft.com/office/officeart/2005/8/layout/radial5"/>
    <dgm:cxn modelId="{C5557E98-5ED6-467D-BC3D-26FA99A1C1C6}" type="presParOf" srcId="{7B035573-6B68-427E-A697-45AF1093B1A8}" destId="{B1B0C8FD-00CE-4724-B369-BE314B412F48}" srcOrd="0" destOrd="0" presId="urn:microsoft.com/office/officeart/2005/8/layout/radial5"/>
    <dgm:cxn modelId="{358754FE-ED3D-4446-AD38-AAF9FEA3FE1A}" type="presParOf" srcId="{CE17D45D-1BC2-400A-A28C-A20EDD8298D0}" destId="{948A654A-E5D4-47CE-8922-4DE144F197C0}" srcOrd="6" destOrd="0" presId="urn:microsoft.com/office/officeart/2005/8/layout/radial5"/>
    <dgm:cxn modelId="{C48B2DB3-1C23-4B92-863C-A95FD838BDF1}" type="presParOf" srcId="{CE17D45D-1BC2-400A-A28C-A20EDD8298D0}" destId="{DC3B28B8-835B-4303-9E1C-6841E78FE0B4}" srcOrd="7" destOrd="0" presId="urn:microsoft.com/office/officeart/2005/8/layout/radial5"/>
    <dgm:cxn modelId="{EED89028-312D-4916-97E1-2D836CFAF60D}" type="presParOf" srcId="{DC3B28B8-835B-4303-9E1C-6841E78FE0B4}" destId="{36D3F9DF-CA4F-4F38-B4C5-26BA0C101D3E}" srcOrd="0" destOrd="0" presId="urn:microsoft.com/office/officeart/2005/8/layout/radial5"/>
    <dgm:cxn modelId="{DEF4C44E-2386-48D4-94B0-6ABD416A0F4C}" type="presParOf" srcId="{CE17D45D-1BC2-400A-A28C-A20EDD8298D0}" destId="{DBB0E587-BC46-40E7-A8CA-A0CCF7809F0E}" srcOrd="8" destOrd="0" presId="urn:microsoft.com/office/officeart/2005/8/layout/radial5"/>
    <dgm:cxn modelId="{42A2DAB2-83FB-4AF6-9BF4-8E5212AE460B}" type="presParOf" srcId="{CE17D45D-1BC2-400A-A28C-A20EDD8298D0}" destId="{A1FDC71E-02D7-421A-8DEF-5567E823E497}" srcOrd="9" destOrd="0" presId="urn:microsoft.com/office/officeart/2005/8/layout/radial5"/>
    <dgm:cxn modelId="{CA2A60D5-6179-4702-A05D-71E60F4C4F71}" type="presParOf" srcId="{A1FDC71E-02D7-421A-8DEF-5567E823E497}" destId="{76DF661A-A784-4CDE-8CE8-4CD7A6063045}" srcOrd="0" destOrd="0" presId="urn:microsoft.com/office/officeart/2005/8/layout/radial5"/>
    <dgm:cxn modelId="{68BC839B-7A5B-4ADD-8226-F5372FC7B8D5}" type="presParOf" srcId="{CE17D45D-1BC2-400A-A28C-A20EDD8298D0}" destId="{88B4FBE4-E515-4969-AD18-DC121DE2865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72539-6B6D-4A06-B479-F9EBF1E3AB87}" type="doc">
      <dgm:prSet loTypeId="urn:microsoft.com/office/officeart/2005/8/layout/cycle4#1" loCatId="relationship" qsTypeId="urn:microsoft.com/office/officeart/2005/8/quickstyle/simple2" qsCatId="simple" csTypeId="urn:microsoft.com/office/officeart/2005/8/colors/colorful3" csCatId="colorful" phldr="1"/>
      <dgm:spPr/>
      <dgm:t>
        <a:bodyPr/>
        <a:lstStyle/>
        <a:p>
          <a:endParaRPr lang="en-GB"/>
        </a:p>
      </dgm:t>
    </dgm:pt>
    <dgm:pt modelId="{00338918-422A-4EC6-8FD1-7A2D44C947EA}">
      <dgm:prSet phldrT="[Text]" custT="1"/>
      <dgm:spPr>
        <a:solidFill>
          <a:srgbClr val="FF33CC"/>
        </a:solidFill>
      </dgm:spPr>
      <dgm:t>
        <a:bodyPr/>
        <a:lstStyle/>
        <a:p>
          <a:pPr algn="ctr"/>
          <a:endParaRPr lang="en-GB" sz="1800" b="1" dirty="0">
            <a:latin typeface="+mn-lt"/>
          </a:endParaRPr>
        </a:p>
      </dgm:t>
    </dgm:pt>
    <dgm:pt modelId="{13821986-1D36-4F9B-8AE6-1831193B5FFB}" type="sibTrans" cxnId="{72C4B61F-49EE-4743-BC4A-64B00BDA0D2E}">
      <dgm:prSet/>
      <dgm:spPr/>
      <dgm:t>
        <a:bodyPr/>
        <a:lstStyle/>
        <a:p>
          <a:pPr algn="ctr"/>
          <a:endParaRPr lang="en-GB"/>
        </a:p>
      </dgm:t>
    </dgm:pt>
    <dgm:pt modelId="{46CE9B26-73A5-4573-B0E6-D9BC61A71CBB}" type="parTrans" cxnId="{72C4B61F-49EE-4743-BC4A-64B00BDA0D2E}">
      <dgm:prSet/>
      <dgm:spPr/>
      <dgm:t>
        <a:bodyPr/>
        <a:lstStyle/>
        <a:p>
          <a:pPr algn="ctr"/>
          <a:endParaRPr lang="en-GB"/>
        </a:p>
      </dgm:t>
    </dgm:pt>
    <dgm:pt modelId="{97BB0427-ADB4-4877-9BC3-53A93C30E92C}">
      <dgm:prSet phldrT="[Text]" custT="1"/>
      <dgm:spPr>
        <a:solidFill>
          <a:srgbClr val="E8A63E"/>
        </a:solidFill>
      </dgm:spPr>
      <dgm:t>
        <a:bodyPr/>
        <a:lstStyle/>
        <a:p>
          <a:pPr algn="ctr"/>
          <a:endParaRPr lang="en-GB" sz="1400" b="1" dirty="0" smtClean="0">
            <a:latin typeface="+mn-lt"/>
          </a:endParaRPr>
        </a:p>
      </dgm:t>
    </dgm:pt>
    <dgm:pt modelId="{D282CD9E-6124-4618-903C-4756554B13FF}" type="sibTrans" cxnId="{428C0061-595A-4432-A4DD-7AA1C72C9692}">
      <dgm:prSet/>
      <dgm:spPr/>
      <dgm:t>
        <a:bodyPr/>
        <a:lstStyle/>
        <a:p>
          <a:pPr algn="ctr"/>
          <a:endParaRPr lang="en-GB"/>
        </a:p>
      </dgm:t>
    </dgm:pt>
    <dgm:pt modelId="{2DEE9A40-3CBA-41FC-B077-A4A3B532B8E4}" type="parTrans" cxnId="{428C0061-595A-4432-A4DD-7AA1C72C9692}">
      <dgm:prSet/>
      <dgm:spPr/>
      <dgm:t>
        <a:bodyPr/>
        <a:lstStyle/>
        <a:p>
          <a:pPr algn="ctr"/>
          <a:endParaRPr lang="en-GB"/>
        </a:p>
      </dgm:t>
    </dgm:pt>
    <dgm:pt modelId="{7D3D83E2-F830-4CCC-818F-E7F8B3AD6F17}">
      <dgm:prSet phldrT="[Text]" custT="1"/>
      <dgm:spPr>
        <a:solidFill>
          <a:srgbClr val="C4CE3C"/>
        </a:solidFill>
      </dgm:spPr>
      <dgm:t>
        <a:bodyPr/>
        <a:lstStyle/>
        <a:p>
          <a:pPr algn="ctr"/>
          <a:endParaRPr lang="en-GB" sz="1600" b="1" dirty="0">
            <a:latin typeface="Century Gothic" pitchFamily="34" charset="0"/>
          </a:endParaRPr>
        </a:p>
      </dgm:t>
    </dgm:pt>
    <dgm:pt modelId="{4D8D41F1-D6A7-4FE1-8FCF-44ECBDB31787}" type="sibTrans" cxnId="{9C09F9F2-51A5-4CF4-BE9A-E9CF957ED33D}">
      <dgm:prSet/>
      <dgm:spPr/>
      <dgm:t>
        <a:bodyPr/>
        <a:lstStyle/>
        <a:p>
          <a:pPr algn="ctr"/>
          <a:endParaRPr lang="en-GB"/>
        </a:p>
      </dgm:t>
    </dgm:pt>
    <dgm:pt modelId="{BDE29A9C-A6B3-4A73-B2BD-84F41BF613D7}" type="parTrans" cxnId="{9C09F9F2-51A5-4CF4-BE9A-E9CF957ED33D}">
      <dgm:prSet/>
      <dgm:spPr/>
      <dgm:t>
        <a:bodyPr/>
        <a:lstStyle/>
        <a:p>
          <a:pPr algn="ctr"/>
          <a:endParaRPr lang="en-GB"/>
        </a:p>
      </dgm:t>
    </dgm:pt>
    <dgm:pt modelId="{A08F28E2-A992-4C03-9246-E7572FA3844B}">
      <dgm:prSet phldrT="[Text]" custT="1"/>
      <dgm:spPr>
        <a:solidFill>
          <a:srgbClr val="0099FF"/>
        </a:solidFill>
      </dgm:spPr>
      <dgm:t>
        <a:bodyPr/>
        <a:lstStyle/>
        <a:p>
          <a:pPr algn="ctr"/>
          <a:r>
            <a:rPr lang="en-GB" sz="1400" b="1" dirty="0" smtClean="0">
              <a:latin typeface="Century Gothic" pitchFamily="34" charset="0"/>
            </a:rPr>
            <a:t> </a:t>
          </a:r>
          <a:endParaRPr lang="en-GB" sz="1400" b="1" dirty="0">
            <a:latin typeface="Century Gothic" pitchFamily="34" charset="0"/>
          </a:endParaRPr>
        </a:p>
      </dgm:t>
    </dgm:pt>
    <dgm:pt modelId="{41C1AF35-D036-458C-B0B5-B581F4E5B305}" type="sibTrans" cxnId="{D233BCEE-FA62-4C02-8C5C-60EBDC9C8A5D}">
      <dgm:prSet/>
      <dgm:spPr/>
      <dgm:t>
        <a:bodyPr/>
        <a:lstStyle/>
        <a:p>
          <a:pPr algn="ctr"/>
          <a:endParaRPr lang="en-GB"/>
        </a:p>
      </dgm:t>
    </dgm:pt>
    <dgm:pt modelId="{F687B9AA-5839-480D-AC6F-19778E4D99C0}" type="parTrans" cxnId="{D233BCEE-FA62-4C02-8C5C-60EBDC9C8A5D}">
      <dgm:prSet/>
      <dgm:spPr/>
      <dgm:t>
        <a:bodyPr/>
        <a:lstStyle/>
        <a:p>
          <a:pPr algn="ctr"/>
          <a:endParaRPr lang="en-GB"/>
        </a:p>
      </dgm:t>
    </dgm:pt>
    <dgm:pt modelId="{684261FD-9CDC-4864-AFE8-E0A200FD638C}" type="pres">
      <dgm:prSet presAssocID="{10772539-6B6D-4A06-B479-F9EBF1E3AB87}" presName="cycleMatrixDiagram" presStyleCnt="0">
        <dgm:presLayoutVars>
          <dgm:chMax val="1"/>
          <dgm:dir/>
          <dgm:animLvl val="lvl"/>
          <dgm:resizeHandles val="exact"/>
        </dgm:presLayoutVars>
      </dgm:prSet>
      <dgm:spPr/>
      <dgm:t>
        <a:bodyPr/>
        <a:lstStyle/>
        <a:p>
          <a:endParaRPr lang="de-AT"/>
        </a:p>
      </dgm:t>
    </dgm:pt>
    <dgm:pt modelId="{27A94467-0436-4B3E-88E4-40A861BC278C}" type="pres">
      <dgm:prSet presAssocID="{10772539-6B6D-4A06-B479-F9EBF1E3AB87}" presName="children" presStyleCnt="0"/>
      <dgm:spPr/>
      <dgm:t>
        <a:bodyPr/>
        <a:lstStyle/>
        <a:p>
          <a:endParaRPr lang="de-AT"/>
        </a:p>
      </dgm:t>
    </dgm:pt>
    <dgm:pt modelId="{8E78E533-FB91-4B05-AA18-67AF19C65161}" type="pres">
      <dgm:prSet presAssocID="{10772539-6B6D-4A06-B479-F9EBF1E3AB87}" presName="childPlaceholder" presStyleCnt="0"/>
      <dgm:spPr/>
      <dgm:t>
        <a:bodyPr/>
        <a:lstStyle/>
        <a:p>
          <a:endParaRPr lang="de-AT"/>
        </a:p>
      </dgm:t>
    </dgm:pt>
    <dgm:pt modelId="{A5B49023-AD06-49CC-9815-E18C40D5310F}" type="pres">
      <dgm:prSet presAssocID="{10772539-6B6D-4A06-B479-F9EBF1E3AB87}" presName="circle" presStyleCnt="0"/>
      <dgm:spPr/>
      <dgm:t>
        <a:bodyPr/>
        <a:lstStyle/>
        <a:p>
          <a:endParaRPr lang="de-AT"/>
        </a:p>
      </dgm:t>
    </dgm:pt>
    <dgm:pt modelId="{6FBE3CF5-B6E2-49A0-AF07-4A17BB537A40}" type="pres">
      <dgm:prSet presAssocID="{10772539-6B6D-4A06-B479-F9EBF1E3AB87}" presName="quadrant1" presStyleLbl="node1" presStyleIdx="0" presStyleCnt="4" custLinFactNeighborX="14577" custLinFactNeighborY="554">
        <dgm:presLayoutVars>
          <dgm:chMax val="1"/>
          <dgm:bulletEnabled val="1"/>
        </dgm:presLayoutVars>
      </dgm:prSet>
      <dgm:spPr/>
      <dgm:t>
        <a:bodyPr/>
        <a:lstStyle/>
        <a:p>
          <a:endParaRPr lang="de-AT"/>
        </a:p>
      </dgm:t>
    </dgm:pt>
    <dgm:pt modelId="{FE5491B3-0ABE-42E7-B5FB-A561E18579EF}" type="pres">
      <dgm:prSet presAssocID="{10772539-6B6D-4A06-B479-F9EBF1E3AB87}" presName="quadrant2" presStyleLbl="node1" presStyleIdx="1" presStyleCnt="4" custLinFactNeighborX="9701" custLinFactNeighborY="985">
        <dgm:presLayoutVars>
          <dgm:chMax val="1"/>
          <dgm:bulletEnabled val="1"/>
        </dgm:presLayoutVars>
      </dgm:prSet>
      <dgm:spPr/>
      <dgm:t>
        <a:bodyPr/>
        <a:lstStyle/>
        <a:p>
          <a:endParaRPr lang="de-AT"/>
        </a:p>
      </dgm:t>
    </dgm:pt>
    <dgm:pt modelId="{436CEA07-06A6-4A84-BBDE-95EF024D5240}" type="pres">
      <dgm:prSet presAssocID="{10772539-6B6D-4A06-B479-F9EBF1E3AB87}" presName="quadrant3" presStyleLbl="node1" presStyleIdx="2" presStyleCnt="4" custLinFactNeighborX="9281" custLinFactNeighborY="-3766">
        <dgm:presLayoutVars>
          <dgm:chMax val="1"/>
          <dgm:bulletEnabled val="1"/>
        </dgm:presLayoutVars>
      </dgm:prSet>
      <dgm:spPr/>
      <dgm:t>
        <a:bodyPr/>
        <a:lstStyle/>
        <a:p>
          <a:endParaRPr lang="en-GB"/>
        </a:p>
      </dgm:t>
    </dgm:pt>
    <dgm:pt modelId="{4E81F43F-73F7-4859-A81E-31193EBF3BC5}" type="pres">
      <dgm:prSet presAssocID="{10772539-6B6D-4A06-B479-F9EBF1E3AB87}" presName="quadrant4" presStyleLbl="node1" presStyleIdx="3" presStyleCnt="4" custLinFactNeighborX="14577" custLinFactNeighborY="-3843">
        <dgm:presLayoutVars>
          <dgm:chMax val="1"/>
          <dgm:bulletEnabled val="1"/>
        </dgm:presLayoutVars>
      </dgm:prSet>
      <dgm:spPr/>
      <dgm:t>
        <a:bodyPr/>
        <a:lstStyle/>
        <a:p>
          <a:endParaRPr lang="en-GB"/>
        </a:p>
      </dgm:t>
    </dgm:pt>
    <dgm:pt modelId="{3464D0B2-7974-4DFD-B1C6-0FB4C19F7D88}" type="pres">
      <dgm:prSet presAssocID="{10772539-6B6D-4A06-B479-F9EBF1E3AB87}" presName="quadrantPlaceholder" presStyleCnt="0"/>
      <dgm:spPr/>
      <dgm:t>
        <a:bodyPr/>
        <a:lstStyle/>
        <a:p>
          <a:endParaRPr lang="de-AT"/>
        </a:p>
      </dgm:t>
    </dgm:pt>
    <dgm:pt modelId="{30AF8B60-80DA-4D5D-8701-040DA892F748}" type="pres">
      <dgm:prSet presAssocID="{10772539-6B6D-4A06-B479-F9EBF1E3AB87}" presName="center1" presStyleLbl="fgShp" presStyleIdx="0" presStyleCnt="2" custAng="0" custScaleX="142795" custScaleY="154746" custLinFactNeighborX="33304" custLinFactNeighborY="450"/>
      <dgm:spPr>
        <a:solidFill>
          <a:schemeClr val="accent5">
            <a:lumMod val="40000"/>
            <a:lumOff val="60000"/>
          </a:schemeClr>
        </a:solidFill>
      </dgm:spPr>
      <dgm:t>
        <a:bodyPr/>
        <a:lstStyle/>
        <a:p>
          <a:endParaRPr lang="de-AT"/>
        </a:p>
      </dgm:t>
    </dgm:pt>
    <dgm:pt modelId="{640974E2-9407-40A7-97AC-B149536E120E}" type="pres">
      <dgm:prSet presAssocID="{10772539-6B6D-4A06-B479-F9EBF1E3AB87}" presName="center2" presStyleLbl="fgShp" presStyleIdx="1" presStyleCnt="2" custAng="0" custScaleX="141497" custScaleY="150946" custLinFactNeighborX="33304" custLinFactNeighborY="-14271"/>
      <dgm:spPr>
        <a:solidFill>
          <a:schemeClr val="accent5">
            <a:lumMod val="40000"/>
            <a:lumOff val="60000"/>
          </a:schemeClr>
        </a:solidFill>
      </dgm:spPr>
      <dgm:t>
        <a:bodyPr/>
        <a:lstStyle/>
        <a:p>
          <a:endParaRPr lang="de-AT"/>
        </a:p>
      </dgm:t>
    </dgm:pt>
  </dgm:ptLst>
  <dgm:cxnLst>
    <dgm:cxn modelId="{428C0061-595A-4432-A4DD-7AA1C72C9692}" srcId="{10772539-6B6D-4A06-B479-F9EBF1E3AB87}" destId="{97BB0427-ADB4-4877-9BC3-53A93C30E92C}" srcOrd="2" destOrd="0" parTransId="{2DEE9A40-3CBA-41FC-B077-A4A3B532B8E4}" sibTransId="{D282CD9E-6124-4618-903C-4756554B13FF}"/>
    <dgm:cxn modelId="{CB9C5ED0-B71A-498A-A4B1-DAA50347EBB3}" type="presOf" srcId="{10772539-6B6D-4A06-B479-F9EBF1E3AB87}" destId="{684261FD-9CDC-4864-AFE8-E0A200FD638C}" srcOrd="0" destOrd="0" presId="urn:microsoft.com/office/officeart/2005/8/layout/cycle4#1"/>
    <dgm:cxn modelId="{72C4B61F-49EE-4743-BC4A-64B00BDA0D2E}" srcId="{10772539-6B6D-4A06-B479-F9EBF1E3AB87}" destId="{00338918-422A-4EC6-8FD1-7A2D44C947EA}" srcOrd="3" destOrd="0" parTransId="{46CE9B26-73A5-4573-B0E6-D9BC61A71CBB}" sibTransId="{13821986-1D36-4F9B-8AE6-1831193B5FFB}"/>
    <dgm:cxn modelId="{BA910822-C6C4-41DF-9ED9-5BD6F9F22EB1}" type="presOf" srcId="{7D3D83E2-F830-4CCC-818F-E7F8B3AD6F17}" destId="{FE5491B3-0ABE-42E7-B5FB-A561E18579EF}" srcOrd="0" destOrd="0" presId="urn:microsoft.com/office/officeart/2005/8/layout/cycle4#1"/>
    <dgm:cxn modelId="{E2B8CB4E-BE70-4E2B-A934-DF9C4A7F44DB}" type="presOf" srcId="{00338918-422A-4EC6-8FD1-7A2D44C947EA}" destId="{4E81F43F-73F7-4859-A81E-31193EBF3BC5}" srcOrd="0" destOrd="0" presId="urn:microsoft.com/office/officeart/2005/8/layout/cycle4#1"/>
    <dgm:cxn modelId="{D233BCEE-FA62-4C02-8C5C-60EBDC9C8A5D}" srcId="{10772539-6B6D-4A06-B479-F9EBF1E3AB87}" destId="{A08F28E2-A992-4C03-9246-E7572FA3844B}" srcOrd="0" destOrd="0" parTransId="{F687B9AA-5839-480D-AC6F-19778E4D99C0}" sibTransId="{41C1AF35-D036-458C-B0B5-B581F4E5B305}"/>
    <dgm:cxn modelId="{40D1C262-FAC9-4D71-BF1D-ACB1D3AE2C0A}" type="presOf" srcId="{A08F28E2-A992-4C03-9246-E7572FA3844B}" destId="{6FBE3CF5-B6E2-49A0-AF07-4A17BB537A40}" srcOrd="0" destOrd="0" presId="urn:microsoft.com/office/officeart/2005/8/layout/cycle4#1"/>
    <dgm:cxn modelId="{9C09F9F2-51A5-4CF4-BE9A-E9CF957ED33D}" srcId="{10772539-6B6D-4A06-B479-F9EBF1E3AB87}" destId="{7D3D83E2-F830-4CCC-818F-E7F8B3AD6F17}" srcOrd="1" destOrd="0" parTransId="{BDE29A9C-A6B3-4A73-B2BD-84F41BF613D7}" sibTransId="{4D8D41F1-D6A7-4FE1-8FCF-44ECBDB31787}"/>
    <dgm:cxn modelId="{99121F5A-C96F-4D38-BBFC-4D1A27429AA9}" type="presOf" srcId="{97BB0427-ADB4-4877-9BC3-53A93C30E92C}" destId="{436CEA07-06A6-4A84-BBDE-95EF024D5240}" srcOrd="0" destOrd="0" presId="urn:microsoft.com/office/officeart/2005/8/layout/cycle4#1"/>
    <dgm:cxn modelId="{8B9485F5-7CA7-4805-A051-9A1566EE49B5}" type="presParOf" srcId="{684261FD-9CDC-4864-AFE8-E0A200FD638C}" destId="{27A94467-0436-4B3E-88E4-40A861BC278C}" srcOrd="0" destOrd="0" presId="urn:microsoft.com/office/officeart/2005/8/layout/cycle4#1"/>
    <dgm:cxn modelId="{DC901958-769A-4E5F-B1C0-2B16B82A0B9A}" type="presParOf" srcId="{27A94467-0436-4B3E-88E4-40A861BC278C}" destId="{8E78E533-FB91-4B05-AA18-67AF19C65161}" srcOrd="0" destOrd="0" presId="urn:microsoft.com/office/officeart/2005/8/layout/cycle4#1"/>
    <dgm:cxn modelId="{32F65F1C-2664-411B-8FF6-3CBA690D7D2D}" type="presParOf" srcId="{684261FD-9CDC-4864-AFE8-E0A200FD638C}" destId="{A5B49023-AD06-49CC-9815-E18C40D5310F}" srcOrd="1" destOrd="0" presId="urn:microsoft.com/office/officeart/2005/8/layout/cycle4#1"/>
    <dgm:cxn modelId="{442D2090-8543-47D2-94A5-2DA94D27B712}" type="presParOf" srcId="{A5B49023-AD06-49CC-9815-E18C40D5310F}" destId="{6FBE3CF5-B6E2-49A0-AF07-4A17BB537A40}" srcOrd="0" destOrd="0" presId="urn:microsoft.com/office/officeart/2005/8/layout/cycle4#1"/>
    <dgm:cxn modelId="{1CEF70FF-DA1A-4A8B-A1DA-ED58925D928C}" type="presParOf" srcId="{A5B49023-AD06-49CC-9815-E18C40D5310F}" destId="{FE5491B3-0ABE-42E7-B5FB-A561E18579EF}" srcOrd="1" destOrd="0" presId="urn:microsoft.com/office/officeart/2005/8/layout/cycle4#1"/>
    <dgm:cxn modelId="{FF134B99-891D-495B-88FD-01B9D640E1A1}" type="presParOf" srcId="{A5B49023-AD06-49CC-9815-E18C40D5310F}" destId="{436CEA07-06A6-4A84-BBDE-95EF024D5240}" srcOrd="2" destOrd="0" presId="urn:microsoft.com/office/officeart/2005/8/layout/cycle4#1"/>
    <dgm:cxn modelId="{EC964B86-7CAF-47A8-8E9F-2C29E4D193D1}" type="presParOf" srcId="{A5B49023-AD06-49CC-9815-E18C40D5310F}" destId="{4E81F43F-73F7-4859-A81E-31193EBF3BC5}" srcOrd="3" destOrd="0" presId="urn:microsoft.com/office/officeart/2005/8/layout/cycle4#1"/>
    <dgm:cxn modelId="{D5D2EEE6-7BD2-4A38-8388-B99CA5FC4EC8}" type="presParOf" srcId="{A5B49023-AD06-49CC-9815-E18C40D5310F}" destId="{3464D0B2-7974-4DFD-B1C6-0FB4C19F7D88}" srcOrd="4" destOrd="0" presId="urn:microsoft.com/office/officeart/2005/8/layout/cycle4#1"/>
    <dgm:cxn modelId="{6FEA81F9-5E23-49CE-900B-A5E7864A1EDC}" type="presParOf" srcId="{684261FD-9CDC-4864-AFE8-E0A200FD638C}" destId="{30AF8B60-80DA-4D5D-8701-040DA892F748}" srcOrd="2" destOrd="0" presId="urn:microsoft.com/office/officeart/2005/8/layout/cycle4#1"/>
    <dgm:cxn modelId="{A3593CA6-17CE-4BCB-B015-5AAD54B260A2}" type="presParOf" srcId="{684261FD-9CDC-4864-AFE8-E0A200FD638C}" destId="{640974E2-9407-40A7-97AC-B149536E120E}"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59545-AF5C-4799-862D-6395B5EDA4D1}" type="datetimeFigureOut">
              <a:rPr lang="de-AT" smtClean="0"/>
              <a:pPr/>
              <a:t>04.05.2017</a:t>
            </a:fld>
            <a:endParaRPr lang="de-A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CADF5-BAFD-463E-B3D5-9698C590B1EA}" type="slidenum">
              <a:rPr lang="de-AT" smtClean="0"/>
              <a:pPr/>
              <a:t>‹#›</a:t>
            </a:fld>
            <a:endParaRPr lang="de-AT"/>
          </a:p>
        </p:txBody>
      </p:sp>
    </p:spTree>
    <p:extLst>
      <p:ext uri="{BB962C8B-B14F-4D97-AF65-F5344CB8AC3E}">
        <p14:creationId xmlns:p14="http://schemas.microsoft.com/office/powerpoint/2010/main" val="123860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ECML’s work within its </a:t>
            </a:r>
            <a:r>
              <a:rPr lang="en-US" dirty="0" err="1" smtClean="0"/>
              <a:t>programme</a:t>
            </a:r>
            <a:r>
              <a:rPr lang="en-US" dirty="0" smtClean="0"/>
              <a:t> moves beyond the foreign language classroom to include all linguistic abilities and the needs of all groups of learners. The </a:t>
            </a:r>
            <a:r>
              <a:rPr lang="en-US" dirty="0" err="1" smtClean="0"/>
              <a:t>programme</a:t>
            </a:r>
            <a:r>
              <a:rPr lang="en-US" dirty="0" smtClean="0"/>
              <a:t>, which promotes inclusive, </a:t>
            </a:r>
            <a:r>
              <a:rPr lang="en-US" dirty="0" err="1" smtClean="0"/>
              <a:t>plurilingual</a:t>
            </a:r>
            <a:r>
              <a:rPr lang="en-US" dirty="0" smtClean="0"/>
              <a:t> and intercultural education is strongly based upon the principles agreed upon by the members of the members of the Professional Network Forum  in formulating  the Graz Declaration on language education in 2010.</a:t>
            </a:r>
          </a:p>
        </p:txBody>
      </p:sp>
      <p:sp>
        <p:nvSpPr>
          <p:cNvPr id="4" name="Slide Number Placeholder 3"/>
          <p:cNvSpPr>
            <a:spLocks noGrp="1"/>
          </p:cNvSpPr>
          <p:nvPr>
            <p:ph type="sldNum" sz="quarter" idx="10"/>
          </p:nvPr>
        </p:nvSpPr>
        <p:spPr/>
        <p:txBody>
          <a:bodyPr/>
          <a:lstStyle/>
          <a:p>
            <a:fld id="{4AD43F55-105D-40B0-8323-259B875DF15E}" type="slidenum">
              <a:rPr lang="de-AT" smtClean="0"/>
              <a:pPr/>
              <a:t>2</a:t>
            </a:fld>
            <a:endParaRPr lang="de-AT"/>
          </a:p>
        </p:txBody>
      </p:sp>
    </p:spTree>
    <p:extLst>
      <p:ext uri="{BB962C8B-B14F-4D97-AF65-F5344CB8AC3E}">
        <p14:creationId xmlns:p14="http://schemas.microsoft.com/office/powerpoint/2010/main" val="228580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http://www.ecml.at/Aboutus/professionalnetworkforum/tabid/137/language/en-GB/Default.aspx</a:t>
            </a:r>
            <a:r>
              <a:rPr lang="cs-CZ" dirty="0" smtClean="0"/>
              <a:t> </a:t>
            </a:r>
            <a:endParaRPr lang="en-GB" dirty="0"/>
          </a:p>
        </p:txBody>
      </p:sp>
      <p:sp>
        <p:nvSpPr>
          <p:cNvPr id="4" name="Slide Number Placeholder 3"/>
          <p:cNvSpPr>
            <a:spLocks noGrp="1"/>
          </p:cNvSpPr>
          <p:nvPr>
            <p:ph type="sldNum" sz="quarter" idx="10"/>
          </p:nvPr>
        </p:nvSpPr>
        <p:spPr/>
        <p:txBody>
          <a:bodyPr/>
          <a:lstStyle/>
          <a:p>
            <a:fld id="{4AD43F55-105D-40B0-8323-259B875DF15E}" type="slidenum">
              <a:rPr lang="de-AT" smtClean="0"/>
              <a:pPr/>
              <a:t>3</a:t>
            </a:fld>
            <a:endParaRPr lang="de-AT"/>
          </a:p>
        </p:txBody>
      </p:sp>
    </p:spTree>
    <p:extLst>
      <p:ext uri="{BB962C8B-B14F-4D97-AF65-F5344CB8AC3E}">
        <p14:creationId xmlns:p14="http://schemas.microsoft.com/office/powerpoint/2010/main" val="298928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D43F55-105D-40B0-8323-259B875DF15E}" type="slidenum">
              <a:rPr lang="de-AT" smtClean="0">
                <a:solidFill>
                  <a:prstClr val="black"/>
                </a:solidFill>
              </a:rPr>
              <a:pPr/>
              <a:t>4</a:t>
            </a:fld>
            <a:endParaRPr lang="de-AT">
              <a:solidFill>
                <a:prstClr val="black"/>
              </a:solidFill>
            </a:endParaRPr>
          </a:p>
        </p:txBody>
      </p:sp>
    </p:spTree>
    <p:extLst>
      <p:ext uri="{BB962C8B-B14F-4D97-AF65-F5344CB8AC3E}">
        <p14:creationId xmlns:p14="http://schemas.microsoft.com/office/powerpoint/2010/main" val="341103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973621E-2DF1-42D1-8850-387BB33B7FB7}"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158369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6754" indent="-279521" eaLnBrk="0" hangingPunct="0">
              <a:defRPr>
                <a:solidFill>
                  <a:schemeClr val="tx1"/>
                </a:solidFill>
                <a:latin typeface="Arial" charset="0"/>
              </a:defRPr>
            </a:lvl2pPr>
            <a:lvl3pPr marL="1118083" indent="-223617" eaLnBrk="0" hangingPunct="0">
              <a:defRPr>
                <a:solidFill>
                  <a:schemeClr val="tx1"/>
                </a:solidFill>
                <a:latin typeface="Arial" charset="0"/>
              </a:defRPr>
            </a:lvl3pPr>
            <a:lvl4pPr marL="1565316" indent="-223617" eaLnBrk="0" hangingPunct="0">
              <a:defRPr>
                <a:solidFill>
                  <a:schemeClr val="tx1"/>
                </a:solidFill>
                <a:latin typeface="Arial" charset="0"/>
              </a:defRPr>
            </a:lvl4pPr>
            <a:lvl5pPr marL="2012549" indent="-223617" eaLnBrk="0" hangingPunct="0">
              <a:defRPr>
                <a:solidFill>
                  <a:schemeClr val="tx1"/>
                </a:solidFill>
                <a:latin typeface="Arial" charset="0"/>
              </a:defRPr>
            </a:lvl5pPr>
            <a:lvl6pPr marL="2459782" indent="-223617" eaLnBrk="0" fontAlgn="base" hangingPunct="0">
              <a:spcBef>
                <a:spcPct val="0"/>
              </a:spcBef>
              <a:spcAft>
                <a:spcPct val="0"/>
              </a:spcAft>
              <a:defRPr>
                <a:solidFill>
                  <a:schemeClr val="tx1"/>
                </a:solidFill>
                <a:latin typeface="Arial" charset="0"/>
              </a:defRPr>
            </a:lvl6pPr>
            <a:lvl7pPr marL="2907015" indent="-223617" eaLnBrk="0" fontAlgn="base" hangingPunct="0">
              <a:spcBef>
                <a:spcPct val="0"/>
              </a:spcBef>
              <a:spcAft>
                <a:spcPct val="0"/>
              </a:spcAft>
              <a:defRPr>
                <a:solidFill>
                  <a:schemeClr val="tx1"/>
                </a:solidFill>
                <a:latin typeface="Arial" charset="0"/>
              </a:defRPr>
            </a:lvl7pPr>
            <a:lvl8pPr marL="3354248" indent="-223617" eaLnBrk="0" fontAlgn="base" hangingPunct="0">
              <a:spcBef>
                <a:spcPct val="0"/>
              </a:spcBef>
              <a:spcAft>
                <a:spcPct val="0"/>
              </a:spcAft>
              <a:defRPr>
                <a:solidFill>
                  <a:schemeClr val="tx1"/>
                </a:solidFill>
                <a:latin typeface="Arial" charset="0"/>
              </a:defRPr>
            </a:lvl8pPr>
            <a:lvl9pPr marL="3801481" indent="-223617" eaLnBrk="0" fontAlgn="base" hangingPunct="0">
              <a:spcBef>
                <a:spcPct val="0"/>
              </a:spcBef>
              <a:spcAft>
                <a:spcPct val="0"/>
              </a:spcAft>
              <a:defRPr>
                <a:solidFill>
                  <a:schemeClr val="tx1"/>
                </a:solidFill>
                <a:latin typeface="Arial" charset="0"/>
              </a:defRPr>
            </a:lvl9pPr>
          </a:lstStyle>
          <a:p>
            <a:pPr eaLnBrk="1" hangingPunct="1"/>
            <a:fld id="{A1D8D923-F590-43AF-BA1F-C8ECE934F547}" type="slidenum">
              <a:rPr lang="en-US" altLang="en-US" smtClean="0">
                <a:solidFill>
                  <a:prstClr val="black"/>
                </a:solidFill>
              </a:rPr>
              <a:pPr eaLnBrk="1" hangingPunct="1"/>
              <a:t>7</a:t>
            </a:fld>
            <a:endParaRPr lang="en-US" altLang="en-US" smtClean="0">
              <a:solidFill>
                <a:prstClr val="black"/>
              </a:solidFill>
            </a:endParaRPr>
          </a:p>
        </p:txBody>
      </p:sp>
    </p:spTree>
    <p:extLst>
      <p:ext uri="{BB962C8B-B14F-4D97-AF65-F5344CB8AC3E}">
        <p14:creationId xmlns:p14="http://schemas.microsoft.com/office/powerpoint/2010/main" val="316089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4659" indent="-282561" eaLnBrk="0" hangingPunct="0">
              <a:defRPr>
                <a:solidFill>
                  <a:schemeClr val="tx1"/>
                </a:solidFill>
                <a:latin typeface="Arial" charset="0"/>
              </a:defRPr>
            </a:lvl2pPr>
            <a:lvl3pPr marL="1130245" indent="-226049" eaLnBrk="0" hangingPunct="0">
              <a:defRPr>
                <a:solidFill>
                  <a:schemeClr val="tx1"/>
                </a:solidFill>
                <a:latin typeface="Arial" charset="0"/>
              </a:defRPr>
            </a:lvl3pPr>
            <a:lvl4pPr marL="1582342" indent="-226049" eaLnBrk="0" hangingPunct="0">
              <a:defRPr>
                <a:solidFill>
                  <a:schemeClr val="tx1"/>
                </a:solidFill>
                <a:latin typeface="Arial" charset="0"/>
              </a:defRPr>
            </a:lvl4pPr>
            <a:lvl5pPr marL="2034440" indent="-226049" eaLnBrk="0" hangingPunct="0">
              <a:defRPr>
                <a:solidFill>
                  <a:schemeClr val="tx1"/>
                </a:solidFill>
                <a:latin typeface="Arial" charset="0"/>
              </a:defRPr>
            </a:lvl5pPr>
            <a:lvl6pPr marL="2486539" indent="-226049" eaLnBrk="0" fontAlgn="base" hangingPunct="0">
              <a:spcBef>
                <a:spcPct val="0"/>
              </a:spcBef>
              <a:spcAft>
                <a:spcPct val="0"/>
              </a:spcAft>
              <a:defRPr>
                <a:solidFill>
                  <a:schemeClr val="tx1"/>
                </a:solidFill>
                <a:latin typeface="Arial" charset="0"/>
              </a:defRPr>
            </a:lvl6pPr>
            <a:lvl7pPr marL="2938636" indent="-226049" eaLnBrk="0" fontAlgn="base" hangingPunct="0">
              <a:spcBef>
                <a:spcPct val="0"/>
              </a:spcBef>
              <a:spcAft>
                <a:spcPct val="0"/>
              </a:spcAft>
              <a:defRPr>
                <a:solidFill>
                  <a:schemeClr val="tx1"/>
                </a:solidFill>
                <a:latin typeface="Arial" charset="0"/>
              </a:defRPr>
            </a:lvl7pPr>
            <a:lvl8pPr marL="3390734" indent="-226049" eaLnBrk="0" fontAlgn="base" hangingPunct="0">
              <a:spcBef>
                <a:spcPct val="0"/>
              </a:spcBef>
              <a:spcAft>
                <a:spcPct val="0"/>
              </a:spcAft>
              <a:defRPr>
                <a:solidFill>
                  <a:schemeClr val="tx1"/>
                </a:solidFill>
                <a:latin typeface="Arial" charset="0"/>
              </a:defRPr>
            </a:lvl8pPr>
            <a:lvl9pPr marL="3842832" indent="-226049" eaLnBrk="0" fontAlgn="base" hangingPunct="0">
              <a:spcBef>
                <a:spcPct val="0"/>
              </a:spcBef>
              <a:spcAft>
                <a:spcPct val="0"/>
              </a:spcAft>
              <a:defRPr>
                <a:solidFill>
                  <a:schemeClr val="tx1"/>
                </a:solidFill>
                <a:latin typeface="Arial" charset="0"/>
              </a:defRPr>
            </a:lvl9pPr>
          </a:lstStyle>
          <a:p>
            <a:pPr eaLnBrk="1" hangingPunct="1"/>
            <a:fld id="{A1D8D923-F590-43AF-BA1F-C8ECE934F547}" type="slidenum">
              <a:rPr lang="en-US" altLang="en-US" smtClean="0">
                <a:solidFill>
                  <a:prstClr val="black"/>
                </a:solidFill>
              </a:rPr>
              <a:pPr eaLnBrk="1" hangingPunct="1"/>
              <a:t>8</a:t>
            </a:fld>
            <a:endParaRPr lang="en-US" altLang="en-US" smtClean="0">
              <a:solidFill>
                <a:prstClr val="black"/>
              </a:solidFill>
            </a:endParaRPr>
          </a:p>
        </p:txBody>
      </p:sp>
    </p:spTree>
    <p:extLst>
      <p:ext uri="{BB962C8B-B14F-4D97-AF65-F5344CB8AC3E}">
        <p14:creationId xmlns:p14="http://schemas.microsoft.com/office/powerpoint/2010/main" val="403420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356350"/>
            <a:ext cx="2133600" cy="365125"/>
          </a:xfrm>
          <a:prstGeom prst="rect">
            <a:avLst/>
          </a:prstGeom>
        </p:spPr>
        <p:txBody>
          <a:bodyPr/>
          <a:lstStyle/>
          <a:p>
            <a:pPr>
              <a:defRPr/>
            </a:pPr>
            <a:fld id="{6A5ACC06-80A5-49DA-967D-E0C3A2A3D4F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39235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BDF3665-2D10-4335-A67D-5CB841C6CD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645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74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3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M:\EU\ECML-EC Cooperation\EU Cooperation Agreement 2016-2017\2. SMC\Logo\logo-multilingual-classrooms.gif"/>
          <p:cNvPicPr>
            <a:picLocks noChangeAspect="1" noChangeArrowheads="1"/>
          </p:cNvPicPr>
          <p:nvPr userDrawn="1"/>
        </p:nvPicPr>
        <p:blipFill>
          <a:blip r:embed="rId18" cstate="print"/>
          <a:srcRect/>
          <a:stretch>
            <a:fillRect/>
          </a:stretch>
        </p:blipFill>
        <p:spPr bwMode="auto">
          <a:xfrm>
            <a:off x="237525" y="228600"/>
            <a:ext cx="1057875" cy="1219200"/>
          </a:xfrm>
          <a:prstGeom prst="rect">
            <a:avLst/>
          </a:prstGeom>
          <a:noFill/>
        </p:spPr>
      </p:pic>
      <p:sp>
        <p:nvSpPr>
          <p:cNvPr id="12" name="Rectangle 11"/>
          <p:cNvSpPr/>
          <p:nvPr userDrawn="1"/>
        </p:nvSpPr>
        <p:spPr>
          <a:xfrm>
            <a:off x="0" y="6057781"/>
            <a:ext cx="6400800" cy="800219"/>
          </a:xfrm>
          <a:prstGeom prst="rect">
            <a:avLst/>
          </a:prstGeom>
        </p:spPr>
        <p:txBody>
          <a:bodyPr wrap="square">
            <a:spAutoFit/>
          </a:bodyPr>
          <a:lstStyle/>
          <a:p>
            <a:pPr algn="ctr"/>
            <a:r>
              <a:rPr lang="en-US" sz="1150" dirty="0" smtClean="0">
                <a:solidFill>
                  <a:schemeClr val="tx1"/>
                </a:solidFill>
                <a:latin typeface="+mj-lt"/>
              </a:rPr>
              <a:t>This initiative is carried out within the framework of the </a:t>
            </a:r>
            <a:r>
              <a:rPr lang="en-US" sz="1150" b="1" dirty="0" smtClean="0">
                <a:solidFill>
                  <a:schemeClr val="tx1"/>
                </a:solidFill>
                <a:latin typeface="+mj-lt"/>
              </a:rPr>
              <a:t>Innovative Methodologies </a:t>
            </a:r>
            <a:br>
              <a:rPr lang="en-US" sz="1150" b="1" dirty="0" smtClean="0">
                <a:solidFill>
                  <a:schemeClr val="tx1"/>
                </a:solidFill>
                <a:latin typeface="+mj-lt"/>
              </a:rPr>
            </a:br>
            <a:r>
              <a:rPr lang="en-US" sz="1150" b="1" dirty="0" smtClean="0">
                <a:solidFill>
                  <a:schemeClr val="tx1"/>
                </a:solidFill>
                <a:latin typeface="+mj-lt"/>
              </a:rPr>
              <a:t>and Assessment in Language Learning</a:t>
            </a:r>
            <a:r>
              <a:rPr lang="en-US" sz="1150" dirty="0" smtClean="0">
                <a:solidFill>
                  <a:schemeClr val="tx1"/>
                </a:solidFill>
                <a:latin typeface="+mj-lt"/>
              </a:rPr>
              <a:t> cooperation agreement between</a:t>
            </a:r>
            <a:br>
              <a:rPr lang="en-US" sz="1150" dirty="0" smtClean="0">
                <a:solidFill>
                  <a:schemeClr val="tx1"/>
                </a:solidFill>
                <a:latin typeface="+mj-lt"/>
              </a:rPr>
            </a:br>
            <a:r>
              <a:rPr lang="en-US" sz="1150" dirty="0" smtClean="0">
                <a:solidFill>
                  <a:schemeClr val="tx1"/>
                </a:solidFill>
                <a:latin typeface="+mj-lt"/>
              </a:rPr>
              <a:t>the European Centre for Modern Languages and the European Commission</a:t>
            </a:r>
            <a:br>
              <a:rPr lang="en-US" sz="1150" dirty="0" smtClean="0">
                <a:solidFill>
                  <a:schemeClr val="tx1"/>
                </a:solidFill>
                <a:latin typeface="+mj-lt"/>
              </a:rPr>
            </a:br>
            <a:r>
              <a:rPr lang="en-US" sz="1150" b="1" dirty="0" smtClean="0">
                <a:solidFill>
                  <a:schemeClr val="tx1"/>
                </a:solidFill>
                <a:latin typeface="+mj-lt"/>
              </a:rPr>
              <a:t>www.ecml.at/ec-cooperation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5" r:id="rId14"/>
    <p:sldLayoutId id="214748367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cml.a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ecml.at/ECML-Programme/Programme2012-2015/Conference2015/Conference2015-Programme2016-2019/tabid/1845/Default.aspx"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519076"/>
            <a:ext cx="8443664" cy="3962400"/>
          </a:xfrm>
        </p:spPr>
        <p:txBody>
          <a:bodyPr/>
          <a:lstStyle/>
          <a:p>
            <a:pPr marL="0" indent="0" algn="ctr">
              <a:buNone/>
            </a:pPr>
            <a:r>
              <a:rPr lang="cs-CZ" b="1" dirty="0" err="1" smtClean="0">
                <a:solidFill>
                  <a:srgbClr val="0070C0"/>
                </a:solidFill>
                <a:latin typeface="+mj-lt"/>
                <a:cs typeface="Calibri" panose="020F0502020204030204" pitchFamily="34" charset="0"/>
              </a:rPr>
              <a:t>Supporting</a:t>
            </a:r>
            <a:r>
              <a:rPr lang="cs-CZ" b="1" dirty="0" smtClean="0">
                <a:solidFill>
                  <a:srgbClr val="0070C0"/>
                </a:solidFill>
                <a:latin typeface="+mj-lt"/>
                <a:cs typeface="Calibri" panose="020F0502020204030204" pitchFamily="34" charset="0"/>
              </a:rPr>
              <a:t> </a:t>
            </a:r>
            <a:r>
              <a:rPr lang="cs-CZ" b="1" dirty="0" err="1" smtClean="0">
                <a:solidFill>
                  <a:srgbClr val="0070C0"/>
                </a:solidFill>
                <a:latin typeface="+mj-lt"/>
                <a:cs typeface="Calibri" panose="020F0502020204030204" pitchFamily="34" charset="0"/>
              </a:rPr>
              <a:t>Multilingual</a:t>
            </a:r>
            <a:r>
              <a:rPr lang="cs-CZ" b="1" dirty="0" smtClean="0">
                <a:solidFill>
                  <a:srgbClr val="0070C0"/>
                </a:solidFill>
                <a:latin typeface="+mj-lt"/>
                <a:cs typeface="Calibri" panose="020F0502020204030204" pitchFamily="34" charset="0"/>
              </a:rPr>
              <a:t> </a:t>
            </a:r>
            <a:r>
              <a:rPr lang="cs-CZ" b="1" dirty="0" err="1" smtClean="0">
                <a:solidFill>
                  <a:srgbClr val="0070C0"/>
                </a:solidFill>
                <a:latin typeface="+mj-lt"/>
                <a:cs typeface="Calibri" panose="020F0502020204030204" pitchFamily="34" charset="0"/>
              </a:rPr>
              <a:t>classrooms</a:t>
            </a:r>
            <a:endParaRPr lang="cs-CZ" b="1" dirty="0" smtClean="0">
              <a:solidFill>
                <a:srgbClr val="0070C0"/>
              </a:solidFill>
              <a:latin typeface="+mj-lt"/>
              <a:cs typeface="Calibri" panose="020F0502020204030204" pitchFamily="34" charset="0"/>
            </a:endParaRPr>
          </a:p>
          <a:p>
            <a:pPr marL="0" indent="0" algn="ctr">
              <a:buNone/>
            </a:pPr>
            <a:endParaRPr lang="cs-CZ" b="1" dirty="0">
              <a:solidFill>
                <a:srgbClr val="0070C0"/>
              </a:solidFill>
              <a:latin typeface="+mj-lt"/>
              <a:cs typeface="Calibri" panose="020F0502020204030204" pitchFamily="34" charset="0"/>
            </a:endParaRPr>
          </a:p>
          <a:p>
            <a:pPr marL="0" indent="0" algn="ctr">
              <a:buNone/>
            </a:pPr>
            <a:r>
              <a:rPr lang="cs-CZ" b="1" dirty="0" smtClean="0">
                <a:solidFill>
                  <a:srgbClr val="0070C0"/>
                </a:solidFill>
                <a:latin typeface="+mj-lt"/>
                <a:cs typeface="Calibri" panose="020F0502020204030204" pitchFamily="34" charset="0"/>
              </a:rPr>
              <a:t>Prague, 27-28 </a:t>
            </a:r>
            <a:r>
              <a:rPr lang="cs-CZ" b="1" dirty="0" err="1" smtClean="0">
                <a:solidFill>
                  <a:srgbClr val="0070C0"/>
                </a:solidFill>
                <a:latin typeface="+mj-lt"/>
                <a:cs typeface="Calibri" panose="020F0502020204030204" pitchFamily="34" charset="0"/>
              </a:rPr>
              <a:t>April</a:t>
            </a:r>
            <a:r>
              <a:rPr lang="cs-CZ" b="1" dirty="0" smtClean="0">
                <a:solidFill>
                  <a:srgbClr val="0070C0"/>
                </a:solidFill>
                <a:latin typeface="+mj-lt"/>
                <a:cs typeface="Calibri" panose="020F0502020204030204" pitchFamily="34" charset="0"/>
              </a:rPr>
              <a:t>, 2017</a:t>
            </a:r>
            <a:endParaRPr lang="en-US" b="1" dirty="0">
              <a:solidFill>
                <a:srgbClr val="0070C0"/>
              </a:solidFill>
              <a:latin typeface="+mj-lt"/>
              <a:cs typeface="Calibri" panose="020F0502020204030204" pitchFamily="34" charset="0"/>
            </a:endParaRPr>
          </a:p>
        </p:txBody>
      </p:sp>
      <p:sp>
        <p:nvSpPr>
          <p:cNvPr id="8" name="Title 3"/>
          <p:cNvSpPr txBox="1">
            <a:spLocks/>
          </p:cNvSpPr>
          <p:nvPr/>
        </p:nvSpPr>
        <p:spPr>
          <a:xfrm>
            <a:off x="1447800" y="762000"/>
            <a:ext cx="7239000" cy="7920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AT" sz="3200" b="0" i="0" u="none" strike="noStrike" kern="1200" cap="none" spc="0" normalizeH="0" baseline="0" noProof="0" dirty="0">
              <a:ln>
                <a:noFill/>
              </a:ln>
              <a:solidFill>
                <a:srgbClr val="8AAC4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b="1" dirty="0">
                <a:solidFill>
                  <a:srgbClr val="0070C0"/>
                </a:solidFill>
              </a:rPr>
              <a:t>Members of the Professional Network Forum</a:t>
            </a:r>
            <a:endParaRPr lang="cs-CZ" sz="2400" dirty="0">
              <a:solidFill>
                <a:srgbClr val="0070C0"/>
              </a:solidFill>
            </a:endParaRPr>
          </a:p>
        </p:txBody>
      </p:sp>
      <p:sp>
        <p:nvSpPr>
          <p:cNvPr id="3" name="Zástupný symbol pro obsah 2"/>
          <p:cNvSpPr>
            <a:spLocks noGrp="1"/>
          </p:cNvSpPr>
          <p:nvPr>
            <p:ph idx="1"/>
          </p:nvPr>
        </p:nvSpPr>
        <p:spPr>
          <a:xfrm>
            <a:off x="533400" y="1600201"/>
            <a:ext cx="8153400" cy="4419600"/>
          </a:xfrm>
        </p:spPr>
        <p:txBody>
          <a:bodyPr/>
          <a:lstStyle/>
          <a:p>
            <a:r>
              <a:rPr lang="en-US" sz="1400" dirty="0">
                <a:solidFill>
                  <a:srgbClr val="0070C0"/>
                </a:solidFill>
              </a:rPr>
              <a:t>ACTFL, the American Council on the Teaching of Foreign </a:t>
            </a:r>
            <a:r>
              <a:rPr lang="en-US" sz="1400" dirty="0" smtClean="0">
                <a:solidFill>
                  <a:srgbClr val="0070C0"/>
                </a:solidFill>
              </a:rPr>
              <a:t>Languages</a:t>
            </a:r>
            <a:endParaRPr lang="cs-CZ" sz="1400" dirty="0" smtClean="0">
              <a:solidFill>
                <a:srgbClr val="0070C0"/>
              </a:solidFill>
            </a:endParaRPr>
          </a:p>
          <a:p>
            <a:r>
              <a:rPr lang="en-US" sz="1400" dirty="0">
                <a:solidFill>
                  <a:srgbClr val="0070C0"/>
                </a:solidFill>
              </a:rPr>
              <a:t>AILA, the International Association of Applied Linguistics</a:t>
            </a:r>
            <a:endParaRPr lang="cs-CZ" sz="1400" dirty="0">
              <a:solidFill>
                <a:srgbClr val="0070C0"/>
              </a:solidFill>
            </a:endParaRPr>
          </a:p>
          <a:p>
            <a:r>
              <a:rPr lang="en-US" sz="1400" dirty="0">
                <a:solidFill>
                  <a:srgbClr val="0070C0"/>
                </a:solidFill>
              </a:rPr>
              <a:t>ALTE, the Association of Language Testers in Europe</a:t>
            </a:r>
            <a:endParaRPr lang="cs-CZ" sz="1400" dirty="0">
              <a:solidFill>
                <a:srgbClr val="0070C0"/>
              </a:solidFill>
            </a:endParaRPr>
          </a:p>
          <a:p>
            <a:r>
              <a:rPr lang="en-US" sz="1400" dirty="0" err="1">
                <a:solidFill>
                  <a:srgbClr val="0070C0"/>
                </a:solidFill>
              </a:rPr>
              <a:t>CercleS</a:t>
            </a:r>
            <a:r>
              <a:rPr lang="en-US" sz="1400" dirty="0">
                <a:solidFill>
                  <a:srgbClr val="0070C0"/>
                </a:solidFill>
              </a:rPr>
              <a:t>, the European Confederation of Language </a:t>
            </a:r>
            <a:r>
              <a:rPr lang="en-US" sz="1400" dirty="0" err="1">
                <a:solidFill>
                  <a:srgbClr val="0070C0"/>
                </a:solidFill>
              </a:rPr>
              <a:t>Centres</a:t>
            </a:r>
            <a:r>
              <a:rPr lang="en-US" sz="1400" dirty="0">
                <a:solidFill>
                  <a:srgbClr val="0070C0"/>
                </a:solidFill>
              </a:rPr>
              <a:t> in Higher Education</a:t>
            </a:r>
            <a:endParaRPr lang="cs-CZ" sz="1400" dirty="0">
              <a:solidFill>
                <a:srgbClr val="0070C0"/>
              </a:solidFill>
            </a:endParaRPr>
          </a:p>
          <a:p>
            <a:r>
              <a:rPr lang="en-US" sz="1400" dirty="0">
                <a:solidFill>
                  <a:srgbClr val="0070C0"/>
                </a:solidFill>
              </a:rPr>
              <a:t>EALTA, the European Association for Language Testing and </a:t>
            </a:r>
            <a:r>
              <a:rPr lang="en-US" sz="1400" dirty="0" err="1" smtClean="0">
                <a:solidFill>
                  <a:srgbClr val="0070C0"/>
                </a:solidFill>
              </a:rPr>
              <a:t>Assessm</a:t>
            </a:r>
            <a:r>
              <a:rPr lang="cs-CZ" sz="1400" dirty="0" err="1" smtClean="0">
                <a:solidFill>
                  <a:srgbClr val="0070C0"/>
                </a:solidFill>
              </a:rPr>
              <a:t>ent</a:t>
            </a:r>
            <a:endParaRPr lang="cs-CZ" sz="1400" dirty="0" smtClean="0">
              <a:solidFill>
                <a:srgbClr val="0070C0"/>
              </a:solidFill>
            </a:endParaRPr>
          </a:p>
          <a:p>
            <a:r>
              <a:rPr lang="en-US" sz="1400" dirty="0">
                <a:solidFill>
                  <a:srgbClr val="0070C0"/>
                </a:solidFill>
              </a:rPr>
              <a:t>EAQUALS, the Evaluation and Accreditation of Quality in Language </a:t>
            </a:r>
            <a:r>
              <a:rPr lang="en-US" sz="1400" dirty="0" smtClean="0">
                <a:solidFill>
                  <a:srgbClr val="0070C0"/>
                </a:solidFill>
              </a:rPr>
              <a:t>Services</a:t>
            </a:r>
            <a:endParaRPr lang="cs-CZ" sz="1400" dirty="0" smtClean="0">
              <a:solidFill>
                <a:srgbClr val="0070C0"/>
              </a:solidFill>
            </a:endParaRPr>
          </a:p>
          <a:p>
            <a:r>
              <a:rPr lang="en-US" sz="1400" dirty="0">
                <a:solidFill>
                  <a:srgbClr val="0070C0"/>
                </a:solidFill>
              </a:rPr>
              <a:t>ECSPM, the European Civil Society platform for multilingualism </a:t>
            </a:r>
            <a:endParaRPr lang="cs-CZ" sz="1400" dirty="0" smtClean="0">
              <a:solidFill>
                <a:srgbClr val="0070C0"/>
              </a:solidFill>
            </a:endParaRPr>
          </a:p>
          <a:p>
            <a:r>
              <a:rPr lang="en-US" sz="1400" dirty="0">
                <a:solidFill>
                  <a:srgbClr val="0070C0"/>
                </a:solidFill>
              </a:rPr>
              <a:t>EFNIL, the European Federation of National Institutions for </a:t>
            </a:r>
            <a:r>
              <a:rPr lang="en-US" sz="1400" dirty="0" smtClean="0">
                <a:solidFill>
                  <a:srgbClr val="0070C0"/>
                </a:solidFill>
              </a:rPr>
              <a:t>Language</a:t>
            </a:r>
            <a:endParaRPr lang="cs-CZ" sz="1400" dirty="0" smtClean="0">
              <a:solidFill>
                <a:srgbClr val="0070C0"/>
              </a:solidFill>
            </a:endParaRPr>
          </a:p>
          <a:p>
            <a:r>
              <a:rPr lang="fr-FR" sz="1400" dirty="0">
                <a:solidFill>
                  <a:srgbClr val="0070C0"/>
                </a:solidFill>
              </a:rPr>
              <a:t>CEL/ELC, the Conseil Européen pour les Langues/ European Language Council </a:t>
            </a:r>
            <a:endParaRPr lang="cs-CZ" sz="1400" dirty="0" smtClean="0">
              <a:solidFill>
                <a:srgbClr val="0070C0"/>
              </a:solidFill>
            </a:endParaRPr>
          </a:p>
          <a:p>
            <a:r>
              <a:rPr lang="cs-CZ" sz="1400" dirty="0">
                <a:solidFill>
                  <a:srgbClr val="0070C0"/>
                </a:solidFill>
              </a:rPr>
              <a:t>EPA, </a:t>
            </a:r>
            <a:r>
              <a:rPr lang="cs-CZ" sz="1400" dirty="0" err="1">
                <a:solidFill>
                  <a:srgbClr val="0070C0"/>
                </a:solidFill>
              </a:rPr>
              <a:t>the</a:t>
            </a:r>
            <a:r>
              <a:rPr lang="cs-CZ" sz="1400" dirty="0">
                <a:solidFill>
                  <a:srgbClr val="0070C0"/>
                </a:solidFill>
              </a:rPr>
              <a:t> </a:t>
            </a:r>
            <a:r>
              <a:rPr lang="cs-CZ" sz="1400" dirty="0" err="1">
                <a:solidFill>
                  <a:srgbClr val="0070C0"/>
                </a:solidFill>
              </a:rPr>
              <a:t>European</a:t>
            </a:r>
            <a:r>
              <a:rPr lang="cs-CZ" sz="1400" dirty="0">
                <a:solidFill>
                  <a:srgbClr val="0070C0"/>
                </a:solidFill>
              </a:rPr>
              <a:t> </a:t>
            </a:r>
            <a:r>
              <a:rPr lang="cs-CZ" sz="1400" dirty="0" err="1">
                <a:solidFill>
                  <a:srgbClr val="0070C0"/>
                </a:solidFill>
              </a:rPr>
              <a:t>Parents</a:t>
            </a:r>
            <a:r>
              <a:rPr lang="cs-CZ" sz="1400" dirty="0">
                <a:solidFill>
                  <a:srgbClr val="0070C0"/>
                </a:solidFill>
              </a:rPr>
              <a:t>' </a:t>
            </a:r>
            <a:r>
              <a:rPr lang="cs-CZ" sz="1400" dirty="0" err="1" smtClean="0">
                <a:solidFill>
                  <a:srgbClr val="0070C0"/>
                </a:solidFill>
              </a:rPr>
              <a:t>Association</a:t>
            </a:r>
            <a:endParaRPr lang="cs-CZ" sz="1400" dirty="0" smtClean="0">
              <a:solidFill>
                <a:srgbClr val="0070C0"/>
              </a:solidFill>
            </a:endParaRPr>
          </a:p>
          <a:p>
            <a:r>
              <a:rPr lang="en-US" sz="1400" dirty="0">
                <a:solidFill>
                  <a:srgbClr val="0070C0"/>
                </a:solidFill>
              </a:rPr>
              <a:t>EUNIC, the European Union National Institutes for </a:t>
            </a:r>
            <a:r>
              <a:rPr lang="en-US" sz="1400" dirty="0" smtClean="0">
                <a:solidFill>
                  <a:srgbClr val="0070C0"/>
                </a:solidFill>
              </a:rPr>
              <a:t>Culture</a:t>
            </a:r>
            <a:endParaRPr lang="cs-CZ" sz="1400" dirty="0" smtClean="0">
              <a:solidFill>
                <a:srgbClr val="0070C0"/>
              </a:solidFill>
            </a:endParaRPr>
          </a:p>
          <a:p>
            <a:r>
              <a:rPr lang="fr-FR" sz="1400" dirty="0">
                <a:solidFill>
                  <a:srgbClr val="0070C0"/>
                </a:solidFill>
              </a:rPr>
              <a:t>FIPLV, the Fédération Internationale des Professeurs de Langues </a:t>
            </a:r>
            <a:r>
              <a:rPr lang="fr-FR" sz="1400" dirty="0" smtClean="0">
                <a:solidFill>
                  <a:srgbClr val="0070C0"/>
                </a:solidFill>
              </a:rPr>
              <a:t>Vivantes</a:t>
            </a:r>
            <a:endParaRPr lang="cs-CZ" sz="1400" dirty="0" smtClean="0">
              <a:solidFill>
                <a:srgbClr val="0070C0"/>
              </a:solidFill>
            </a:endParaRPr>
          </a:p>
          <a:p>
            <a:r>
              <a:rPr lang="en-US" sz="1400" dirty="0">
                <a:solidFill>
                  <a:srgbClr val="0070C0"/>
                </a:solidFill>
              </a:rPr>
              <a:t>IAM, the International Association of </a:t>
            </a:r>
            <a:r>
              <a:rPr lang="en-US" sz="1400" dirty="0" smtClean="0">
                <a:solidFill>
                  <a:srgbClr val="0070C0"/>
                </a:solidFill>
              </a:rPr>
              <a:t>Multilingualism</a:t>
            </a:r>
            <a:endParaRPr lang="cs-CZ" sz="1400" dirty="0" smtClean="0">
              <a:solidFill>
                <a:srgbClr val="0070C0"/>
              </a:solidFill>
            </a:endParaRPr>
          </a:p>
          <a:p>
            <a:r>
              <a:rPr lang="cs-CZ" sz="1400" dirty="0">
                <a:solidFill>
                  <a:srgbClr val="0070C0"/>
                </a:solidFill>
              </a:rPr>
              <a:t>ICC, </a:t>
            </a:r>
            <a:r>
              <a:rPr lang="cs-CZ" sz="1400" dirty="0" err="1">
                <a:solidFill>
                  <a:srgbClr val="0070C0"/>
                </a:solidFill>
              </a:rPr>
              <a:t>the</a:t>
            </a:r>
            <a:r>
              <a:rPr lang="cs-CZ" sz="1400" dirty="0">
                <a:solidFill>
                  <a:srgbClr val="0070C0"/>
                </a:solidFill>
              </a:rPr>
              <a:t> International </a:t>
            </a:r>
            <a:r>
              <a:rPr lang="cs-CZ" sz="1400" dirty="0" err="1">
                <a:solidFill>
                  <a:srgbClr val="0070C0"/>
                </a:solidFill>
              </a:rPr>
              <a:t>Certificate</a:t>
            </a:r>
            <a:r>
              <a:rPr lang="cs-CZ" sz="1400" dirty="0">
                <a:solidFill>
                  <a:srgbClr val="0070C0"/>
                </a:solidFill>
              </a:rPr>
              <a:t> </a:t>
            </a:r>
            <a:r>
              <a:rPr lang="cs-CZ" sz="1400" dirty="0" err="1">
                <a:solidFill>
                  <a:srgbClr val="0070C0"/>
                </a:solidFill>
              </a:rPr>
              <a:t>Conference</a:t>
            </a:r>
            <a:r>
              <a:rPr lang="cs-CZ" sz="1400" dirty="0">
                <a:solidFill>
                  <a:srgbClr val="0070C0"/>
                </a:solidFill>
              </a:rPr>
              <a:t> </a:t>
            </a:r>
            <a:endParaRPr lang="cs-CZ" sz="1400" dirty="0" smtClean="0">
              <a:solidFill>
                <a:srgbClr val="0070C0"/>
              </a:solidFill>
            </a:endParaRPr>
          </a:p>
          <a:p>
            <a:r>
              <a:rPr lang="en-US" sz="1400" dirty="0">
                <a:solidFill>
                  <a:srgbClr val="0070C0"/>
                </a:solidFill>
              </a:rPr>
              <a:t>OLBI, the Official Languages and Bilingualism Institute of the University of </a:t>
            </a:r>
            <a:r>
              <a:rPr lang="en-US" sz="1400" dirty="0" smtClean="0">
                <a:solidFill>
                  <a:srgbClr val="0070C0"/>
                </a:solidFill>
              </a:rPr>
              <a:t>Ottawa</a:t>
            </a:r>
            <a:endParaRPr lang="cs-CZ" sz="1400" dirty="0" smtClean="0">
              <a:solidFill>
                <a:srgbClr val="0070C0"/>
              </a:solidFill>
            </a:endParaRPr>
          </a:p>
          <a:p>
            <a:r>
              <a:rPr lang="cs-CZ" sz="1400" dirty="0" smtClean="0">
                <a:solidFill>
                  <a:srgbClr val="0070C0"/>
                </a:solidFill>
              </a:rPr>
              <a:t>ECML</a:t>
            </a:r>
          </a:p>
          <a:p>
            <a:endParaRPr lang="cs-CZ" sz="1400" dirty="0">
              <a:solidFill>
                <a:srgbClr val="0070C0"/>
              </a:solidFill>
            </a:endParaRPr>
          </a:p>
          <a:p>
            <a:pPr algn="ctr"/>
            <a:endParaRPr lang="cs-CZ" sz="1000" dirty="0"/>
          </a:p>
        </p:txBody>
      </p:sp>
    </p:spTree>
    <p:extLst>
      <p:ext uri="{BB962C8B-B14F-4D97-AF65-F5344CB8AC3E}">
        <p14:creationId xmlns:p14="http://schemas.microsoft.com/office/powerpoint/2010/main" val="96783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46043" y="2950850"/>
            <a:ext cx="3180403" cy="1224000"/>
            <a:chOff x="4740685" y="3432642"/>
            <a:chExt cx="3203321" cy="1076478"/>
          </a:xfrm>
        </p:grpSpPr>
        <p:sp>
          <p:nvSpPr>
            <p:cNvPr id="12" name="Rectangle 11"/>
            <p:cNvSpPr/>
            <p:nvPr/>
          </p:nvSpPr>
          <p:spPr>
            <a:xfrm>
              <a:off x="4740685" y="3432642"/>
              <a:ext cx="3203321" cy="1076478"/>
            </a:xfrm>
            <a:prstGeom prst="rect">
              <a:avLst/>
            </a:prstGeom>
            <a:solidFill>
              <a:srgbClr val="C15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4" name="Rectangle 3"/>
            <p:cNvSpPr/>
            <p:nvPr/>
          </p:nvSpPr>
          <p:spPr>
            <a:xfrm>
              <a:off x="4809633" y="3581272"/>
              <a:ext cx="3034826" cy="676705"/>
            </a:xfrm>
            <a:prstGeom prst="rect">
              <a:avLst/>
            </a:prstGeom>
          </p:spPr>
          <p:txBody>
            <a:bodyPr wrap="square">
              <a:spAutoFit/>
            </a:bodyPr>
            <a:lstStyle/>
            <a:p>
              <a:pPr algn="ctr"/>
              <a:r>
                <a:rPr lang="en-GB" sz="1600" b="1" dirty="0" smtClean="0">
                  <a:solidFill>
                    <a:schemeClr val="bg1"/>
                  </a:solidFill>
                  <a:latin typeface="Arial" panose="020B0604020202020204" pitchFamily="34" charset="0"/>
                  <a:ea typeface="Verdana" panose="020B0604030504040204" pitchFamily="34" charset="0"/>
                  <a:cs typeface="Arial" panose="020B0604020202020204" pitchFamily="34" charset="0"/>
                </a:rPr>
                <a:t>Key </a:t>
              </a:r>
              <a:r>
                <a:rPr lang="en-GB" sz="1600" b="1" dirty="0">
                  <a:solidFill>
                    <a:schemeClr val="bg1"/>
                  </a:solidFill>
                  <a:latin typeface="Arial" panose="020B0604020202020204" pitchFamily="34" charset="0"/>
                  <a:ea typeface="Verdana" panose="020B0604030504040204" pitchFamily="34" charset="0"/>
                  <a:cs typeface="Arial" panose="020B0604020202020204" pitchFamily="34" charset="0"/>
                </a:rPr>
                <a:t>target </a:t>
              </a:r>
              <a:r>
                <a:rPr lang="en-GB" sz="1600" b="1" dirty="0" smtClean="0">
                  <a:solidFill>
                    <a:schemeClr val="bg1"/>
                  </a:solidFill>
                  <a:latin typeface="Arial" panose="020B0604020202020204" pitchFamily="34" charset="0"/>
                  <a:ea typeface="Verdana" panose="020B0604030504040204" pitchFamily="34" charset="0"/>
                  <a:cs typeface="Arial" panose="020B0604020202020204" pitchFamily="34" charset="0"/>
                </a:rPr>
                <a:t>audience </a:t>
              </a:r>
            </a:p>
            <a:p>
              <a:pPr algn="ctr"/>
              <a:r>
                <a:rPr lang="en-GB" sz="1400" dirty="0" smtClean="0">
                  <a:solidFill>
                    <a:schemeClr val="bg1"/>
                  </a:solidFill>
                  <a:latin typeface="Arial" panose="020B0604020202020204" pitchFamily="34" charset="0"/>
                  <a:ea typeface="Verdana" panose="020B0604030504040204" pitchFamily="34" charset="0"/>
                  <a:cs typeface="Arial" panose="020B0604020202020204" pitchFamily="34" charset="0"/>
                </a:rPr>
                <a:t>decision-makers</a:t>
              </a:r>
              <a:r>
                <a:rPr lang="en-GB" sz="1400" dirty="0">
                  <a:solidFill>
                    <a:schemeClr val="bg1"/>
                  </a:solidFill>
                  <a:latin typeface="Arial" panose="020B0604020202020204" pitchFamily="34" charset="0"/>
                  <a:ea typeface="Verdana" panose="020B0604030504040204" pitchFamily="34" charset="0"/>
                  <a:cs typeface="Arial" panose="020B0604020202020204" pitchFamily="34" charset="0"/>
                </a:rPr>
                <a:t>, teacher-trainers, language </a:t>
              </a:r>
              <a:r>
                <a:rPr lang="en-GB" sz="1400" dirty="0" smtClean="0">
                  <a:solidFill>
                    <a:schemeClr val="bg1"/>
                  </a:solidFill>
                  <a:latin typeface="Arial" panose="020B0604020202020204" pitchFamily="34" charset="0"/>
                  <a:ea typeface="Verdana" panose="020B0604030504040204" pitchFamily="34" charset="0"/>
                  <a:cs typeface="Arial" panose="020B0604020202020204" pitchFamily="34" charset="0"/>
                </a:rPr>
                <a:t>teachers</a:t>
              </a:r>
              <a:endParaRPr lang="en-US" altLang="de-DE"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grpSp>
      <p:sp>
        <p:nvSpPr>
          <p:cNvPr id="6" name="Rectangle 3"/>
          <p:cNvSpPr>
            <a:spLocks noChangeArrowheads="1"/>
          </p:cNvSpPr>
          <p:nvPr/>
        </p:nvSpPr>
        <p:spPr bwMode="auto">
          <a:xfrm>
            <a:off x="117657" y="425626"/>
            <a:ext cx="8620654"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de-DE" b="1" dirty="0" smtClean="0">
                <a:solidFill>
                  <a:srgbClr val="002060"/>
                </a:solidFill>
                <a:latin typeface="+mj-lt"/>
              </a:rPr>
              <a:t>ECML</a:t>
            </a:r>
            <a:r>
              <a:rPr lang="cs-CZ" altLang="de-DE" b="1" dirty="0" smtClean="0">
                <a:solidFill>
                  <a:srgbClr val="002060"/>
                </a:solidFill>
                <a:latin typeface="+mj-lt"/>
              </a:rPr>
              <a:t>  </a:t>
            </a:r>
            <a:r>
              <a:rPr lang="cs-CZ" altLang="de-DE" b="1" dirty="0" smtClean="0">
                <a:solidFill>
                  <a:srgbClr val="002060"/>
                </a:solidFill>
                <a:latin typeface="+mj-lt"/>
                <a:hlinkClick r:id="rId3"/>
              </a:rPr>
              <a:t>www.ecml.at</a:t>
            </a:r>
            <a:r>
              <a:rPr lang="cs-CZ" altLang="de-DE" b="1" dirty="0" smtClean="0">
                <a:solidFill>
                  <a:srgbClr val="002060"/>
                </a:solidFill>
                <a:latin typeface="+mj-lt"/>
              </a:rPr>
              <a:t> </a:t>
            </a:r>
            <a:endParaRPr lang="fr-FR" altLang="de-DE" b="1" dirty="0" smtClean="0">
              <a:solidFill>
                <a:srgbClr val="002060"/>
              </a:solidFill>
              <a:latin typeface="+mj-lt"/>
            </a:endParaRPr>
          </a:p>
          <a:p>
            <a:pPr algn="ctr" eaLnBrk="1" hangingPunct="1">
              <a:spcBef>
                <a:spcPct val="0"/>
              </a:spcBef>
              <a:buFontTx/>
              <a:buNone/>
            </a:pPr>
            <a:endParaRPr lang="fr-FR" altLang="de-DE" sz="900" b="1" dirty="0" smtClean="0">
              <a:solidFill>
                <a:srgbClr val="0070C0"/>
              </a:solidFill>
              <a:latin typeface="Century Gothic" panose="020B0502020202020204" pitchFamily="34" charset="0"/>
            </a:endParaRPr>
          </a:p>
        </p:txBody>
      </p:sp>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grpSp>
        <p:nvGrpSpPr>
          <p:cNvPr id="15" name="Group 14"/>
          <p:cNvGrpSpPr/>
          <p:nvPr/>
        </p:nvGrpSpPr>
        <p:grpSpPr>
          <a:xfrm>
            <a:off x="1146043" y="1595037"/>
            <a:ext cx="3197227" cy="1235544"/>
            <a:chOff x="1368645" y="2162656"/>
            <a:chExt cx="3197227" cy="1073305"/>
          </a:xfrm>
        </p:grpSpPr>
        <p:sp>
          <p:nvSpPr>
            <p:cNvPr id="9" name="Rectangle 8"/>
            <p:cNvSpPr/>
            <p:nvPr/>
          </p:nvSpPr>
          <p:spPr>
            <a:xfrm>
              <a:off x="1368645" y="2162656"/>
              <a:ext cx="3197227" cy="1063277"/>
            </a:xfrm>
            <a:prstGeom prst="rect">
              <a:avLst/>
            </a:prstGeom>
            <a:solidFill>
              <a:srgbClr val="618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5" name="Rectangle 4"/>
            <p:cNvSpPr/>
            <p:nvPr/>
          </p:nvSpPr>
          <p:spPr>
            <a:xfrm>
              <a:off x="1368645" y="2251076"/>
              <a:ext cx="3197227" cy="984885"/>
            </a:xfrm>
            <a:prstGeom prst="rect">
              <a:avLst/>
            </a:prstGeom>
            <a:ln>
              <a:noFill/>
            </a:ln>
          </p:spPr>
          <p:txBody>
            <a:bodyPr wrap="square">
              <a:spAutoFit/>
            </a:bodyPr>
            <a:lstStyle/>
            <a:p>
              <a:pPr algn="ctr"/>
              <a:r>
                <a:rPr lang="en-GB" sz="1600" b="1" dirty="0">
                  <a:solidFill>
                    <a:schemeClr val="bg1"/>
                  </a:solidFill>
                  <a:latin typeface="Arial" panose="020B0604020202020204" pitchFamily="34" charset="0"/>
                  <a:ea typeface="Verdana" panose="020B0604030504040204" pitchFamily="34" charset="0"/>
                  <a:cs typeface="Arial" panose="020B0604020202020204" pitchFamily="34" charset="0"/>
                </a:rPr>
                <a:t>An enlarged Partial Agreement </a:t>
              </a:r>
              <a:endParaRPr lang="en-GB" sz="1600" b="1" dirty="0" smtClean="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GB" sz="1400" dirty="0" smtClean="0">
                  <a:solidFill>
                    <a:schemeClr val="bg1"/>
                  </a:solidFill>
                  <a:latin typeface="Arial" panose="020B0604020202020204" pitchFamily="34" charset="0"/>
                  <a:ea typeface="Verdana" panose="020B0604030504040204" pitchFamily="34" charset="0"/>
                  <a:cs typeface="Arial" panose="020B0604020202020204" pitchFamily="34" charset="0"/>
                </a:rPr>
                <a:t>of </a:t>
              </a:r>
              <a:r>
                <a:rPr lang="en-GB" sz="1400" dirty="0">
                  <a:solidFill>
                    <a:schemeClr val="bg1"/>
                  </a:solidFill>
                  <a:latin typeface="Arial" panose="020B0604020202020204" pitchFamily="34" charset="0"/>
                  <a:ea typeface="Verdana" panose="020B0604030504040204" pitchFamily="34" charset="0"/>
                  <a:cs typeface="Arial" panose="020B0604020202020204" pitchFamily="34" charset="0"/>
                </a:rPr>
                <a:t>the Council of Europe with 33 member states; founded in Graz, Austria in </a:t>
              </a:r>
              <a:r>
                <a:rPr lang="en-GB" sz="1400" dirty="0" smtClean="0">
                  <a:solidFill>
                    <a:schemeClr val="bg1"/>
                  </a:solidFill>
                  <a:latin typeface="Arial" panose="020B0604020202020204" pitchFamily="34" charset="0"/>
                  <a:ea typeface="Verdana" panose="020B0604030504040204" pitchFamily="34" charset="0"/>
                  <a:cs typeface="Arial" panose="020B0604020202020204" pitchFamily="34" charset="0"/>
                </a:rPr>
                <a:t>1994</a:t>
              </a:r>
              <a:endParaRPr lang="en-GB"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grpSp>
      <p:grpSp>
        <p:nvGrpSpPr>
          <p:cNvPr id="16" name="Group 15"/>
          <p:cNvGrpSpPr/>
          <p:nvPr/>
        </p:nvGrpSpPr>
        <p:grpSpPr>
          <a:xfrm>
            <a:off x="4594091" y="1612838"/>
            <a:ext cx="3197227" cy="1235545"/>
            <a:chOff x="4740685" y="2162655"/>
            <a:chExt cx="3197227" cy="1073306"/>
          </a:xfrm>
        </p:grpSpPr>
        <p:sp>
          <p:nvSpPr>
            <p:cNvPr id="13" name="Rectangle 12"/>
            <p:cNvSpPr/>
            <p:nvPr/>
          </p:nvSpPr>
          <p:spPr>
            <a:xfrm>
              <a:off x="4740685" y="2162655"/>
              <a:ext cx="3197227" cy="1063277"/>
            </a:xfrm>
            <a:prstGeom prst="rect">
              <a:avLst/>
            </a:prstGeom>
            <a:solidFill>
              <a:srgbClr val="646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7" name="Rectangle 6"/>
            <p:cNvSpPr/>
            <p:nvPr/>
          </p:nvSpPr>
          <p:spPr>
            <a:xfrm>
              <a:off x="4772029" y="2251076"/>
              <a:ext cx="3099284" cy="984885"/>
            </a:xfrm>
            <a:prstGeom prst="rect">
              <a:avLst/>
            </a:prstGeom>
          </p:spPr>
          <p:txBody>
            <a:bodyPr wrap="square">
              <a:spAutoFit/>
            </a:bodyPr>
            <a:lstStyle/>
            <a:p>
              <a:pPr lvl="0" algn="ctr"/>
              <a:r>
                <a:rPr lang="de-DE" altLang="de-DE" sz="1600" b="1" dirty="0" smtClean="0">
                  <a:solidFill>
                    <a:schemeClr val="bg1"/>
                  </a:solidFill>
                  <a:latin typeface="Arial" panose="020B0604020202020204" pitchFamily="34" charset="0"/>
                  <a:ea typeface="Verdana" panose="020B0604030504040204" pitchFamily="34" charset="0"/>
                  <a:cs typeface="Arial" panose="020B0604020202020204" pitchFamily="34" charset="0"/>
                </a:rPr>
                <a:t>Mission </a:t>
              </a:r>
            </a:p>
            <a:p>
              <a:pPr lvl="0" algn="ctr"/>
              <a:r>
                <a:rPr lang="de-DE" altLang="de-DE" sz="1400" dirty="0" err="1" smtClean="0">
                  <a:solidFill>
                    <a:schemeClr val="bg1"/>
                  </a:solidFill>
                  <a:latin typeface="Arial" panose="020B0604020202020204" pitchFamily="34" charset="0"/>
                  <a:ea typeface="Verdana" panose="020B0604030504040204" pitchFamily="34" charset="0"/>
                  <a:cs typeface="Arial" panose="020B0604020202020204" pitchFamily="34" charset="0"/>
                </a:rPr>
                <a:t>innovation</a:t>
              </a:r>
              <a:r>
                <a:rPr lang="de-DE" altLang="de-DE" sz="1400" dirty="0" smtClean="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in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language</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learning</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and</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smtClean="0">
                  <a:solidFill>
                    <a:schemeClr val="bg1"/>
                  </a:solidFill>
                  <a:latin typeface="Arial" panose="020B0604020202020204" pitchFamily="34" charset="0"/>
                  <a:ea typeface="Verdana" panose="020B0604030504040204" pitchFamily="34" charset="0"/>
                  <a:cs typeface="Arial" panose="020B0604020202020204" pitchFamily="34" charset="0"/>
                </a:rPr>
                <a:t>teaching</a:t>
              </a:r>
              <a:r>
                <a:rPr lang="de-DE" altLang="de-DE" sz="1400" dirty="0" smtClean="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smtClean="0">
                  <a:solidFill>
                    <a:schemeClr val="bg1"/>
                  </a:solidFill>
                  <a:latin typeface="Arial" panose="020B0604020202020204" pitchFamily="34" charset="0"/>
                  <a:ea typeface="Verdana" panose="020B0604030504040204" pitchFamily="34" charset="0"/>
                  <a:cs typeface="Arial" panose="020B0604020202020204" pitchFamily="34" charset="0"/>
                </a:rPr>
                <a:t>implementation</a:t>
              </a:r>
              <a:r>
                <a:rPr lang="de-DE" altLang="de-DE" sz="1400" dirty="0" smtClean="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of</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effective</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language</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education</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policies</a:t>
              </a:r>
              <a:endPar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grpSp>
      <p:grpSp>
        <p:nvGrpSpPr>
          <p:cNvPr id="14" name="Group 13"/>
          <p:cNvGrpSpPr/>
          <p:nvPr/>
        </p:nvGrpSpPr>
        <p:grpSpPr>
          <a:xfrm>
            <a:off x="4594092" y="2952219"/>
            <a:ext cx="3197227" cy="1224000"/>
            <a:chOff x="654307" y="3305117"/>
            <a:chExt cx="3197227" cy="1076478"/>
          </a:xfrm>
        </p:grpSpPr>
        <p:sp>
          <p:nvSpPr>
            <p:cNvPr id="11" name="Rectangle 10"/>
            <p:cNvSpPr/>
            <p:nvPr/>
          </p:nvSpPr>
          <p:spPr>
            <a:xfrm>
              <a:off x="654307" y="3305117"/>
              <a:ext cx="3197227" cy="1076478"/>
            </a:xfrm>
            <a:prstGeom prst="rect">
              <a:avLst/>
            </a:prstGeom>
            <a:solidFill>
              <a:srgbClr val="B5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sp>
          <p:nvSpPr>
            <p:cNvPr id="8" name="Rectangle 7"/>
            <p:cNvSpPr/>
            <p:nvPr/>
          </p:nvSpPr>
          <p:spPr>
            <a:xfrm>
              <a:off x="798321" y="3451296"/>
              <a:ext cx="2909196" cy="676705"/>
            </a:xfrm>
            <a:prstGeom prst="rect">
              <a:avLst/>
            </a:prstGeom>
          </p:spPr>
          <p:txBody>
            <a:bodyPr wrap="square">
              <a:spAutoFit/>
            </a:bodyPr>
            <a:lstStyle/>
            <a:p>
              <a:pPr lvl="0" algn="ctr"/>
              <a:r>
                <a:rPr lang="de-DE" altLang="de-DE" sz="1600" b="1" dirty="0">
                  <a:solidFill>
                    <a:schemeClr val="bg1"/>
                  </a:solidFill>
                  <a:latin typeface="Arial" panose="020B0604020202020204" pitchFamily="34" charset="0"/>
                  <a:ea typeface="Verdana" panose="020B0604030504040204" pitchFamily="34" charset="0"/>
                  <a:cs typeface="Arial" panose="020B0604020202020204" pitchFamily="34" charset="0"/>
                </a:rPr>
                <a:t>4 </a:t>
              </a:r>
              <a:r>
                <a:rPr lang="de-DE" altLang="de-DE" sz="1600" b="1" dirty="0" err="1">
                  <a:solidFill>
                    <a:schemeClr val="bg1"/>
                  </a:solidFill>
                  <a:latin typeface="Arial" panose="020B0604020202020204" pitchFamily="34" charset="0"/>
                  <a:ea typeface="Verdana" panose="020B0604030504040204" pitchFamily="34" charset="0"/>
                  <a:cs typeface="Arial" panose="020B0604020202020204" pitchFamily="34" charset="0"/>
                </a:rPr>
                <a:t>year</a:t>
              </a:r>
              <a:r>
                <a:rPr lang="de-DE" altLang="de-DE" sz="1600"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600" b="1" dirty="0" err="1">
                  <a:solidFill>
                    <a:schemeClr val="bg1"/>
                  </a:solidFill>
                  <a:latin typeface="Arial" panose="020B0604020202020204" pitchFamily="34" charset="0"/>
                  <a:ea typeface="Verdana" panose="020B0604030504040204" pitchFamily="34" charset="0"/>
                  <a:cs typeface="Arial" panose="020B0604020202020204" pitchFamily="34" charset="0"/>
                </a:rPr>
                <a:t>programmes</a:t>
              </a:r>
              <a:r>
                <a:rPr lang="de-DE" altLang="de-DE" sz="1600" b="1" dirty="0">
                  <a:solidFill>
                    <a:schemeClr val="bg1"/>
                  </a:solidFill>
                  <a:latin typeface="Arial" panose="020B0604020202020204" pitchFamily="34" charset="0"/>
                  <a:ea typeface="Verdana" panose="020B0604030504040204" pitchFamily="34" charset="0"/>
                  <a:cs typeface="Arial" panose="020B0604020202020204" pitchFamily="34" charset="0"/>
                </a:rPr>
                <a:t> </a:t>
              </a:r>
              <a:endParaRPr lang="de-DE" altLang="de-DE" sz="1600" b="1" dirty="0" smtClean="0">
                <a:solidFill>
                  <a:schemeClr val="bg1"/>
                </a:solidFill>
                <a:latin typeface="Arial" panose="020B0604020202020204" pitchFamily="34" charset="0"/>
                <a:ea typeface="Verdana" panose="020B0604030504040204" pitchFamily="34" charset="0"/>
                <a:cs typeface="Arial" panose="020B0604020202020204" pitchFamily="34" charset="0"/>
              </a:endParaRPr>
            </a:p>
            <a:p>
              <a:pPr lvl="0" algn="ctr"/>
              <a:r>
                <a:rPr lang="de-DE" altLang="de-DE" sz="1400" dirty="0" err="1" smtClean="0">
                  <a:solidFill>
                    <a:schemeClr val="bg1"/>
                  </a:solidFill>
                  <a:latin typeface="Arial" panose="020B0604020202020204" pitchFamily="34" charset="0"/>
                  <a:ea typeface="Verdana" panose="020B0604030504040204" pitchFamily="34" charset="0"/>
                  <a:cs typeface="Arial" panose="020B0604020202020204" pitchFamily="34" charset="0"/>
                </a:rPr>
                <a:t>of</a:t>
              </a:r>
              <a:r>
                <a:rPr lang="de-DE" altLang="de-DE" sz="1400" dirty="0" smtClean="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international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projects</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and</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 bilateral </a:t>
              </a:r>
              <a:r>
                <a:rPr lang="de-DE" altLang="de-DE" sz="1400" dirty="0" err="1" smtClean="0">
                  <a:solidFill>
                    <a:schemeClr val="bg1"/>
                  </a:solidFill>
                  <a:latin typeface="Arial" panose="020B0604020202020204" pitchFamily="34" charset="0"/>
                  <a:ea typeface="Verdana" panose="020B0604030504040204" pitchFamily="34" charset="0"/>
                  <a:cs typeface="Arial" panose="020B0604020202020204" pitchFamily="34" charset="0"/>
                </a:rPr>
                <a:t>training</a:t>
              </a:r>
              <a:r>
                <a:rPr lang="de-DE" altLang="de-DE" sz="1400" dirty="0" smtClean="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and</a:t>
              </a:r>
              <a:r>
                <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de-DE" altLang="de-DE" sz="1400" dirty="0" err="1">
                  <a:solidFill>
                    <a:schemeClr val="bg1"/>
                  </a:solidFill>
                  <a:latin typeface="Arial" panose="020B0604020202020204" pitchFamily="34" charset="0"/>
                  <a:ea typeface="Verdana" panose="020B0604030504040204" pitchFamily="34" charset="0"/>
                  <a:cs typeface="Arial" panose="020B0604020202020204" pitchFamily="34" charset="0"/>
                </a:rPr>
                <a:t>c</a:t>
              </a:r>
              <a:r>
                <a:rPr lang="de-DE" altLang="de-DE" sz="1400" dirty="0" err="1" smtClean="0">
                  <a:solidFill>
                    <a:schemeClr val="bg1"/>
                  </a:solidFill>
                  <a:latin typeface="Arial" panose="020B0604020202020204" pitchFamily="34" charset="0"/>
                  <a:ea typeface="Verdana" panose="020B0604030504040204" pitchFamily="34" charset="0"/>
                  <a:cs typeface="Arial" panose="020B0604020202020204" pitchFamily="34" charset="0"/>
                </a:rPr>
                <a:t>onsultancy</a:t>
              </a:r>
              <a:endParaRPr lang="de-DE" altLang="de-DE"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577586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431540" y="1124744"/>
          <a:ext cx="8568952" cy="4972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39552" y="332656"/>
            <a:ext cx="8352928" cy="1077218"/>
          </a:xfrm>
          <a:prstGeom prst="rect">
            <a:avLst/>
          </a:prstGeom>
          <a:noFill/>
        </p:spPr>
        <p:txBody>
          <a:bodyPr wrap="square" rtlCol="0">
            <a:spAutoFit/>
          </a:bodyPr>
          <a:lstStyle/>
          <a:p>
            <a:pPr lvl="0" algn="ctr"/>
            <a:r>
              <a:rPr lang="fr-FR" sz="3200" b="1" dirty="0">
                <a:solidFill>
                  <a:srgbClr val="002060"/>
                </a:solidFill>
                <a:latin typeface="Calibri"/>
              </a:rPr>
              <a:t>ECML: a unique centre for language </a:t>
            </a:r>
            <a:r>
              <a:rPr lang="fr-FR" sz="3200" b="1" dirty="0" smtClean="0">
                <a:solidFill>
                  <a:srgbClr val="002060"/>
                </a:solidFill>
                <a:latin typeface="Calibri"/>
              </a:rPr>
              <a:t>education</a:t>
            </a:r>
            <a:endParaRPr lang="cs-CZ" sz="3200" b="1" dirty="0" smtClean="0">
              <a:solidFill>
                <a:srgbClr val="002060"/>
              </a:solidFill>
              <a:latin typeface="Calibri"/>
            </a:endParaRPr>
          </a:p>
          <a:p>
            <a:pPr lvl="0" algn="ctr"/>
            <a:r>
              <a:rPr lang="fr-FR" sz="3200" b="1" dirty="0" smtClean="0">
                <a:solidFill>
                  <a:srgbClr val="002060"/>
                </a:solidFill>
                <a:latin typeface="Calibri"/>
              </a:rPr>
              <a:t> </a:t>
            </a:r>
            <a:endParaRPr lang="fr-FR" sz="3200" b="1" dirty="0">
              <a:solidFill>
                <a:srgbClr val="002060"/>
              </a:solidFill>
              <a:latin typeface="Calibri"/>
            </a:endParaRPr>
          </a:p>
        </p:txBody>
      </p:sp>
    </p:spTree>
    <p:extLst>
      <p:ext uri="{BB962C8B-B14F-4D97-AF65-F5344CB8AC3E}">
        <p14:creationId xmlns:p14="http://schemas.microsoft.com/office/powerpoint/2010/main" val="4117728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oon 11"/>
          <p:cNvSpPr/>
          <p:nvPr/>
        </p:nvSpPr>
        <p:spPr>
          <a:xfrm rot="9440700">
            <a:off x="5205251" y="1407742"/>
            <a:ext cx="3651116" cy="4470866"/>
          </a:xfrm>
          <a:prstGeom prst="moon">
            <a:avLst>
              <a:gd name="adj" fmla="val 23265"/>
            </a:avLst>
          </a:prstGeom>
          <a:solidFill>
            <a:srgbClr val="6BBEC7"/>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4" name="Moon 13"/>
          <p:cNvSpPr/>
          <p:nvPr/>
        </p:nvSpPr>
        <p:spPr>
          <a:xfrm rot="1130582">
            <a:off x="409129" y="1349323"/>
            <a:ext cx="3653602" cy="4712279"/>
          </a:xfrm>
          <a:prstGeom prst="moon">
            <a:avLst>
              <a:gd name="adj" fmla="val 22723"/>
            </a:avLst>
          </a:prstGeom>
          <a:solidFill>
            <a:srgbClr val="5EB8C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graphicFrame>
        <p:nvGraphicFramePr>
          <p:cNvPr id="16" name="Content Placeholder 2"/>
          <p:cNvGraphicFramePr>
            <a:graphicFrameLocks/>
          </p:cNvGraphicFramePr>
          <p:nvPr>
            <p:extLst/>
          </p:nvPr>
        </p:nvGraphicFramePr>
        <p:xfrm>
          <a:off x="1079612" y="2052228"/>
          <a:ext cx="6646895"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Flowchart: Alternate Process 27"/>
          <p:cNvSpPr/>
          <p:nvPr/>
        </p:nvSpPr>
        <p:spPr>
          <a:xfrm>
            <a:off x="3905926" y="2828502"/>
            <a:ext cx="1512168" cy="324036"/>
          </a:xfrm>
          <a:prstGeom prst="flowChartAlternateProcess">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solidFill>
                  <a:srgbClr val="4F81BD">
                    <a:lumMod val="50000"/>
                  </a:srgbClr>
                </a:solidFill>
              </a:rPr>
              <a:t>Development</a:t>
            </a:r>
            <a:endParaRPr lang="de-AT" sz="1400" b="1" dirty="0">
              <a:solidFill>
                <a:srgbClr val="4F81BD">
                  <a:lumMod val="50000"/>
                </a:srgbClr>
              </a:solidFill>
            </a:endParaRPr>
          </a:p>
        </p:txBody>
      </p:sp>
      <p:sp>
        <p:nvSpPr>
          <p:cNvPr id="30" name="Flowchart: Alternate Process 29"/>
          <p:cNvSpPr/>
          <p:nvPr/>
        </p:nvSpPr>
        <p:spPr>
          <a:xfrm>
            <a:off x="4067944" y="6021288"/>
            <a:ext cx="1188132" cy="288032"/>
          </a:xfrm>
          <a:prstGeom prst="flowChartAlternateProcess">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rgbClr val="4F81BD">
                    <a:lumMod val="50000"/>
                  </a:srgbClr>
                </a:solidFill>
              </a:rPr>
              <a:t>Mediation</a:t>
            </a:r>
            <a:endParaRPr lang="de-AT" sz="1400" b="1" dirty="0">
              <a:solidFill>
                <a:srgbClr val="4F81BD">
                  <a:lumMod val="50000"/>
                </a:srgbClr>
              </a:solidFill>
            </a:endParaRPr>
          </a:p>
        </p:txBody>
      </p:sp>
      <p:sp>
        <p:nvSpPr>
          <p:cNvPr id="13" name="TextBox 12"/>
          <p:cNvSpPr txBox="1"/>
          <p:nvPr/>
        </p:nvSpPr>
        <p:spPr>
          <a:xfrm>
            <a:off x="4966754" y="3465875"/>
            <a:ext cx="1368152" cy="353943"/>
          </a:xfrm>
          <a:prstGeom prst="rect">
            <a:avLst/>
          </a:prstGeom>
          <a:noFill/>
        </p:spPr>
        <p:txBody>
          <a:bodyPr wrap="square" rtlCol="0">
            <a:spAutoFit/>
          </a:bodyPr>
          <a:lstStyle/>
          <a:p>
            <a:r>
              <a:rPr lang="en-US" sz="1700" b="1" dirty="0" smtClean="0">
                <a:solidFill>
                  <a:prstClr val="white"/>
                </a:solidFill>
                <a:latin typeface="Calibri" panose="020F0502020204030204" pitchFamily="34" charset="0"/>
              </a:rPr>
              <a:t>Think  tanks</a:t>
            </a:r>
            <a:endParaRPr lang="de-AT" sz="1700" b="1" dirty="0">
              <a:solidFill>
                <a:prstClr val="white"/>
              </a:solidFill>
              <a:latin typeface="Calibri" panose="020F0502020204030204" pitchFamily="34" charset="0"/>
            </a:endParaRPr>
          </a:p>
        </p:txBody>
      </p:sp>
      <p:sp>
        <p:nvSpPr>
          <p:cNvPr id="15" name="TextBox 14"/>
          <p:cNvSpPr txBox="1"/>
          <p:nvPr/>
        </p:nvSpPr>
        <p:spPr>
          <a:xfrm>
            <a:off x="4850122" y="5034371"/>
            <a:ext cx="1646144" cy="615553"/>
          </a:xfrm>
          <a:prstGeom prst="rect">
            <a:avLst/>
          </a:prstGeom>
          <a:noFill/>
        </p:spPr>
        <p:txBody>
          <a:bodyPr wrap="square" rtlCol="0">
            <a:spAutoFit/>
          </a:bodyPr>
          <a:lstStyle/>
          <a:p>
            <a:r>
              <a:rPr lang="de-AT" sz="1700" b="1" dirty="0" err="1" smtClean="0">
                <a:solidFill>
                  <a:prstClr val="white"/>
                </a:solidFill>
                <a:latin typeface="Calibri" panose="020F0502020204030204" pitchFamily="34" charset="0"/>
              </a:rPr>
              <a:t>Activities</a:t>
            </a:r>
            <a:r>
              <a:rPr lang="de-AT" sz="1700" b="1" dirty="0" smtClean="0">
                <a:solidFill>
                  <a:prstClr val="white"/>
                </a:solidFill>
                <a:latin typeface="Calibri" panose="020F0502020204030204" pitchFamily="34" charset="0"/>
              </a:rPr>
              <a:t> for a wider </a:t>
            </a:r>
            <a:r>
              <a:rPr lang="de-AT" sz="1700" b="1" dirty="0" err="1" smtClean="0">
                <a:solidFill>
                  <a:prstClr val="white"/>
                </a:solidFill>
                <a:latin typeface="Calibri" panose="020F0502020204030204" pitchFamily="34" charset="0"/>
              </a:rPr>
              <a:t>public</a:t>
            </a:r>
            <a:endParaRPr lang="de-AT" sz="1700" b="1" dirty="0">
              <a:solidFill>
                <a:prstClr val="white"/>
              </a:solidFill>
              <a:latin typeface="Calibri" panose="020F0502020204030204" pitchFamily="34" charset="0"/>
            </a:endParaRPr>
          </a:p>
        </p:txBody>
      </p:sp>
      <p:sp>
        <p:nvSpPr>
          <p:cNvPr id="17" name="TextBox 16"/>
          <p:cNvSpPr txBox="1"/>
          <p:nvPr/>
        </p:nvSpPr>
        <p:spPr>
          <a:xfrm>
            <a:off x="3455876" y="3465875"/>
            <a:ext cx="1188132" cy="353943"/>
          </a:xfrm>
          <a:prstGeom prst="rect">
            <a:avLst/>
          </a:prstGeom>
          <a:noFill/>
        </p:spPr>
        <p:txBody>
          <a:bodyPr wrap="square" rtlCol="0">
            <a:spAutoFit/>
          </a:bodyPr>
          <a:lstStyle/>
          <a:p>
            <a:r>
              <a:rPr lang="en-US" sz="1700" b="1" dirty="0" smtClean="0">
                <a:solidFill>
                  <a:prstClr val="white"/>
                </a:solidFill>
                <a:latin typeface="Calibri" panose="020F0502020204030204" pitchFamily="34" charset="0"/>
                <a:hlinkClick r:id="rId8"/>
              </a:rPr>
              <a:t>Projects</a:t>
            </a:r>
            <a:endParaRPr lang="de-AT" sz="1700" b="1" dirty="0">
              <a:solidFill>
                <a:prstClr val="white"/>
              </a:solidFill>
              <a:latin typeface="Calibri" panose="020F0502020204030204" pitchFamily="34" charset="0"/>
            </a:endParaRPr>
          </a:p>
        </p:txBody>
      </p:sp>
      <p:sp>
        <p:nvSpPr>
          <p:cNvPr id="18" name="TextBox 17"/>
          <p:cNvSpPr txBox="1"/>
          <p:nvPr/>
        </p:nvSpPr>
        <p:spPr>
          <a:xfrm>
            <a:off x="3093391" y="5023172"/>
            <a:ext cx="1476164" cy="877163"/>
          </a:xfrm>
          <a:prstGeom prst="rect">
            <a:avLst/>
          </a:prstGeom>
          <a:noFill/>
        </p:spPr>
        <p:txBody>
          <a:bodyPr wrap="square" rtlCol="0">
            <a:spAutoFit/>
          </a:bodyPr>
          <a:lstStyle/>
          <a:p>
            <a:r>
              <a:rPr lang="de-AT" sz="1700" b="1" dirty="0" smtClean="0">
                <a:solidFill>
                  <a:prstClr val="white"/>
                </a:solidFill>
                <a:latin typeface="Calibri" panose="020F0502020204030204" pitchFamily="34" charset="0"/>
              </a:rPr>
              <a:t>Support in national </a:t>
            </a:r>
            <a:r>
              <a:rPr lang="de-AT" sz="1700" b="1" dirty="0" err="1" smtClean="0">
                <a:solidFill>
                  <a:prstClr val="white"/>
                </a:solidFill>
                <a:latin typeface="Calibri" panose="020F0502020204030204" pitchFamily="34" charset="0"/>
              </a:rPr>
              <a:t>contexts</a:t>
            </a:r>
            <a:endParaRPr lang="de-AT" sz="1700" b="1" dirty="0">
              <a:solidFill>
                <a:prstClr val="white"/>
              </a:solidFill>
              <a:latin typeface="Calibri" panose="020F0502020204030204" pitchFamily="34" charset="0"/>
            </a:endParaRPr>
          </a:p>
        </p:txBody>
      </p:sp>
      <p:sp>
        <p:nvSpPr>
          <p:cNvPr id="3" name="TextBox 2"/>
          <p:cNvSpPr txBox="1"/>
          <p:nvPr/>
        </p:nvSpPr>
        <p:spPr>
          <a:xfrm>
            <a:off x="1025606" y="292279"/>
            <a:ext cx="7236804" cy="1169551"/>
          </a:xfrm>
          <a:prstGeom prst="rect">
            <a:avLst/>
          </a:prstGeom>
          <a:noFill/>
        </p:spPr>
        <p:txBody>
          <a:bodyPr wrap="square" rtlCol="0">
            <a:spAutoFit/>
          </a:bodyPr>
          <a:lstStyle/>
          <a:p>
            <a:pPr algn="ctr"/>
            <a:r>
              <a:rPr lang="en-GB" sz="2400" b="1" dirty="0" smtClean="0">
                <a:solidFill>
                  <a:srgbClr val="0070C0"/>
                </a:solidFill>
                <a:latin typeface="Calibri"/>
              </a:rPr>
              <a:t>ECML Programme 2016-19</a:t>
            </a:r>
          </a:p>
          <a:p>
            <a:pPr algn="ctr"/>
            <a:endParaRPr lang="en-GB" dirty="0">
              <a:solidFill>
                <a:srgbClr val="0070C0"/>
              </a:solidFill>
            </a:endParaRPr>
          </a:p>
          <a:p>
            <a:pPr algn="ctr"/>
            <a:r>
              <a:rPr lang="en-GB" sz="2800" b="1" dirty="0" smtClean="0">
                <a:solidFill>
                  <a:srgbClr val="0070C0"/>
                </a:solidFill>
                <a:latin typeface="Calibri"/>
              </a:rPr>
              <a:t>“Languages at the heart of learning” </a:t>
            </a:r>
            <a:endParaRPr lang="en-GB" sz="2800" b="1" dirty="0">
              <a:solidFill>
                <a:srgbClr val="0070C0"/>
              </a:solidFill>
              <a:latin typeface="Calibri"/>
            </a:endParaRPr>
          </a:p>
        </p:txBody>
      </p:sp>
    </p:spTree>
    <p:extLst>
      <p:ext uri="{BB962C8B-B14F-4D97-AF65-F5344CB8AC3E}">
        <p14:creationId xmlns:p14="http://schemas.microsoft.com/office/powerpoint/2010/main" val="296333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280920" cy="1200329"/>
          </a:xfrm>
          <a:prstGeom prst="rect">
            <a:avLst/>
          </a:prstGeom>
          <a:noFill/>
        </p:spPr>
        <p:txBody>
          <a:bodyPr wrap="square" rtlCol="0">
            <a:spAutoFit/>
          </a:bodyPr>
          <a:lstStyle/>
          <a:p>
            <a:pPr algn="ctr"/>
            <a:r>
              <a:rPr lang="en-US" sz="3600" b="1" dirty="0" smtClean="0">
                <a:solidFill>
                  <a:srgbClr val="1F497D">
                    <a:lumMod val="75000"/>
                  </a:srgbClr>
                </a:solidFill>
                <a:latin typeface="+mj-lt"/>
              </a:rPr>
              <a:t>Current </a:t>
            </a:r>
            <a:r>
              <a:rPr lang="cs-CZ" sz="3600" b="1" dirty="0" err="1" smtClean="0">
                <a:solidFill>
                  <a:srgbClr val="1F497D">
                    <a:lumMod val="75000"/>
                  </a:srgbClr>
                </a:solidFill>
                <a:latin typeface="+mj-lt"/>
              </a:rPr>
              <a:t>prioroties</a:t>
            </a:r>
            <a:r>
              <a:rPr lang="cs-CZ" sz="3600" b="1" dirty="0" smtClean="0">
                <a:solidFill>
                  <a:srgbClr val="1F497D">
                    <a:lumMod val="75000"/>
                  </a:srgbClr>
                </a:solidFill>
                <a:latin typeface="+mj-lt"/>
              </a:rPr>
              <a:t> </a:t>
            </a:r>
            <a:r>
              <a:rPr lang="en-US" sz="3600" b="1" dirty="0" smtClean="0">
                <a:solidFill>
                  <a:srgbClr val="1F497D">
                    <a:lumMod val="75000"/>
                  </a:srgbClr>
                </a:solidFill>
                <a:latin typeface="+mj-lt"/>
              </a:rPr>
              <a:t>in ECML member states</a:t>
            </a:r>
            <a:endParaRPr lang="en-US" sz="3600" b="1" dirty="0">
              <a:solidFill>
                <a:srgbClr val="1F497D">
                  <a:lumMod val="75000"/>
                </a:srgbClr>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025" y="1276350"/>
            <a:ext cx="7219950" cy="43053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793821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828800" y="838200"/>
            <a:ext cx="4648200" cy="4708981"/>
          </a:xfrm>
          <a:prstGeom prst="rect">
            <a:avLst/>
          </a:prstGeom>
        </p:spPr>
        <p:txBody>
          <a:bodyPr wrap="square">
            <a:spAutoFit/>
          </a:bodyPr>
          <a:lstStyle/>
          <a:p>
            <a:pPr algn="ctr"/>
            <a:r>
              <a:rPr lang="en-US" sz="2400" b="1" dirty="0">
                <a:solidFill>
                  <a:srgbClr val="0070C0"/>
                </a:solidFill>
              </a:rPr>
              <a:t>Themes  of the </a:t>
            </a:r>
            <a:r>
              <a:rPr lang="cs-CZ" sz="2400" b="1" dirty="0" err="1" smtClean="0">
                <a:solidFill>
                  <a:srgbClr val="0070C0"/>
                </a:solidFill>
              </a:rPr>
              <a:t>current</a:t>
            </a:r>
            <a:r>
              <a:rPr lang="cs-CZ" sz="2400" b="1" dirty="0" smtClean="0">
                <a:solidFill>
                  <a:srgbClr val="0070C0"/>
                </a:solidFill>
              </a:rPr>
              <a:t> </a:t>
            </a:r>
            <a:r>
              <a:rPr lang="en-US" sz="2400" b="1" dirty="0" err="1" smtClean="0">
                <a:solidFill>
                  <a:srgbClr val="0070C0"/>
                </a:solidFill>
              </a:rPr>
              <a:t>programme</a:t>
            </a:r>
            <a:endParaRPr lang="cs-CZ" sz="2400" b="1" dirty="0" smtClean="0">
              <a:solidFill>
                <a:srgbClr val="0070C0"/>
              </a:solidFill>
            </a:endParaRPr>
          </a:p>
          <a:p>
            <a:pPr algn="ctr"/>
            <a:endParaRPr lang="en-US" b="1" dirty="0">
              <a:solidFill>
                <a:srgbClr val="0070C0"/>
              </a:solidFill>
            </a:endParaRPr>
          </a:p>
          <a:p>
            <a:pPr marL="285750" indent="-285750">
              <a:buFont typeface="Arial" panose="020B0604020202020204" pitchFamily="34" charset="0"/>
              <a:buChar char="•"/>
            </a:pPr>
            <a:r>
              <a:rPr lang="en-US" b="1" dirty="0" smtClean="0">
                <a:solidFill>
                  <a:srgbClr val="0070C0"/>
                </a:solidFill>
              </a:rPr>
              <a:t>Language </a:t>
            </a:r>
            <a:r>
              <a:rPr lang="en-US" b="1" dirty="0">
                <a:solidFill>
                  <a:srgbClr val="0070C0"/>
                </a:solidFill>
              </a:rPr>
              <a:t>teacher competences</a:t>
            </a:r>
          </a:p>
          <a:p>
            <a:pPr marL="285750" indent="-285750">
              <a:buFont typeface="Arial" panose="020B0604020202020204" pitchFamily="34" charset="0"/>
              <a:buChar char="•"/>
            </a:pPr>
            <a:r>
              <a:rPr lang="en-US" b="1" dirty="0" smtClean="0">
                <a:solidFill>
                  <a:srgbClr val="0070C0"/>
                </a:solidFill>
              </a:rPr>
              <a:t>Migration </a:t>
            </a:r>
            <a:r>
              <a:rPr lang="en-US" b="1" dirty="0">
                <a:solidFill>
                  <a:srgbClr val="0070C0"/>
                </a:solidFill>
              </a:rPr>
              <a:t>and language education</a:t>
            </a:r>
          </a:p>
          <a:p>
            <a:pPr marL="285750" indent="-285750">
              <a:buFont typeface="Arial" panose="020B0604020202020204" pitchFamily="34" charset="0"/>
              <a:buChar char="•"/>
            </a:pPr>
            <a:r>
              <a:rPr lang="en-US" b="1" dirty="0" smtClean="0">
                <a:solidFill>
                  <a:srgbClr val="0070C0"/>
                </a:solidFill>
              </a:rPr>
              <a:t>Sign </a:t>
            </a:r>
            <a:r>
              <a:rPr lang="en-US" b="1" dirty="0">
                <a:solidFill>
                  <a:srgbClr val="0070C0"/>
                </a:solidFill>
              </a:rPr>
              <a:t>languages</a:t>
            </a:r>
          </a:p>
          <a:p>
            <a:pPr marL="285750" indent="-285750">
              <a:buFont typeface="Arial" panose="020B0604020202020204" pitchFamily="34" charset="0"/>
              <a:buChar char="•"/>
            </a:pPr>
            <a:r>
              <a:rPr lang="en-US" b="1" dirty="0" err="1" smtClean="0">
                <a:solidFill>
                  <a:srgbClr val="0070C0"/>
                </a:solidFill>
              </a:rPr>
              <a:t>Plurilingual</a:t>
            </a:r>
            <a:r>
              <a:rPr lang="en-US" b="1" dirty="0" smtClean="0">
                <a:solidFill>
                  <a:srgbClr val="0070C0"/>
                </a:solidFill>
              </a:rPr>
              <a:t> </a:t>
            </a:r>
            <a:r>
              <a:rPr lang="en-US" b="1" dirty="0">
                <a:solidFill>
                  <a:srgbClr val="0070C0"/>
                </a:solidFill>
              </a:rPr>
              <a:t>education </a:t>
            </a:r>
          </a:p>
          <a:p>
            <a:pPr marL="285750" indent="-285750">
              <a:buFont typeface="Arial" panose="020B0604020202020204" pitchFamily="34" charset="0"/>
              <a:buChar char="•"/>
            </a:pPr>
            <a:r>
              <a:rPr lang="en-US" b="1" dirty="0" smtClean="0">
                <a:solidFill>
                  <a:srgbClr val="0070C0"/>
                </a:solidFill>
              </a:rPr>
              <a:t>New </a:t>
            </a:r>
            <a:r>
              <a:rPr lang="en-US" b="1" dirty="0">
                <a:solidFill>
                  <a:srgbClr val="0070C0"/>
                </a:solidFill>
              </a:rPr>
              <a:t>media in language education </a:t>
            </a:r>
          </a:p>
          <a:p>
            <a:pPr marL="285750" indent="-285750">
              <a:buFont typeface="Arial" panose="020B0604020202020204" pitchFamily="34" charset="0"/>
              <a:buChar char="•"/>
            </a:pPr>
            <a:r>
              <a:rPr lang="en-US" b="1" dirty="0" smtClean="0">
                <a:solidFill>
                  <a:srgbClr val="0070C0"/>
                </a:solidFill>
              </a:rPr>
              <a:t>Mobility </a:t>
            </a:r>
            <a:r>
              <a:rPr lang="en-US" b="1" dirty="0">
                <a:solidFill>
                  <a:srgbClr val="0070C0"/>
                </a:solidFill>
              </a:rPr>
              <a:t>and intercultural learning</a:t>
            </a:r>
          </a:p>
          <a:p>
            <a:pPr marL="285750" indent="-285750">
              <a:buFont typeface="Arial" panose="020B0604020202020204" pitchFamily="34" charset="0"/>
              <a:buChar char="•"/>
            </a:pPr>
            <a:r>
              <a:rPr lang="en-US" b="1" dirty="0" smtClean="0">
                <a:solidFill>
                  <a:srgbClr val="0070C0"/>
                </a:solidFill>
              </a:rPr>
              <a:t>Evaluation </a:t>
            </a:r>
            <a:r>
              <a:rPr lang="en-US" b="1" dirty="0">
                <a:solidFill>
                  <a:srgbClr val="0070C0"/>
                </a:solidFill>
              </a:rPr>
              <a:t>and assessment</a:t>
            </a:r>
          </a:p>
          <a:p>
            <a:pPr marL="285750" indent="-285750">
              <a:buFont typeface="Arial" panose="020B0604020202020204" pitchFamily="34" charset="0"/>
              <a:buChar char="•"/>
            </a:pPr>
            <a:r>
              <a:rPr lang="en-US" b="1" dirty="0" smtClean="0">
                <a:solidFill>
                  <a:srgbClr val="0070C0"/>
                </a:solidFill>
              </a:rPr>
              <a:t>Employment </a:t>
            </a:r>
            <a:r>
              <a:rPr lang="en-US" b="1" dirty="0">
                <a:solidFill>
                  <a:srgbClr val="0070C0"/>
                </a:solidFill>
              </a:rPr>
              <a:t>and languages</a:t>
            </a:r>
          </a:p>
          <a:p>
            <a:pPr marL="285750" indent="-285750">
              <a:buFont typeface="Arial" panose="020B0604020202020204" pitchFamily="34" charset="0"/>
              <a:buChar char="•"/>
            </a:pPr>
            <a:r>
              <a:rPr lang="en-US" b="1" dirty="0" smtClean="0">
                <a:solidFill>
                  <a:srgbClr val="0070C0"/>
                </a:solidFill>
              </a:rPr>
              <a:t>Early </a:t>
            </a:r>
            <a:r>
              <a:rPr lang="en-US" b="1" dirty="0">
                <a:solidFill>
                  <a:srgbClr val="0070C0"/>
                </a:solidFill>
              </a:rPr>
              <a:t>language learning</a:t>
            </a:r>
          </a:p>
          <a:p>
            <a:pPr marL="285750" indent="-285750">
              <a:buFont typeface="Arial" panose="020B0604020202020204" pitchFamily="34" charset="0"/>
              <a:buChar char="•"/>
            </a:pPr>
            <a:r>
              <a:rPr lang="en-US" b="1" dirty="0" smtClean="0">
                <a:solidFill>
                  <a:srgbClr val="0070C0"/>
                </a:solidFill>
              </a:rPr>
              <a:t>Content </a:t>
            </a:r>
            <a:r>
              <a:rPr lang="en-US" b="1" dirty="0">
                <a:solidFill>
                  <a:srgbClr val="0070C0"/>
                </a:solidFill>
              </a:rPr>
              <a:t>and language integrated learning</a:t>
            </a:r>
          </a:p>
          <a:p>
            <a:pPr marL="285750" indent="-285750">
              <a:buFont typeface="Arial" panose="020B0604020202020204" pitchFamily="34" charset="0"/>
              <a:buChar char="•"/>
            </a:pPr>
            <a:r>
              <a:rPr lang="en-US" b="1" dirty="0" smtClean="0">
                <a:solidFill>
                  <a:srgbClr val="0070C0"/>
                </a:solidFill>
              </a:rPr>
              <a:t>Languages o</a:t>
            </a:r>
            <a:r>
              <a:rPr lang="cs-CZ" b="1" dirty="0" smtClean="0">
                <a:solidFill>
                  <a:srgbClr val="0070C0"/>
                </a:solidFill>
              </a:rPr>
              <a:t>f</a:t>
            </a:r>
            <a:r>
              <a:rPr lang="en-US" b="1" dirty="0" smtClean="0">
                <a:solidFill>
                  <a:srgbClr val="0070C0"/>
                </a:solidFill>
              </a:rPr>
              <a:t> </a:t>
            </a:r>
            <a:r>
              <a:rPr lang="en-US" b="1" dirty="0">
                <a:solidFill>
                  <a:srgbClr val="0070C0"/>
                </a:solidFill>
              </a:rPr>
              <a:t>schooling</a:t>
            </a:r>
          </a:p>
          <a:p>
            <a:pPr marL="285750" indent="-285750">
              <a:buFont typeface="Arial" panose="020B0604020202020204" pitchFamily="34" charset="0"/>
              <a:buChar char="•"/>
            </a:pPr>
            <a:r>
              <a:rPr lang="en-US" b="1" dirty="0" smtClean="0">
                <a:solidFill>
                  <a:srgbClr val="0070C0"/>
                </a:solidFill>
              </a:rPr>
              <a:t>CEFR </a:t>
            </a:r>
            <a:r>
              <a:rPr lang="en-US" b="1" dirty="0">
                <a:solidFill>
                  <a:srgbClr val="0070C0"/>
                </a:solidFill>
              </a:rPr>
              <a:t>and ELP</a:t>
            </a:r>
          </a:p>
        </p:txBody>
      </p:sp>
    </p:spTree>
    <p:extLst>
      <p:ext uri="{BB962C8B-B14F-4D97-AF65-F5344CB8AC3E}">
        <p14:creationId xmlns:p14="http://schemas.microsoft.com/office/powerpoint/2010/main" val="228440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991577" y="1091930"/>
            <a:ext cx="7535779" cy="703262"/>
          </a:xfrm>
          <a:prstGeom prst="rect">
            <a:avLst/>
          </a:prstGeom>
        </p:spPr>
        <p:txBody>
          <a:bodyPr>
            <a:noAutofit/>
          </a:bodyPr>
          <a:lstStyle/>
          <a:p>
            <a:pPr>
              <a:defRPr/>
            </a:pPr>
            <a:r>
              <a:rPr lang="en-US" altLang="de-DE" sz="3200" b="1" dirty="0">
                <a:solidFill>
                  <a:srgbClr val="0070C0"/>
                </a:solidFill>
                <a:ea typeface="+mn-ea"/>
                <a:cs typeface="+mn-cs"/>
              </a:rPr>
              <a:t>ECML training and consultancy </a:t>
            </a:r>
            <a:r>
              <a:rPr lang="en-US" altLang="de-DE" sz="3200" b="1" dirty="0">
                <a:solidFill>
                  <a:srgbClr val="002060"/>
                </a:solidFill>
                <a:ea typeface="+mn-ea"/>
                <a:cs typeface="+mn-cs"/>
              </a:rPr>
              <a:t/>
            </a:r>
            <a:br>
              <a:rPr lang="en-US" altLang="de-DE" sz="3200" b="1" dirty="0">
                <a:solidFill>
                  <a:srgbClr val="002060"/>
                </a:solidFill>
                <a:ea typeface="+mn-ea"/>
                <a:cs typeface="+mn-cs"/>
              </a:rPr>
            </a:br>
            <a:r>
              <a:rPr lang="en-US" altLang="de-DE" sz="3200" b="1" dirty="0">
                <a:solidFill>
                  <a:srgbClr val="002060"/>
                </a:solidFill>
                <a:ea typeface="+mn-ea"/>
                <a:cs typeface="+mn-cs"/>
              </a:rPr>
              <a:t>for member states</a:t>
            </a:r>
            <a:r>
              <a:rPr lang="en-US" altLang="de-DE" sz="3200" dirty="0">
                <a:solidFill>
                  <a:srgbClr val="002060"/>
                </a:solidFill>
                <a:ea typeface="+mn-ea"/>
                <a:cs typeface="+mn-cs"/>
              </a:rPr>
              <a:t/>
            </a:r>
            <a:br>
              <a:rPr lang="en-US" altLang="de-DE" sz="3200" dirty="0">
                <a:solidFill>
                  <a:srgbClr val="002060"/>
                </a:solidFill>
                <a:ea typeface="+mn-ea"/>
                <a:cs typeface="+mn-cs"/>
              </a:rPr>
            </a:br>
            <a:r>
              <a:rPr lang="en-US" altLang="de-DE" sz="3200" dirty="0">
                <a:solidFill>
                  <a:srgbClr val="002060"/>
                </a:solidFill>
                <a:ea typeface="+mn-ea"/>
                <a:cs typeface="+mn-cs"/>
              </a:rPr>
              <a:t/>
            </a:r>
            <a:br>
              <a:rPr lang="en-US" altLang="de-DE" sz="3200" dirty="0">
                <a:solidFill>
                  <a:srgbClr val="002060"/>
                </a:solidFill>
                <a:ea typeface="+mn-ea"/>
                <a:cs typeface="+mn-cs"/>
              </a:rPr>
            </a:br>
            <a:endParaRPr lang="en-US" altLang="de-DE" sz="3200" dirty="0">
              <a:solidFill>
                <a:srgbClr val="002060"/>
              </a:solidFill>
              <a:ea typeface="+mn-ea"/>
              <a:cs typeface="+mn-cs"/>
            </a:endParaRPr>
          </a:p>
        </p:txBody>
      </p:sp>
      <p:sp>
        <p:nvSpPr>
          <p:cNvPr id="3" name="Rectangle 2"/>
          <p:cNvSpPr/>
          <p:nvPr/>
        </p:nvSpPr>
        <p:spPr>
          <a:xfrm>
            <a:off x="978911" y="2978725"/>
            <a:ext cx="189000" cy="189000"/>
          </a:xfrm>
          <a:prstGeom prst="rect">
            <a:avLst/>
          </a:prstGeom>
          <a:solidFill>
            <a:srgbClr val="C3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1" name="Rectangle 10"/>
          <p:cNvSpPr/>
          <p:nvPr/>
        </p:nvSpPr>
        <p:spPr>
          <a:xfrm>
            <a:off x="986666" y="3642141"/>
            <a:ext cx="189000" cy="189000"/>
          </a:xfrm>
          <a:prstGeom prst="rect">
            <a:avLst/>
          </a:prstGeom>
          <a:solidFill>
            <a:srgbClr val="3F8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2" name="Rectangle 11"/>
          <p:cNvSpPr/>
          <p:nvPr/>
        </p:nvSpPr>
        <p:spPr>
          <a:xfrm>
            <a:off x="4876140" y="5311104"/>
            <a:ext cx="189000" cy="189000"/>
          </a:xfrm>
          <a:prstGeom prst="rect">
            <a:avLst/>
          </a:prstGeom>
          <a:solidFill>
            <a:srgbClr val="C9D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4" name="Rectangle 3"/>
          <p:cNvSpPr/>
          <p:nvPr/>
        </p:nvSpPr>
        <p:spPr>
          <a:xfrm>
            <a:off x="5053959" y="2868885"/>
            <a:ext cx="3323523" cy="3000821"/>
          </a:xfrm>
          <a:prstGeom prst="rect">
            <a:avLst/>
          </a:prstGeom>
        </p:spPr>
        <p:txBody>
          <a:bodyPr wrap="square">
            <a:spAutoFit/>
          </a:bodyPr>
          <a:lstStyle/>
          <a:p>
            <a:pPr>
              <a:lnSpc>
                <a:spcPct val="150000"/>
              </a:lnSpc>
              <a:spcBef>
                <a:spcPts val="0"/>
              </a:spcBef>
              <a:buClr>
                <a:srgbClr val="FA8D3D">
                  <a:lumMod val="50000"/>
                </a:srgbClr>
              </a:buClr>
              <a:defRPr/>
            </a:pPr>
            <a:r>
              <a:rPr lang="en-US" sz="1400" dirty="0" smtClean="0">
                <a:solidFill>
                  <a:srgbClr val="002060"/>
                </a:solidFill>
                <a:latin typeface="+mn-lt"/>
                <a:ea typeface="Verdana" panose="020B0604030504040204" pitchFamily="34" charset="0"/>
                <a:cs typeface="Arial" panose="020B0604020202020204" pitchFamily="34" charset="0"/>
              </a:rPr>
              <a:t>Language teacher </a:t>
            </a:r>
            <a:r>
              <a:rPr lang="en-US" sz="1400" dirty="0">
                <a:solidFill>
                  <a:srgbClr val="002060"/>
                </a:solidFill>
                <a:latin typeface="+mn-lt"/>
                <a:ea typeface="Verdana" panose="020B0604030504040204" pitchFamily="34" charset="0"/>
                <a:cs typeface="Arial" panose="020B0604020202020204" pitchFamily="34" charset="0"/>
              </a:rPr>
              <a:t>education </a:t>
            </a:r>
          </a:p>
          <a:p>
            <a:pPr lvl="0">
              <a:lnSpc>
                <a:spcPct val="150000"/>
              </a:lnSpc>
              <a:spcBef>
                <a:spcPts val="0"/>
              </a:spcBef>
              <a:buClr>
                <a:srgbClr val="FA8D3D">
                  <a:lumMod val="50000"/>
                </a:srgbClr>
              </a:buClr>
              <a:defRPr/>
            </a:pPr>
            <a:r>
              <a:rPr lang="en-US" sz="1400" dirty="0">
                <a:solidFill>
                  <a:srgbClr val="002060"/>
                </a:solidFill>
                <a:latin typeface="+mn-lt"/>
                <a:ea typeface="Verdana" panose="020B0604030504040204" pitchFamily="34" charset="0"/>
                <a:cs typeface="Arial" panose="020B0604020202020204" pitchFamily="34" charset="0"/>
              </a:rPr>
              <a:t>Content and Language Integrated Learning </a:t>
            </a:r>
          </a:p>
          <a:p>
            <a:pPr>
              <a:lnSpc>
                <a:spcPct val="150000"/>
              </a:lnSpc>
              <a:spcBef>
                <a:spcPts val="0"/>
              </a:spcBef>
              <a:buClr>
                <a:srgbClr val="FA8D3D">
                  <a:lumMod val="50000"/>
                </a:srgbClr>
              </a:buClr>
              <a:defRPr/>
            </a:pPr>
            <a:r>
              <a:rPr lang="en-US" sz="1400" dirty="0">
                <a:solidFill>
                  <a:srgbClr val="002060"/>
                </a:solidFill>
                <a:latin typeface="Calibri"/>
                <a:ea typeface="Verdana" panose="020B0604030504040204" pitchFamily="34" charset="0"/>
                <a:cs typeface="Arial" panose="020B0604020202020204" pitchFamily="34" charset="0"/>
              </a:rPr>
              <a:t>Use of ICT in support of language teaching and learning</a:t>
            </a:r>
            <a:endParaRPr lang="en-US" sz="1400" dirty="0" smtClean="0">
              <a:solidFill>
                <a:srgbClr val="002060"/>
              </a:solidFill>
              <a:latin typeface="+mn-lt"/>
              <a:ea typeface="Verdana" panose="020B0604030504040204" pitchFamily="34" charset="0"/>
              <a:cs typeface="Arial" panose="020B0604020202020204" pitchFamily="34" charset="0"/>
            </a:endParaRPr>
          </a:p>
          <a:p>
            <a:pPr>
              <a:lnSpc>
                <a:spcPct val="150000"/>
              </a:lnSpc>
              <a:spcBef>
                <a:spcPts val="0"/>
              </a:spcBef>
              <a:buClr>
                <a:srgbClr val="FA8D3D">
                  <a:lumMod val="50000"/>
                </a:srgbClr>
              </a:buClr>
              <a:defRPr/>
            </a:pPr>
            <a:r>
              <a:rPr lang="en-US" sz="1400" dirty="0" err="1">
                <a:solidFill>
                  <a:srgbClr val="002060"/>
                </a:solidFill>
                <a:latin typeface="Calibri"/>
                <a:ea typeface="Verdana" panose="020B0604030504040204" pitchFamily="34" charset="0"/>
                <a:cs typeface="Arial" panose="020B0604020202020204" pitchFamily="34" charset="0"/>
              </a:rPr>
              <a:t>Plurilingual</a:t>
            </a:r>
            <a:r>
              <a:rPr lang="en-US" sz="1400" dirty="0">
                <a:solidFill>
                  <a:srgbClr val="002060"/>
                </a:solidFill>
                <a:latin typeface="Calibri"/>
                <a:ea typeface="Verdana" panose="020B0604030504040204" pitchFamily="34" charset="0"/>
                <a:cs typeface="Arial" panose="020B0604020202020204" pitchFamily="34" charset="0"/>
              </a:rPr>
              <a:t> and intercultural </a:t>
            </a:r>
            <a:r>
              <a:rPr lang="en-US" sz="1400" dirty="0" smtClean="0">
                <a:solidFill>
                  <a:srgbClr val="002060"/>
                </a:solidFill>
                <a:latin typeface="Calibri"/>
                <a:ea typeface="Verdana" panose="020B0604030504040204" pitchFamily="34" charset="0"/>
                <a:cs typeface="Arial" panose="020B0604020202020204" pitchFamily="34" charset="0"/>
              </a:rPr>
              <a:t>learning</a:t>
            </a:r>
            <a:r>
              <a:rPr lang="cs-CZ" sz="1400" dirty="0" smtClean="0">
                <a:solidFill>
                  <a:srgbClr val="002060"/>
                </a:solidFill>
                <a:latin typeface="Calibri"/>
                <a:ea typeface="Verdana" panose="020B0604030504040204" pitchFamily="34" charset="0"/>
                <a:cs typeface="Arial" panose="020B0604020202020204" pitchFamily="34" charset="0"/>
              </a:rPr>
              <a:t> </a:t>
            </a:r>
            <a:r>
              <a:rPr lang="en-US" sz="1400" dirty="0" smtClean="0">
                <a:solidFill>
                  <a:srgbClr val="002060"/>
                </a:solidFill>
                <a:latin typeface="Calibri"/>
                <a:ea typeface="Verdana" panose="020B0604030504040204" pitchFamily="34" charset="0"/>
                <a:cs typeface="Arial" panose="020B0604020202020204" pitchFamily="34" charset="0"/>
              </a:rPr>
              <a:t>through mobility</a:t>
            </a:r>
          </a:p>
          <a:p>
            <a:pPr lvl="0">
              <a:lnSpc>
                <a:spcPct val="150000"/>
              </a:lnSpc>
              <a:spcBef>
                <a:spcPts val="0"/>
              </a:spcBef>
              <a:buClr>
                <a:srgbClr val="FA8D3D">
                  <a:lumMod val="50000"/>
                </a:srgbClr>
              </a:buClr>
              <a:defRPr/>
            </a:pPr>
            <a:r>
              <a:rPr lang="en-US" sz="1400" dirty="0" smtClean="0">
                <a:solidFill>
                  <a:srgbClr val="002060"/>
                </a:solidFill>
                <a:latin typeface="Calibri"/>
                <a:ea typeface="Verdana" panose="020B0604030504040204" pitchFamily="34" charset="0"/>
                <a:cs typeface="Arial" panose="020B0604020202020204" pitchFamily="34" charset="0"/>
              </a:rPr>
              <a:t>Using the European </a:t>
            </a:r>
            <a:r>
              <a:rPr lang="en-US" sz="1400" dirty="0">
                <a:solidFill>
                  <a:srgbClr val="002060"/>
                </a:solidFill>
                <a:latin typeface="Calibri"/>
                <a:ea typeface="Verdana" panose="020B0604030504040204" pitchFamily="34" charset="0"/>
                <a:cs typeface="Arial" panose="020B0604020202020204" pitchFamily="34" charset="0"/>
              </a:rPr>
              <a:t>Language Portfolio</a:t>
            </a:r>
          </a:p>
          <a:p>
            <a:pPr>
              <a:lnSpc>
                <a:spcPct val="150000"/>
              </a:lnSpc>
              <a:spcBef>
                <a:spcPts val="0"/>
              </a:spcBef>
              <a:buClr>
                <a:srgbClr val="FA8D3D">
                  <a:lumMod val="50000"/>
                </a:srgbClr>
              </a:buClr>
              <a:defRPr/>
            </a:pPr>
            <a:endParaRPr lang="en-US" sz="1400" dirty="0">
              <a:solidFill>
                <a:srgbClr val="002060"/>
              </a:solidFill>
              <a:latin typeface="+mn-lt"/>
              <a:ea typeface="Verdana" panose="020B0604030504040204" pitchFamily="34" charset="0"/>
              <a:cs typeface="Arial" panose="020B0604020202020204" pitchFamily="34" charset="0"/>
            </a:endParaRPr>
          </a:p>
        </p:txBody>
      </p:sp>
      <p:sp>
        <p:nvSpPr>
          <p:cNvPr id="13" name="Rectangle 12"/>
          <p:cNvSpPr/>
          <p:nvPr/>
        </p:nvSpPr>
        <p:spPr>
          <a:xfrm>
            <a:off x="1183421" y="2824276"/>
            <a:ext cx="3375684" cy="2031325"/>
          </a:xfrm>
          <a:prstGeom prst="rect">
            <a:avLst/>
          </a:prstGeom>
        </p:spPr>
        <p:txBody>
          <a:bodyPr wrap="square">
            <a:spAutoFit/>
          </a:bodyPr>
          <a:lstStyle/>
          <a:p>
            <a:pPr>
              <a:lnSpc>
                <a:spcPct val="150000"/>
              </a:lnSpc>
              <a:spcBef>
                <a:spcPts val="0"/>
              </a:spcBef>
              <a:buClr>
                <a:srgbClr val="FA8D3D">
                  <a:lumMod val="50000"/>
                </a:srgbClr>
              </a:buClr>
              <a:defRPr/>
            </a:pPr>
            <a:r>
              <a:rPr lang="en-US" sz="1400" dirty="0" smtClean="0">
                <a:solidFill>
                  <a:srgbClr val="002060"/>
                </a:solidFill>
                <a:latin typeface="+mn-lt"/>
                <a:ea typeface="Verdana" panose="020B0604030504040204" pitchFamily="34" charset="0"/>
                <a:cs typeface="Arial" panose="020B0604020202020204" pitchFamily="34" charset="0"/>
              </a:rPr>
              <a:t>Supporting </a:t>
            </a:r>
            <a:r>
              <a:rPr lang="en-US" sz="1400" dirty="0">
                <a:solidFill>
                  <a:srgbClr val="002060"/>
                </a:solidFill>
                <a:latin typeface="+mn-lt"/>
                <a:ea typeface="Verdana" panose="020B0604030504040204" pitchFamily="34" charset="0"/>
                <a:cs typeface="Arial" panose="020B0604020202020204" pitchFamily="34" charset="0"/>
              </a:rPr>
              <a:t>Multilingual </a:t>
            </a:r>
            <a:r>
              <a:rPr lang="en-US" sz="1400" dirty="0" smtClean="0">
                <a:solidFill>
                  <a:srgbClr val="002060"/>
                </a:solidFill>
                <a:latin typeface="+mn-lt"/>
                <a:ea typeface="Verdana" panose="020B0604030504040204" pitchFamily="34" charset="0"/>
                <a:cs typeface="Arial" panose="020B0604020202020204" pitchFamily="34" charset="0"/>
              </a:rPr>
              <a:t>Classrooms*</a:t>
            </a:r>
            <a:endParaRPr lang="en-US" sz="1400" dirty="0">
              <a:solidFill>
                <a:srgbClr val="002060"/>
              </a:solidFill>
              <a:latin typeface="+mn-lt"/>
              <a:ea typeface="Verdana" panose="020B0604030504040204" pitchFamily="34" charset="0"/>
              <a:cs typeface="Arial" panose="020B0604020202020204" pitchFamily="34" charset="0"/>
            </a:endParaRPr>
          </a:p>
          <a:p>
            <a:pPr>
              <a:lnSpc>
                <a:spcPct val="150000"/>
              </a:lnSpc>
              <a:spcBef>
                <a:spcPts val="0"/>
              </a:spcBef>
              <a:buClr>
                <a:srgbClr val="FA8D3D">
                  <a:lumMod val="50000"/>
                </a:srgbClr>
              </a:buClr>
              <a:defRPr/>
            </a:pPr>
            <a:r>
              <a:rPr lang="en-US" sz="1400" dirty="0" err="1" smtClean="0">
                <a:solidFill>
                  <a:srgbClr val="002060"/>
                </a:solidFill>
                <a:latin typeface="+mn-lt"/>
                <a:ea typeface="Verdana" panose="020B0604030504040204" pitchFamily="34" charset="0"/>
                <a:cs typeface="Arial" panose="020B0604020202020204" pitchFamily="34" charset="0"/>
              </a:rPr>
              <a:t>Plurilingual</a:t>
            </a:r>
            <a:r>
              <a:rPr lang="en-US" sz="1400" dirty="0" smtClean="0">
                <a:solidFill>
                  <a:srgbClr val="002060"/>
                </a:solidFill>
                <a:latin typeface="+mn-lt"/>
                <a:ea typeface="Verdana" panose="020B0604030504040204" pitchFamily="34" charset="0"/>
                <a:cs typeface="Arial" panose="020B0604020202020204" pitchFamily="34" charset="0"/>
              </a:rPr>
              <a:t> education</a:t>
            </a:r>
            <a:endParaRPr lang="en-US" sz="1400" dirty="0">
              <a:solidFill>
                <a:srgbClr val="002060"/>
              </a:solidFill>
              <a:latin typeface="+mn-lt"/>
              <a:ea typeface="Verdana" panose="020B0604030504040204" pitchFamily="34" charset="0"/>
              <a:cs typeface="Arial" panose="020B0604020202020204" pitchFamily="34" charset="0"/>
            </a:endParaRPr>
          </a:p>
          <a:p>
            <a:pPr>
              <a:lnSpc>
                <a:spcPct val="150000"/>
              </a:lnSpc>
              <a:spcBef>
                <a:spcPts val="0"/>
              </a:spcBef>
              <a:buClr>
                <a:srgbClr val="FA8D3D">
                  <a:lumMod val="50000"/>
                </a:srgbClr>
              </a:buClr>
              <a:defRPr/>
            </a:pPr>
            <a:r>
              <a:rPr lang="en-US" sz="1400" dirty="0" smtClean="0">
                <a:solidFill>
                  <a:srgbClr val="002060"/>
                </a:solidFill>
                <a:latin typeface="+mn-lt"/>
                <a:ea typeface="Verdana" panose="020B0604030504040204" pitchFamily="34" charset="0"/>
                <a:cs typeface="Arial" panose="020B0604020202020204" pitchFamily="34" charset="0"/>
              </a:rPr>
              <a:t>Testing and Assessment (</a:t>
            </a:r>
            <a:r>
              <a:rPr lang="en-US" sz="1400" dirty="0">
                <a:solidFill>
                  <a:srgbClr val="002060"/>
                </a:solidFill>
                <a:latin typeface="+mn-lt"/>
                <a:ea typeface="Verdana" panose="020B0604030504040204" pitchFamily="34" charset="0"/>
                <a:cs typeface="Arial" panose="020B0604020202020204" pitchFamily="34" charset="0"/>
              </a:rPr>
              <a:t>RELANG</a:t>
            </a:r>
            <a:r>
              <a:rPr lang="en-US" sz="1400" dirty="0" smtClean="0">
                <a:solidFill>
                  <a:srgbClr val="002060"/>
                </a:solidFill>
                <a:latin typeface="+mn-lt"/>
                <a:ea typeface="Verdana" panose="020B0604030504040204" pitchFamily="34" charset="0"/>
                <a:cs typeface="Arial" panose="020B0604020202020204" pitchFamily="34" charset="0"/>
              </a:rPr>
              <a:t>)*</a:t>
            </a:r>
            <a:endParaRPr lang="en-US" sz="1400" dirty="0">
              <a:solidFill>
                <a:srgbClr val="002060"/>
              </a:solidFill>
              <a:latin typeface="+mn-lt"/>
              <a:ea typeface="Verdana" panose="020B0604030504040204" pitchFamily="34" charset="0"/>
              <a:cs typeface="Arial" panose="020B0604020202020204" pitchFamily="34" charset="0"/>
            </a:endParaRPr>
          </a:p>
          <a:p>
            <a:pPr lvl="0">
              <a:lnSpc>
                <a:spcPct val="150000"/>
              </a:lnSpc>
              <a:spcBef>
                <a:spcPts val="0"/>
              </a:spcBef>
              <a:buClr>
                <a:srgbClr val="FA8D3D">
                  <a:lumMod val="50000"/>
                </a:srgbClr>
              </a:buClr>
              <a:defRPr/>
            </a:pPr>
            <a:r>
              <a:rPr lang="it-IT" sz="1400" dirty="0" smtClean="0">
                <a:solidFill>
                  <a:srgbClr val="002060"/>
                </a:solidFill>
                <a:latin typeface="Calibri"/>
                <a:ea typeface="Verdana" panose="020B0604030504040204" pitchFamily="34" charset="0"/>
                <a:cs typeface="Arial" panose="020B0604020202020204" pitchFamily="34" charset="0"/>
              </a:rPr>
              <a:t>Quality </a:t>
            </a:r>
            <a:r>
              <a:rPr lang="it-IT" sz="1400" dirty="0">
                <a:solidFill>
                  <a:srgbClr val="002060"/>
                </a:solidFill>
                <a:latin typeface="Calibri"/>
                <a:ea typeface="Verdana" panose="020B0604030504040204" pitchFamily="34" charset="0"/>
                <a:cs typeface="Arial" panose="020B0604020202020204" pitchFamily="34" charset="0"/>
              </a:rPr>
              <a:t>education in </a:t>
            </a:r>
            <a:r>
              <a:rPr lang="it-IT" sz="1400" dirty="0" smtClean="0">
                <a:solidFill>
                  <a:srgbClr val="002060"/>
                </a:solidFill>
                <a:latin typeface="Calibri"/>
                <a:ea typeface="Verdana" panose="020B0604030504040204" pitchFamily="34" charset="0"/>
                <a:cs typeface="Arial" panose="020B0604020202020204" pitchFamily="34" charset="0"/>
              </a:rPr>
              <a:t>Romani</a:t>
            </a:r>
          </a:p>
          <a:p>
            <a:pPr lvl="0">
              <a:lnSpc>
                <a:spcPct val="150000"/>
              </a:lnSpc>
              <a:spcBef>
                <a:spcPts val="0"/>
              </a:spcBef>
              <a:buClr>
                <a:srgbClr val="FA8D3D">
                  <a:lumMod val="50000"/>
                </a:srgbClr>
              </a:buClr>
              <a:defRPr/>
            </a:pPr>
            <a:r>
              <a:rPr lang="it-IT" sz="1400" dirty="0" smtClean="0">
                <a:solidFill>
                  <a:srgbClr val="002060"/>
                </a:solidFill>
                <a:latin typeface="Calibri"/>
                <a:ea typeface="Verdana" panose="020B0604030504040204" pitchFamily="34" charset="0"/>
                <a:cs typeface="Arial" panose="020B0604020202020204" pitchFamily="34" charset="0"/>
              </a:rPr>
              <a:t>Quality assurance in language and citizenship courses</a:t>
            </a:r>
            <a:endParaRPr lang="en-US" sz="1400" dirty="0">
              <a:solidFill>
                <a:srgbClr val="002060"/>
              </a:solidFill>
              <a:latin typeface="+mn-lt"/>
              <a:ea typeface="Verdana" panose="020B0604030504040204" pitchFamily="34" charset="0"/>
              <a:cs typeface="Arial" panose="020B0604020202020204" pitchFamily="34" charset="0"/>
            </a:endParaRPr>
          </a:p>
        </p:txBody>
      </p:sp>
      <p:sp>
        <p:nvSpPr>
          <p:cNvPr id="15" name="Rectangle 14"/>
          <p:cNvSpPr/>
          <p:nvPr/>
        </p:nvSpPr>
        <p:spPr>
          <a:xfrm>
            <a:off x="991577" y="1729178"/>
            <a:ext cx="7382402" cy="686707"/>
          </a:xfrm>
          <a:prstGeom prst="rect">
            <a:avLst/>
          </a:prstGeom>
          <a:solidFill>
            <a:srgbClr val="009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prstClr val="white"/>
                </a:solidFill>
                <a:ea typeface="Verdana" panose="020B0604030504040204" pitchFamily="34" charset="0"/>
                <a:cs typeface="Arial" panose="020B0604020202020204" pitchFamily="34" charset="0"/>
              </a:rPr>
              <a:t>Targeted, tailored support to address national challenges</a:t>
            </a:r>
          </a:p>
        </p:txBody>
      </p:sp>
      <p:sp>
        <p:nvSpPr>
          <p:cNvPr id="10" name="TextBox 9"/>
          <p:cNvSpPr txBox="1"/>
          <p:nvPr/>
        </p:nvSpPr>
        <p:spPr>
          <a:xfrm>
            <a:off x="1979712" y="5259931"/>
            <a:ext cx="3264937" cy="276999"/>
          </a:xfrm>
          <a:prstGeom prst="rect">
            <a:avLst/>
          </a:prstGeom>
          <a:noFill/>
        </p:spPr>
        <p:txBody>
          <a:bodyPr wrap="square" rtlCol="0">
            <a:spAutoFit/>
          </a:bodyPr>
          <a:lstStyle/>
          <a:p>
            <a:r>
              <a:rPr lang="de-AT" sz="1200" dirty="0" smtClean="0">
                <a:latin typeface="+mn-lt"/>
              </a:rPr>
              <a:t>* in </a:t>
            </a:r>
            <a:r>
              <a:rPr lang="de-AT" sz="1200" dirty="0" err="1" smtClean="0">
                <a:latin typeface="+mn-lt"/>
              </a:rPr>
              <a:t>cooperation</a:t>
            </a:r>
            <a:r>
              <a:rPr lang="de-AT" sz="1200" dirty="0" smtClean="0">
                <a:latin typeface="+mn-lt"/>
              </a:rPr>
              <a:t> </a:t>
            </a:r>
            <a:r>
              <a:rPr lang="de-AT" sz="1200" dirty="0" err="1" smtClean="0">
                <a:latin typeface="+mn-lt"/>
              </a:rPr>
              <a:t>with</a:t>
            </a:r>
            <a:r>
              <a:rPr lang="de-AT" sz="1200" dirty="0" smtClean="0">
                <a:latin typeface="+mn-lt"/>
              </a:rPr>
              <a:t> </a:t>
            </a:r>
            <a:r>
              <a:rPr lang="de-AT" sz="1200" dirty="0" err="1" smtClean="0">
                <a:latin typeface="+mn-lt"/>
              </a:rPr>
              <a:t>the</a:t>
            </a:r>
            <a:r>
              <a:rPr lang="de-AT" sz="1200" dirty="0" smtClean="0">
                <a:latin typeface="+mn-lt"/>
              </a:rPr>
              <a:t> European </a:t>
            </a:r>
            <a:r>
              <a:rPr lang="de-AT" sz="1200" dirty="0" err="1" smtClean="0">
                <a:latin typeface="+mn-lt"/>
              </a:rPr>
              <a:t>Commission</a:t>
            </a:r>
            <a:r>
              <a:rPr lang="de-AT" sz="1200" dirty="0" smtClean="0">
                <a:latin typeface="+mn-lt"/>
              </a:rPr>
              <a:t> </a:t>
            </a:r>
            <a:endParaRPr lang="de-AT" sz="1200" dirty="0">
              <a:latin typeface="+mn-lt"/>
            </a:endParaRPr>
          </a:p>
        </p:txBody>
      </p:sp>
      <p:pic>
        <p:nvPicPr>
          <p:cNvPr id="14" name="Picture 13"/>
          <p:cNvPicPr>
            <a:picLocks noChangeAspect="1"/>
          </p:cNvPicPr>
          <p:nvPr/>
        </p:nvPicPr>
        <p:blipFill>
          <a:blip r:embed="rId3"/>
          <a:stretch>
            <a:fillRect/>
          </a:stretch>
        </p:blipFill>
        <p:spPr>
          <a:xfrm>
            <a:off x="86760" y="5185352"/>
            <a:ext cx="1809633" cy="414205"/>
          </a:xfrm>
          <a:prstGeom prst="rect">
            <a:avLst/>
          </a:prstGeom>
        </p:spPr>
      </p:pic>
      <p:sp>
        <p:nvSpPr>
          <p:cNvPr id="17" name="Rectangle 16"/>
          <p:cNvSpPr/>
          <p:nvPr/>
        </p:nvSpPr>
        <p:spPr>
          <a:xfrm>
            <a:off x="4864959" y="3347688"/>
            <a:ext cx="189000" cy="189000"/>
          </a:xfrm>
          <a:prstGeom prst="rect">
            <a:avLst/>
          </a:prstGeom>
          <a:solidFill>
            <a:srgbClr val="759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8" name="Rectangle 17"/>
          <p:cNvSpPr/>
          <p:nvPr/>
        </p:nvSpPr>
        <p:spPr>
          <a:xfrm>
            <a:off x="978911" y="3918928"/>
            <a:ext cx="189000" cy="189000"/>
          </a:xfrm>
          <a:prstGeom prst="rect">
            <a:avLst/>
          </a:prstGeom>
          <a:solidFill>
            <a:srgbClr val="E8A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9" name="Rectangle 18"/>
          <p:cNvSpPr/>
          <p:nvPr/>
        </p:nvSpPr>
        <p:spPr>
          <a:xfrm>
            <a:off x="978911" y="4278838"/>
            <a:ext cx="189000" cy="189000"/>
          </a:xfrm>
          <a:prstGeom prst="rect">
            <a:avLst/>
          </a:prstGeom>
          <a:solidFill>
            <a:srgbClr val="C3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0" name="Rectangle 19"/>
          <p:cNvSpPr/>
          <p:nvPr/>
        </p:nvSpPr>
        <p:spPr>
          <a:xfrm>
            <a:off x="4879364" y="4013428"/>
            <a:ext cx="189000" cy="189000"/>
          </a:xfrm>
          <a:prstGeom prst="rect">
            <a:avLst/>
          </a:prstGeom>
          <a:solidFill>
            <a:srgbClr val="4C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1" name="Rectangle 20"/>
          <p:cNvSpPr/>
          <p:nvPr/>
        </p:nvSpPr>
        <p:spPr>
          <a:xfrm>
            <a:off x="4856078" y="4603474"/>
            <a:ext cx="189000" cy="189000"/>
          </a:xfrm>
          <a:prstGeom prst="rect">
            <a:avLst/>
          </a:prstGeom>
          <a:solidFill>
            <a:srgbClr val="D42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3" name="Rectangle 22"/>
          <p:cNvSpPr/>
          <p:nvPr/>
        </p:nvSpPr>
        <p:spPr>
          <a:xfrm>
            <a:off x="991576" y="3314940"/>
            <a:ext cx="189000" cy="189000"/>
          </a:xfrm>
          <a:prstGeom prst="rect">
            <a:avLst/>
          </a:prstGeom>
          <a:solidFill>
            <a:srgbClr val="E8A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4" name="Rectangle 23"/>
          <p:cNvSpPr/>
          <p:nvPr/>
        </p:nvSpPr>
        <p:spPr>
          <a:xfrm>
            <a:off x="4856078" y="3010333"/>
            <a:ext cx="189000" cy="189000"/>
          </a:xfrm>
          <a:prstGeom prst="rect">
            <a:avLst/>
          </a:prstGeom>
          <a:solidFill>
            <a:srgbClr val="C9D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Tree>
    <p:extLst>
      <p:ext uri="{BB962C8B-B14F-4D97-AF65-F5344CB8AC3E}">
        <p14:creationId xmlns:p14="http://schemas.microsoft.com/office/powerpoint/2010/main" val="420286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991577" y="1091930"/>
            <a:ext cx="7535779" cy="703262"/>
          </a:xfrm>
          <a:prstGeom prst="rect">
            <a:avLst/>
          </a:prstGeom>
        </p:spPr>
        <p:txBody>
          <a:bodyPr>
            <a:noAutofit/>
          </a:bodyPr>
          <a:lstStyle/>
          <a:p>
            <a:pPr>
              <a:defRPr/>
            </a:pPr>
            <a:endParaRPr lang="en-US" altLang="de-DE" sz="3200" dirty="0">
              <a:solidFill>
                <a:srgbClr val="002060"/>
              </a:solidFill>
              <a:ea typeface="+mn-ea"/>
              <a:cs typeface="+mn-cs"/>
            </a:endParaRPr>
          </a:p>
        </p:txBody>
      </p:sp>
      <p:pic>
        <p:nvPicPr>
          <p:cNvPr id="2050" name="Picture 2" descr="http://www.ecml.at/Portals/1/images/logos/training-consultancy-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145" y="60329"/>
            <a:ext cx="965855" cy="10366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86760" y="5185352"/>
            <a:ext cx="1809633" cy="414205"/>
          </a:xfrm>
          <a:prstGeom prst="rect">
            <a:avLst/>
          </a:prstGeom>
        </p:spPr>
      </p:pic>
      <p:pic>
        <p:nvPicPr>
          <p:cNvPr id="2" name="Picture 2" descr="C:\Users\maskova\Desktop\top-banner-2015_C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404"/>
            <a:ext cx="9144000" cy="2153274"/>
          </a:xfrm>
          <a:prstGeom prst="rect">
            <a:avLst/>
          </a:prstGeom>
          <a:noFill/>
          <a:extLst>
            <a:ext uri="{909E8E84-426E-40DD-AFC4-6F175D3DCCD1}">
              <a14:hiddenFill xmlns:a14="http://schemas.microsoft.com/office/drawing/2010/main">
                <a:solidFill>
                  <a:srgbClr val="FFFFFF"/>
                </a:solidFill>
              </a14:hiddenFill>
            </a:ext>
          </a:extLst>
        </p:spPr>
      </p:pic>
      <p:sp>
        <p:nvSpPr>
          <p:cNvPr id="2062" name="Obdélník 2061"/>
          <p:cNvSpPr/>
          <p:nvPr/>
        </p:nvSpPr>
        <p:spPr>
          <a:xfrm>
            <a:off x="2339752" y="2576435"/>
            <a:ext cx="5251349" cy="3046988"/>
          </a:xfrm>
          <a:prstGeom prst="rect">
            <a:avLst/>
          </a:prstGeom>
        </p:spPr>
        <p:txBody>
          <a:bodyPr wrap="square">
            <a:spAutoFit/>
          </a:bodyPr>
          <a:lstStyle/>
          <a:p>
            <a:pPr marL="285750" indent="-285750">
              <a:buFont typeface="Wingdings" panose="05000000000000000000" pitchFamily="2" charset="2"/>
              <a:buChar char="Ø"/>
            </a:pPr>
            <a:r>
              <a:rPr lang="cs-CZ" sz="1600" b="1" dirty="0" smtClean="0">
                <a:solidFill>
                  <a:srgbClr val="C00000"/>
                </a:solidFill>
              </a:rPr>
              <a:t>O </a:t>
            </a:r>
            <a:r>
              <a:rPr lang="cs-CZ" sz="1600" b="1" dirty="0">
                <a:solidFill>
                  <a:srgbClr val="C00000"/>
                </a:solidFill>
              </a:rPr>
              <a:t>dni jazyků</a:t>
            </a:r>
          </a:p>
          <a:p>
            <a:pPr marL="285750" indent="-285750">
              <a:buFont typeface="Wingdings" panose="05000000000000000000" pitchFamily="2" charset="2"/>
              <a:buChar char="Ø"/>
            </a:pPr>
            <a:r>
              <a:rPr lang="cs-CZ" sz="1600" b="1" dirty="0" smtClean="0">
                <a:solidFill>
                  <a:srgbClr val="FF0000"/>
                </a:solidFill>
              </a:rPr>
              <a:t>Kdo  a jak se </a:t>
            </a:r>
            <a:r>
              <a:rPr lang="cs-CZ" sz="1600" b="1" dirty="0">
                <a:solidFill>
                  <a:srgbClr val="FF0000"/>
                </a:solidFill>
              </a:rPr>
              <a:t>může zapojit?</a:t>
            </a:r>
          </a:p>
          <a:p>
            <a:pPr marL="285750" indent="-285750">
              <a:buFont typeface="Wingdings" panose="05000000000000000000" pitchFamily="2" charset="2"/>
              <a:buChar char="Ø"/>
            </a:pPr>
            <a:r>
              <a:rPr lang="cs-CZ" sz="1600" b="1" dirty="0" smtClean="0">
                <a:solidFill>
                  <a:srgbClr val="92D050"/>
                </a:solidFill>
              </a:rPr>
              <a:t>Informace </a:t>
            </a:r>
            <a:r>
              <a:rPr lang="cs-CZ" sz="1600" b="1" dirty="0">
                <a:solidFill>
                  <a:srgbClr val="92D050"/>
                </a:solidFill>
              </a:rPr>
              <a:t>a zábava</a:t>
            </a:r>
          </a:p>
          <a:p>
            <a:pPr marL="285750" indent="-285750">
              <a:buFont typeface="Wingdings" panose="05000000000000000000" pitchFamily="2" charset="2"/>
              <a:buChar char="Ø"/>
            </a:pPr>
            <a:r>
              <a:rPr lang="cs-CZ" sz="1600" b="1" dirty="0" smtClean="0">
                <a:solidFill>
                  <a:srgbClr val="00B050"/>
                </a:solidFill>
              </a:rPr>
              <a:t>Akce </a:t>
            </a:r>
            <a:r>
              <a:rPr lang="cs-CZ" sz="1600" b="1" dirty="0">
                <a:solidFill>
                  <a:srgbClr val="00B050"/>
                </a:solidFill>
              </a:rPr>
              <a:t>EDJ</a:t>
            </a:r>
          </a:p>
          <a:p>
            <a:pPr marL="285750" indent="-285750">
              <a:buFont typeface="Wingdings" panose="05000000000000000000" pitchFamily="2" charset="2"/>
              <a:buChar char="Ø"/>
            </a:pPr>
            <a:r>
              <a:rPr lang="cs-CZ" sz="1600" b="1" dirty="0" smtClean="0">
                <a:solidFill>
                  <a:srgbClr val="00B0F0"/>
                </a:solidFill>
              </a:rPr>
              <a:t>Učitelé</a:t>
            </a:r>
            <a:endParaRPr lang="cs-CZ" sz="1600" b="1" dirty="0">
              <a:solidFill>
                <a:srgbClr val="00B0F0"/>
              </a:solidFill>
            </a:endParaRPr>
          </a:p>
          <a:p>
            <a:pPr marL="285750" indent="-285750">
              <a:buFont typeface="Wingdings" panose="05000000000000000000" pitchFamily="2" charset="2"/>
              <a:buChar char="Ø"/>
            </a:pPr>
            <a:r>
              <a:rPr lang="cs-CZ" sz="1600" b="1" dirty="0" smtClean="0">
                <a:solidFill>
                  <a:srgbClr val="0070C0"/>
                </a:solidFill>
              </a:rPr>
              <a:t>Ohodnoťte </a:t>
            </a:r>
            <a:r>
              <a:rPr lang="cs-CZ" sz="1600" b="1" dirty="0">
                <a:solidFill>
                  <a:srgbClr val="0070C0"/>
                </a:solidFill>
              </a:rPr>
              <a:t>si sami své </a:t>
            </a:r>
            <a:r>
              <a:rPr lang="cs-CZ" sz="1600" b="1" dirty="0" smtClean="0">
                <a:solidFill>
                  <a:srgbClr val="0070C0"/>
                </a:solidFill>
              </a:rPr>
              <a:t>jazykové </a:t>
            </a:r>
            <a:r>
              <a:rPr lang="cs-CZ" sz="1600" b="1" dirty="0">
                <a:solidFill>
                  <a:srgbClr val="0070C0"/>
                </a:solidFill>
              </a:rPr>
              <a:t>dovednosti</a:t>
            </a:r>
          </a:p>
          <a:p>
            <a:pPr marL="285750" indent="-285750">
              <a:buFont typeface="Wingdings" panose="05000000000000000000" pitchFamily="2" charset="2"/>
              <a:buChar char="Ø"/>
            </a:pPr>
            <a:r>
              <a:rPr lang="cs-CZ" sz="1600" b="1" dirty="0" smtClean="0">
                <a:solidFill>
                  <a:srgbClr val="FFC000"/>
                </a:solidFill>
              </a:rPr>
              <a:t>Zajímavosti o jednotlivých jazycích</a:t>
            </a:r>
            <a:endParaRPr lang="cs-CZ" sz="1600" b="1" dirty="0">
              <a:solidFill>
                <a:srgbClr val="FFC000"/>
              </a:solidFill>
            </a:endParaRPr>
          </a:p>
          <a:p>
            <a:pPr marL="285750" indent="-285750">
              <a:buFont typeface="Wingdings" panose="05000000000000000000" pitchFamily="2" charset="2"/>
              <a:buChar char="Ø"/>
            </a:pPr>
            <a:r>
              <a:rPr lang="cs-CZ" sz="1600" b="1" dirty="0" smtClean="0">
                <a:solidFill>
                  <a:srgbClr val="7030A0"/>
                </a:solidFill>
              </a:rPr>
              <a:t>Jazykový kvíz</a:t>
            </a:r>
            <a:endParaRPr lang="cs-CZ" sz="1600" b="1" dirty="0">
              <a:solidFill>
                <a:srgbClr val="7030A0"/>
              </a:solidFill>
            </a:endParaRPr>
          </a:p>
          <a:p>
            <a:pPr marL="285750" indent="-285750">
              <a:buFont typeface="Wingdings" panose="05000000000000000000" pitchFamily="2" charset="2"/>
              <a:buChar char="Ø"/>
            </a:pPr>
            <a:r>
              <a:rPr lang="cs-CZ" sz="1600" b="1" dirty="0" smtClean="0">
                <a:solidFill>
                  <a:schemeClr val="bg2">
                    <a:lumMod val="75000"/>
                  </a:schemeClr>
                </a:solidFill>
              </a:rPr>
              <a:t>Znaková řeč- hra </a:t>
            </a:r>
          </a:p>
          <a:p>
            <a:endParaRPr lang="cs-CZ" sz="2400" b="1" dirty="0" smtClean="0">
              <a:solidFill>
                <a:srgbClr val="0070C0"/>
              </a:solidFill>
            </a:endParaRPr>
          </a:p>
          <a:p>
            <a:pPr algn="ctr"/>
            <a:r>
              <a:rPr lang="cs-CZ" sz="2400" b="1" dirty="0" smtClean="0">
                <a:solidFill>
                  <a:srgbClr val="0070C0"/>
                </a:solidFill>
              </a:rPr>
              <a:t>http</a:t>
            </a:r>
            <a:r>
              <a:rPr lang="cs-CZ" sz="2400" b="1" dirty="0">
                <a:solidFill>
                  <a:srgbClr val="0070C0"/>
                </a:solidFill>
              </a:rPr>
              <a:t>://</a:t>
            </a:r>
            <a:r>
              <a:rPr lang="cs-CZ" sz="2400" b="1" dirty="0" smtClean="0">
                <a:solidFill>
                  <a:srgbClr val="0070C0"/>
                </a:solidFill>
              </a:rPr>
              <a:t>edl.ecml.at</a:t>
            </a:r>
            <a:endParaRPr lang="cs-CZ" sz="2400" b="1" dirty="0">
              <a:solidFill>
                <a:srgbClr val="0070C0"/>
              </a:solidFill>
            </a:endParaRPr>
          </a:p>
        </p:txBody>
      </p:sp>
    </p:spTree>
    <p:extLst>
      <p:ext uri="{BB962C8B-B14F-4D97-AF65-F5344CB8AC3E}">
        <p14:creationId xmlns:p14="http://schemas.microsoft.com/office/powerpoint/2010/main" val="2156339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solidFill>
                  <a:srgbClr val="0070C0"/>
                </a:solidFill>
              </a:rPr>
              <a:t>Resources</a:t>
            </a:r>
            <a:endParaRPr lang="cs-CZ" dirty="0">
              <a:solidFill>
                <a:srgbClr val="0070C0"/>
              </a:solidFill>
            </a:endParaRPr>
          </a:p>
        </p:txBody>
      </p:sp>
      <p:sp>
        <p:nvSpPr>
          <p:cNvPr id="3" name="Zástupný symbol pro obsah 2"/>
          <p:cNvSpPr>
            <a:spLocks noGrp="1"/>
          </p:cNvSpPr>
          <p:nvPr>
            <p:ph idx="1"/>
          </p:nvPr>
        </p:nvSpPr>
        <p:spPr/>
        <p:txBody>
          <a:bodyPr/>
          <a:lstStyle/>
          <a:p>
            <a:r>
              <a:rPr lang="cs-CZ" dirty="0" err="1">
                <a:solidFill>
                  <a:srgbClr val="0070C0"/>
                </a:solidFill>
              </a:rPr>
              <a:t>All</a:t>
            </a:r>
            <a:r>
              <a:rPr lang="cs-CZ" dirty="0">
                <a:solidFill>
                  <a:srgbClr val="0070C0"/>
                </a:solidFill>
              </a:rPr>
              <a:t> </a:t>
            </a:r>
            <a:r>
              <a:rPr lang="cs-CZ" dirty="0" err="1">
                <a:solidFill>
                  <a:srgbClr val="0070C0"/>
                </a:solidFill>
              </a:rPr>
              <a:t>of</a:t>
            </a:r>
            <a:r>
              <a:rPr lang="cs-CZ" dirty="0">
                <a:solidFill>
                  <a:srgbClr val="0070C0"/>
                </a:solidFill>
              </a:rPr>
              <a:t> </a:t>
            </a:r>
            <a:r>
              <a:rPr lang="cs-CZ" dirty="0" err="1">
                <a:solidFill>
                  <a:srgbClr val="0070C0"/>
                </a:solidFill>
              </a:rPr>
              <a:t>the</a:t>
            </a:r>
            <a:r>
              <a:rPr lang="cs-CZ" dirty="0">
                <a:solidFill>
                  <a:srgbClr val="0070C0"/>
                </a:solidFill>
              </a:rPr>
              <a:t> </a:t>
            </a:r>
            <a:r>
              <a:rPr lang="cs-CZ" dirty="0" err="1">
                <a:solidFill>
                  <a:srgbClr val="0070C0"/>
                </a:solidFill>
              </a:rPr>
              <a:t>publications</a:t>
            </a:r>
            <a:r>
              <a:rPr lang="cs-CZ" dirty="0">
                <a:solidFill>
                  <a:srgbClr val="0070C0"/>
                </a:solidFill>
              </a:rPr>
              <a:t> </a:t>
            </a:r>
            <a:r>
              <a:rPr lang="cs-CZ" dirty="0" err="1">
                <a:solidFill>
                  <a:srgbClr val="0070C0"/>
                </a:solidFill>
              </a:rPr>
              <a:t>produced</a:t>
            </a:r>
            <a:r>
              <a:rPr lang="cs-CZ" dirty="0">
                <a:solidFill>
                  <a:srgbClr val="0070C0"/>
                </a:solidFill>
              </a:rPr>
              <a:t> by </a:t>
            </a:r>
            <a:r>
              <a:rPr lang="cs-CZ" dirty="0" err="1">
                <a:solidFill>
                  <a:srgbClr val="0070C0"/>
                </a:solidFill>
              </a:rPr>
              <a:t>the</a:t>
            </a:r>
            <a:r>
              <a:rPr lang="cs-CZ" dirty="0">
                <a:solidFill>
                  <a:srgbClr val="0070C0"/>
                </a:solidFill>
              </a:rPr>
              <a:t> ECML </a:t>
            </a:r>
            <a:r>
              <a:rPr lang="cs-CZ" dirty="0" err="1">
                <a:solidFill>
                  <a:srgbClr val="0070C0"/>
                </a:solidFill>
              </a:rPr>
              <a:t>can</a:t>
            </a:r>
            <a:r>
              <a:rPr lang="cs-CZ" dirty="0">
                <a:solidFill>
                  <a:srgbClr val="0070C0"/>
                </a:solidFill>
              </a:rPr>
              <a:t> </a:t>
            </a:r>
            <a:r>
              <a:rPr lang="cs-CZ" dirty="0" err="1">
                <a:solidFill>
                  <a:srgbClr val="0070C0"/>
                </a:solidFill>
              </a:rPr>
              <a:t>downloaded</a:t>
            </a:r>
            <a:r>
              <a:rPr lang="cs-CZ" dirty="0">
                <a:solidFill>
                  <a:srgbClr val="0070C0"/>
                </a:solidFill>
              </a:rPr>
              <a:t> in </a:t>
            </a:r>
            <a:r>
              <a:rPr lang="cs-CZ" dirty="0" err="1">
                <a:solidFill>
                  <a:srgbClr val="0070C0"/>
                </a:solidFill>
              </a:rPr>
              <a:t>pdf</a:t>
            </a:r>
            <a:r>
              <a:rPr lang="cs-CZ" dirty="0">
                <a:solidFill>
                  <a:srgbClr val="0070C0"/>
                </a:solidFill>
              </a:rPr>
              <a:t> </a:t>
            </a:r>
            <a:r>
              <a:rPr lang="cs-CZ" dirty="0" err="1">
                <a:solidFill>
                  <a:srgbClr val="0070C0"/>
                </a:solidFill>
              </a:rPr>
              <a:t>format</a:t>
            </a:r>
            <a:r>
              <a:rPr lang="cs-CZ" dirty="0">
                <a:solidFill>
                  <a:srgbClr val="0070C0"/>
                </a:solidFill>
              </a:rPr>
              <a:t> free </a:t>
            </a:r>
            <a:r>
              <a:rPr lang="cs-CZ" dirty="0" err="1">
                <a:solidFill>
                  <a:srgbClr val="0070C0"/>
                </a:solidFill>
              </a:rPr>
              <a:t>of</a:t>
            </a:r>
            <a:r>
              <a:rPr lang="cs-CZ" dirty="0">
                <a:solidFill>
                  <a:srgbClr val="0070C0"/>
                </a:solidFill>
              </a:rPr>
              <a:t> </a:t>
            </a:r>
            <a:r>
              <a:rPr lang="cs-CZ" dirty="0" err="1">
                <a:solidFill>
                  <a:srgbClr val="0070C0"/>
                </a:solidFill>
              </a:rPr>
              <a:t>charge</a:t>
            </a:r>
            <a:r>
              <a:rPr lang="cs-CZ" dirty="0">
                <a:solidFill>
                  <a:srgbClr val="0070C0"/>
                </a:solidFill>
              </a:rPr>
              <a:t>.</a:t>
            </a:r>
          </a:p>
          <a:p>
            <a:r>
              <a:rPr lang="cs-CZ" dirty="0">
                <a:solidFill>
                  <a:srgbClr val="0070C0"/>
                </a:solidFill>
              </a:rPr>
              <a:t> </a:t>
            </a:r>
            <a:r>
              <a:rPr lang="cs-CZ" dirty="0" err="1" smtClean="0">
                <a:solidFill>
                  <a:srgbClr val="0070C0"/>
                </a:solidFill>
              </a:rPr>
              <a:t>The</a:t>
            </a:r>
            <a:r>
              <a:rPr lang="cs-CZ" dirty="0" smtClean="0">
                <a:solidFill>
                  <a:srgbClr val="0070C0"/>
                </a:solidFill>
              </a:rPr>
              <a:t> </a:t>
            </a:r>
            <a:r>
              <a:rPr lang="cs-CZ" dirty="0" err="1">
                <a:solidFill>
                  <a:srgbClr val="0070C0"/>
                </a:solidFill>
              </a:rPr>
              <a:t>European</a:t>
            </a:r>
            <a:r>
              <a:rPr lang="cs-CZ" dirty="0">
                <a:solidFill>
                  <a:srgbClr val="0070C0"/>
                </a:solidFill>
              </a:rPr>
              <a:t> </a:t>
            </a:r>
            <a:r>
              <a:rPr lang="cs-CZ" dirty="0" err="1">
                <a:solidFill>
                  <a:srgbClr val="0070C0"/>
                </a:solidFill>
              </a:rPr>
              <a:t>Language</a:t>
            </a:r>
            <a:r>
              <a:rPr lang="cs-CZ" dirty="0">
                <a:solidFill>
                  <a:srgbClr val="0070C0"/>
                </a:solidFill>
              </a:rPr>
              <a:t> </a:t>
            </a:r>
            <a:r>
              <a:rPr lang="cs-CZ" dirty="0" err="1">
                <a:solidFill>
                  <a:srgbClr val="0070C0"/>
                </a:solidFill>
              </a:rPr>
              <a:t>Gazette</a:t>
            </a:r>
            <a:endParaRPr lang="cs-CZ" dirty="0">
              <a:solidFill>
                <a:srgbClr val="0070C0"/>
              </a:solidFill>
            </a:endParaRPr>
          </a:p>
          <a:p>
            <a:r>
              <a:rPr lang="cs-CZ" dirty="0" err="1">
                <a:solidFill>
                  <a:srgbClr val="0070C0"/>
                </a:solidFill>
              </a:rPr>
              <a:t>Experts</a:t>
            </a:r>
            <a:r>
              <a:rPr lang="cs-CZ" dirty="0">
                <a:solidFill>
                  <a:srgbClr val="0070C0"/>
                </a:solidFill>
              </a:rPr>
              <a:t> Database</a:t>
            </a:r>
          </a:p>
          <a:p>
            <a:r>
              <a:rPr lang="cs-CZ" dirty="0">
                <a:solidFill>
                  <a:srgbClr val="0070C0"/>
                </a:solidFill>
              </a:rPr>
              <a:t>International </a:t>
            </a:r>
            <a:r>
              <a:rPr lang="cs-CZ" dirty="0" err="1">
                <a:solidFill>
                  <a:srgbClr val="0070C0"/>
                </a:solidFill>
              </a:rPr>
              <a:t>Events</a:t>
            </a:r>
            <a:r>
              <a:rPr lang="cs-CZ" dirty="0">
                <a:solidFill>
                  <a:srgbClr val="0070C0"/>
                </a:solidFill>
              </a:rPr>
              <a:t> </a:t>
            </a:r>
            <a:r>
              <a:rPr lang="cs-CZ" dirty="0" err="1">
                <a:solidFill>
                  <a:srgbClr val="0070C0"/>
                </a:solidFill>
              </a:rPr>
              <a:t>Calendar</a:t>
            </a:r>
            <a:r>
              <a:rPr lang="cs-CZ" dirty="0">
                <a:solidFill>
                  <a:srgbClr val="0070C0"/>
                </a:solidFill>
              </a:rPr>
              <a:t> </a:t>
            </a:r>
          </a:p>
          <a:p>
            <a:endParaRPr lang="cs-CZ" dirty="0">
              <a:solidFill>
                <a:srgbClr val="0070C0"/>
              </a:solidFill>
            </a:endParaRPr>
          </a:p>
          <a:p>
            <a:endParaRPr lang="cs-CZ" dirty="0"/>
          </a:p>
        </p:txBody>
      </p:sp>
    </p:spTree>
    <p:extLst>
      <p:ext uri="{BB962C8B-B14F-4D97-AF65-F5344CB8AC3E}">
        <p14:creationId xmlns:p14="http://schemas.microsoft.com/office/powerpoint/2010/main" val="1506237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529</Words>
  <Application>Microsoft Office PowerPoint</Application>
  <PresentationFormat>Předvádění na obrazovce (4:3)</PresentationFormat>
  <Paragraphs>101</Paragraphs>
  <Slides>10</Slides>
  <Notes>6</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ECML training and consultancy  for member states  </vt:lpstr>
      <vt:lpstr>Prezentace aplikace PowerPoint</vt:lpstr>
      <vt:lpstr>Resources</vt:lpstr>
      <vt:lpstr>Members of the Professional Network Forum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Adelina Rosca</dc:creator>
  <cp:lastModifiedBy>sovakova</cp:lastModifiedBy>
  <cp:revision>51</cp:revision>
  <dcterms:created xsi:type="dcterms:W3CDTF">2006-08-16T00:00:00Z</dcterms:created>
  <dcterms:modified xsi:type="dcterms:W3CDTF">2017-05-04T20:14:09Z</dcterms:modified>
</cp:coreProperties>
</file>