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9" r:id="rId1"/>
    <p:sldMasterId id="2147483670" r:id="rId2"/>
    <p:sldMasterId id="2147483671" r:id="rId3"/>
  </p:sldMasterIdLst>
  <p:notesMasterIdLst>
    <p:notesMasterId r:id="rId28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4E42902-FAAC-4D05-91C2-32DA25270BD2}">
  <a:tblStyle styleId="{D4E42902-FAAC-4D05-91C2-32DA25270BD2}" styleName="Table_0">
    <a:wholeTbl>
      <a:tcTxStyle b="off" i="off"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5F8FA"/>
          </a:solidFill>
        </a:fill>
      </a:tcStyle>
    </a:wholeTbl>
    <a:band1H>
      <a:tcStyle>
        <a:tcBdr/>
        <a:fill>
          <a:solidFill>
            <a:srgbClr val="E9F0F5"/>
          </a:solidFill>
        </a:fill>
      </a:tcStyle>
    </a:band1H>
    <a:band1V>
      <a:tcStyle>
        <a:tcBdr/>
        <a:fill>
          <a:solidFill>
            <a:srgbClr val="E9F0F5"/>
          </a:solidFill>
        </a:fill>
      </a:tcStyle>
    </a:band1V>
    <a:la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2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 sz="12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 sz="12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lvl="1">
              <a:spcBef>
                <a:spcPts val="0"/>
              </a:spcBef>
            </a:pPr>
            <a:endParaRPr/>
          </a:p>
          <a:p>
            <a:pPr lvl="2">
              <a:spcBef>
                <a:spcPts val="0"/>
              </a:spcBef>
            </a:pPr>
            <a:endParaRPr/>
          </a:p>
          <a:p>
            <a:pPr lvl="3">
              <a:spcBef>
                <a:spcPts val="0"/>
              </a:spcBef>
            </a:pPr>
            <a:endParaRPr/>
          </a:p>
          <a:p>
            <a:pPr lvl="4">
              <a:spcBef>
                <a:spcPts val="0"/>
              </a:spcBef>
            </a:pPr>
            <a:endParaRPr/>
          </a:p>
          <a:p>
            <a:pPr lvl="5">
              <a:spcBef>
                <a:spcPts val="0"/>
              </a:spcBef>
            </a:pPr>
            <a:endParaRPr/>
          </a:p>
          <a:p>
            <a:pPr lvl="6">
              <a:spcBef>
                <a:spcPts val="0"/>
              </a:spcBef>
            </a:pPr>
            <a:endParaRPr/>
          </a:p>
          <a:p>
            <a:pPr lvl="7">
              <a:spcBef>
                <a:spcPts val="0"/>
              </a:spcBef>
            </a:pPr>
            <a:endParaRPr/>
          </a:p>
          <a:p>
            <a:pPr lvl="8">
              <a:spcBef>
                <a:spcPts val="0"/>
              </a:spcBef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3774823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942081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8" name="Shape 2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14290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5" name="Shape 2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31097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7" name="Shape 2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99069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4" name="Shape 2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939457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1" name="Shape 2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84483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9" name="Shape 2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58146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6" name="Shape 2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52839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4" name="Shape 2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086827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hape 2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2" name="Shape 2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66456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83" name="Shape 2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24038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endParaRPr sz="2400" b="1">
              <a:solidFill>
                <a:srgbClr val="FF0000"/>
              </a:solidFill>
            </a:endParaRPr>
          </a:p>
        </p:txBody>
      </p:sp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948499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1" name="Shape 2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37070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0" name="Shape 3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40726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0" name="Shape 3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4084938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9" name="Shape 3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87729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6" name="Shape 3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23552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1937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7907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47910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06586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62476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32967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6258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0" y="0"/>
            <a:ext cx="9144000" cy="69018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" name="Shape 14"/>
          <p:cNvSpPr/>
          <p:nvPr/>
        </p:nvSpPr>
        <p:spPr>
          <a:xfrm flipH="1">
            <a:off x="-3832" y="16052"/>
            <a:ext cx="10925833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15"/>
          <p:cNvSpPr/>
          <p:nvPr/>
        </p:nvSpPr>
        <p:spPr>
          <a:xfrm flipH="1">
            <a:off x="14659" y="881"/>
            <a:ext cx="10500940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/>
          <p:nvPr/>
        </p:nvSpPr>
        <p:spPr>
          <a:xfrm>
            <a:off x="-846666" y="-881"/>
            <a:ext cx="2167466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/>
          <p:nvPr/>
        </p:nvSpPr>
        <p:spPr>
          <a:xfrm rot="10800000" flipH="1">
            <a:off x="-524933" y="-4974"/>
            <a:ext cx="1403434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1082040" y="1656080"/>
            <a:ext cx="7050900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082040" y="3230880"/>
            <a:ext cx="7035899" cy="925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" name="Shape 70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" name="Shape 71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None/>
              <a:defRPr sz="2800"/>
            </a:lvl1pPr>
            <a:lvl2pPr lvl="1" rtl="0">
              <a:spcBef>
                <a:spcPts val="0"/>
              </a:spcBef>
              <a:buNone/>
              <a:defRPr sz="2400"/>
            </a:lvl2pPr>
            <a:lvl3pPr lvl="2" rtl="0">
              <a:spcBef>
                <a:spcPts val="0"/>
              </a:spcBef>
              <a:buNone/>
              <a:defRPr sz="2000"/>
            </a:lvl3pPr>
            <a:lvl4pPr lvl="3" rtl="0">
              <a:spcBef>
                <a:spcPts val="0"/>
              </a:spcBef>
              <a:buNone/>
              <a:defRPr sz="1800"/>
            </a:lvl4pPr>
            <a:lvl5pPr lvl="4" rtl="0">
              <a:spcBef>
                <a:spcPts val="0"/>
              </a:spcBef>
              <a:buNone/>
              <a:defRPr sz="1800"/>
            </a:lvl5pPr>
            <a:lvl6pPr lvl="5" rtl="0">
              <a:spcBef>
                <a:spcPts val="0"/>
              </a:spcBef>
              <a:buNone/>
              <a:defRPr sz="1800"/>
            </a:lvl6pPr>
            <a:lvl7pPr lvl="6" rtl="0">
              <a:spcBef>
                <a:spcPts val="0"/>
              </a:spcBef>
              <a:buNone/>
              <a:defRPr sz="1800"/>
            </a:lvl7pPr>
            <a:lvl8pPr lvl="7" rtl="0">
              <a:spcBef>
                <a:spcPts val="0"/>
              </a:spcBef>
              <a:buNone/>
              <a:defRPr sz="1800"/>
            </a:lvl8pPr>
            <a:lvl9pPr lvl="8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2"/>
          </p:nvPr>
        </p:nvSpPr>
        <p:spPr>
          <a:xfrm>
            <a:off x="4648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None/>
              <a:defRPr sz="2800"/>
            </a:lvl1pPr>
            <a:lvl2pPr lvl="1" rtl="0">
              <a:spcBef>
                <a:spcPts val="0"/>
              </a:spcBef>
              <a:buNone/>
              <a:defRPr sz="2400"/>
            </a:lvl2pPr>
            <a:lvl3pPr lvl="2" rtl="0">
              <a:spcBef>
                <a:spcPts val="0"/>
              </a:spcBef>
              <a:buNone/>
              <a:defRPr sz="2000"/>
            </a:lvl3pPr>
            <a:lvl4pPr lvl="3" rtl="0">
              <a:spcBef>
                <a:spcPts val="0"/>
              </a:spcBef>
              <a:buNone/>
              <a:defRPr sz="1800"/>
            </a:lvl4pPr>
            <a:lvl5pPr lvl="4" rtl="0">
              <a:spcBef>
                <a:spcPts val="0"/>
              </a:spcBef>
              <a:buNone/>
              <a:defRPr sz="1800"/>
            </a:lvl5pPr>
            <a:lvl6pPr lvl="5" rtl="0">
              <a:spcBef>
                <a:spcPts val="0"/>
              </a:spcBef>
              <a:buNone/>
              <a:defRPr sz="1800"/>
            </a:lvl6pPr>
            <a:lvl7pPr lvl="6" rtl="0">
              <a:spcBef>
                <a:spcPts val="0"/>
              </a:spcBef>
              <a:buNone/>
              <a:defRPr sz="1800"/>
            </a:lvl7pPr>
            <a:lvl8pPr lvl="7" rtl="0">
              <a:spcBef>
                <a:spcPts val="0"/>
              </a:spcBef>
              <a:buNone/>
              <a:defRPr sz="1800"/>
            </a:lvl8pPr>
            <a:lvl9pPr lvl="8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7" name="Shape 77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8" name="Shape 78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Shape 81"/>
          <p:cNvGrpSpPr/>
          <p:nvPr/>
        </p:nvGrpSpPr>
        <p:grpSpPr>
          <a:xfrm>
            <a:off x="-6264" y="4933386"/>
            <a:ext cx="9150267" cy="3100650"/>
            <a:chOff x="-6264" y="4933386"/>
            <a:chExt cx="9150267" cy="3100650"/>
          </a:xfrm>
        </p:grpSpPr>
        <p:sp>
          <p:nvSpPr>
            <p:cNvPr id="82" name="Shape 82"/>
            <p:cNvSpPr/>
            <p:nvPr/>
          </p:nvSpPr>
          <p:spPr>
            <a:xfrm>
              <a:off x="-7" y="5537200"/>
              <a:ext cx="9144008" cy="1574769"/>
            </a:xfrm>
            <a:custGeom>
              <a:avLst/>
              <a:gdLst/>
              <a:ahLst/>
              <a:cxnLst/>
              <a:rect l="0" t="0" r="0" b="0"/>
              <a:pathLst>
                <a:path w="9144009" h="1257301" extrusionOk="0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 rot="5400000" flipH="1">
              <a:off x="3018543" y="1908578"/>
              <a:ext cx="3100650" cy="9150266"/>
            </a:xfrm>
            <a:custGeom>
              <a:avLst/>
              <a:gdLst/>
              <a:ahLst/>
              <a:cxnLst/>
              <a:rect l="0" t="0" r="0" b="0"/>
              <a:pathLst>
                <a:path w="8053639" h="6879900" extrusionOk="0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4" name="Shape 84"/>
            <p:cNvSpPr/>
            <p:nvPr/>
          </p:nvSpPr>
          <p:spPr>
            <a:xfrm>
              <a:off x="-7" y="5740400"/>
              <a:ext cx="9144010" cy="1574769"/>
            </a:xfrm>
            <a:custGeom>
              <a:avLst/>
              <a:gdLst/>
              <a:ahLst/>
              <a:cxnLst/>
              <a:rect l="0" t="0" r="0" b="0"/>
              <a:pathLst>
                <a:path w="9144011" h="1257301" extrusionOk="0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1pPr>
            <a:lvl2pPr lvl="1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2pPr>
            <a:lvl3pPr lvl="2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3pPr>
            <a:lvl4pPr lvl="3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4pPr>
            <a:lvl5pPr lvl="4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5pPr>
            <a:lvl6pPr lvl="5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6pPr>
            <a:lvl7pPr lvl="6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7pPr>
            <a:lvl8pPr lvl="7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8pPr>
            <a:lvl9pPr lvl="8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BJEC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9087" lvl="0" indent="-252412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900">
                <a:solidFill>
                  <a:schemeClr val="dk1"/>
                </a:solidFill>
              </a:defRPr>
            </a:lvl1pPr>
            <a:lvl2pPr marL="639762" lvl="1" indent="-214312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600">
                <a:solidFill>
                  <a:schemeClr val="dk1"/>
                </a:solidFill>
              </a:defRPr>
            </a:lvl2pPr>
            <a:lvl3pPr marL="914400" lvl="2" indent="-161925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300">
                <a:solidFill>
                  <a:schemeClr val="dk1"/>
                </a:solidFill>
              </a:defRPr>
            </a:lvl3pPr>
            <a:lvl4pPr marL="1371600" lvl="3" indent="-171450" algn="l" rtl="0">
              <a:spcBef>
                <a:spcPts val="400"/>
              </a:spcBef>
              <a:spcAft>
                <a:spcPts val="0"/>
              </a:spcAft>
              <a:buClr>
                <a:srgbClr val="A5AB81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4pPr>
            <a:lvl5pPr marL="1828800" lvl="4" indent="-177800" algn="l" rtl="0">
              <a:spcBef>
                <a:spcPts val="400"/>
              </a:spcBef>
              <a:spcAft>
                <a:spcPts val="0"/>
              </a:spcAft>
              <a:buClr>
                <a:srgbClr val="D8B25C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5pPr>
            <a:lvl6pPr marL="2103120" lvl="5" indent="-121920" algn="l" rtl="0">
              <a:spcBef>
                <a:spcPts val="360"/>
              </a:spcBef>
              <a:buClr>
                <a:schemeClr val="accent1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377440" lvl="6" indent="-116839" algn="l" rtl="0">
              <a:spcBef>
                <a:spcPts val="360"/>
              </a:spcBef>
              <a:buClr>
                <a:schemeClr val="accent2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7pPr>
            <a:lvl8pPr marL="2651760" lvl="7" indent="-124460" algn="l" rtl="0">
              <a:spcBef>
                <a:spcPts val="360"/>
              </a:spcBef>
              <a:buClr>
                <a:schemeClr val="accent3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8pPr>
            <a:lvl9pPr marL="2926080" lvl="8" indent="-119379" algn="l" rtl="0">
              <a:spcBef>
                <a:spcPts val="360"/>
              </a:spcBef>
              <a:buClr>
                <a:schemeClr val="accent4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dt" idx="10"/>
          </p:nvPr>
        </p:nvSpPr>
        <p:spPr>
          <a:xfrm>
            <a:off x="6096000" y="6248400"/>
            <a:ext cx="26669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sldNum" idx="12"/>
          </p:nvPr>
        </p:nvSpPr>
        <p:spPr>
          <a:xfrm>
            <a:off x="0" y="1271587"/>
            <a:ext cx="533399" cy="24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 sz="1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2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0" marR="0" lvl="4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0" marR="0" lvl="5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0" marR="0" lvl="6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200400" marR="0" lvl="7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657600" marR="0" lvl="8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/>
        </p:nvSpPr>
        <p:spPr>
          <a:xfrm>
            <a:off x="0" y="0"/>
            <a:ext cx="9144000" cy="69018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8" name="Shape 98"/>
          <p:cNvSpPr/>
          <p:nvPr/>
        </p:nvSpPr>
        <p:spPr>
          <a:xfrm flipH="1">
            <a:off x="-3832" y="16052"/>
            <a:ext cx="10925833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9" name="Shape 99"/>
          <p:cNvSpPr/>
          <p:nvPr/>
        </p:nvSpPr>
        <p:spPr>
          <a:xfrm flipH="1">
            <a:off x="14659" y="881"/>
            <a:ext cx="10500940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0" name="Shape 100"/>
          <p:cNvSpPr/>
          <p:nvPr/>
        </p:nvSpPr>
        <p:spPr>
          <a:xfrm>
            <a:off x="-846666" y="-881"/>
            <a:ext cx="2167466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1" name="Shape 101"/>
          <p:cNvSpPr/>
          <p:nvPr/>
        </p:nvSpPr>
        <p:spPr>
          <a:xfrm rot="10800000" flipH="1">
            <a:off x="-524933" y="-4974"/>
            <a:ext cx="1403434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ctrTitle"/>
          </p:nvPr>
        </p:nvSpPr>
        <p:spPr>
          <a:xfrm>
            <a:off x="1082040" y="1656080"/>
            <a:ext cx="7050900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subTitle" idx="1"/>
          </p:nvPr>
        </p:nvSpPr>
        <p:spPr>
          <a:xfrm>
            <a:off x="1082040" y="3230880"/>
            <a:ext cx="7035899" cy="925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7" name="Shape 107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8" name="Shape 108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2" name="Shape 112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3" name="Shape 113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None/>
              <a:defRPr sz="2800"/>
            </a:lvl1pPr>
            <a:lvl2pPr lvl="1" rtl="0">
              <a:spcBef>
                <a:spcPts val="0"/>
              </a:spcBef>
              <a:buNone/>
              <a:defRPr sz="2400"/>
            </a:lvl2pPr>
            <a:lvl3pPr lvl="2" rtl="0">
              <a:spcBef>
                <a:spcPts val="0"/>
              </a:spcBef>
              <a:buNone/>
              <a:defRPr sz="2000"/>
            </a:lvl3pPr>
            <a:lvl4pPr lvl="3" rtl="0">
              <a:spcBef>
                <a:spcPts val="0"/>
              </a:spcBef>
              <a:buNone/>
              <a:defRPr sz="1800"/>
            </a:lvl4pPr>
            <a:lvl5pPr lvl="4" rtl="0">
              <a:spcBef>
                <a:spcPts val="0"/>
              </a:spcBef>
              <a:buNone/>
              <a:defRPr sz="1800"/>
            </a:lvl5pPr>
            <a:lvl6pPr lvl="5" rtl="0">
              <a:spcBef>
                <a:spcPts val="0"/>
              </a:spcBef>
              <a:buNone/>
              <a:defRPr sz="1800"/>
            </a:lvl6pPr>
            <a:lvl7pPr lvl="6" rtl="0">
              <a:spcBef>
                <a:spcPts val="0"/>
              </a:spcBef>
              <a:buNone/>
              <a:defRPr sz="1800"/>
            </a:lvl7pPr>
            <a:lvl8pPr lvl="7" rtl="0">
              <a:spcBef>
                <a:spcPts val="0"/>
              </a:spcBef>
              <a:buNone/>
              <a:defRPr sz="1800"/>
            </a:lvl8pPr>
            <a:lvl9pPr lvl="8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body" idx="2"/>
          </p:nvPr>
        </p:nvSpPr>
        <p:spPr>
          <a:xfrm>
            <a:off x="4648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None/>
              <a:defRPr sz="2800"/>
            </a:lvl1pPr>
            <a:lvl2pPr lvl="1" rtl="0">
              <a:spcBef>
                <a:spcPts val="0"/>
              </a:spcBef>
              <a:buNone/>
              <a:defRPr sz="2400"/>
            </a:lvl2pPr>
            <a:lvl3pPr lvl="2" rtl="0">
              <a:spcBef>
                <a:spcPts val="0"/>
              </a:spcBef>
              <a:buNone/>
              <a:defRPr sz="2000"/>
            </a:lvl3pPr>
            <a:lvl4pPr lvl="3" rtl="0">
              <a:spcBef>
                <a:spcPts val="0"/>
              </a:spcBef>
              <a:buNone/>
              <a:defRPr sz="1800"/>
            </a:lvl4pPr>
            <a:lvl5pPr lvl="4" rtl="0">
              <a:spcBef>
                <a:spcPts val="0"/>
              </a:spcBef>
              <a:buNone/>
              <a:defRPr sz="1800"/>
            </a:lvl5pPr>
            <a:lvl6pPr lvl="5" rtl="0">
              <a:spcBef>
                <a:spcPts val="0"/>
              </a:spcBef>
              <a:buNone/>
              <a:defRPr sz="1800"/>
            </a:lvl6pPr>
            <a:lvl7pPr lvl="6" rtl="0">
              <a:spcBef>
                <a:spcPts val="0"/>
              </a:spcBef>
              <a:buNone/>
              <a:defRPr sz="1800"/>
            </a:lvl7pPr>
            <a:lvl8pPr lvl="7" rtl="0">
              <a:spcBef>
                <a:spcPts val="0"/>
              </a:spcBef>
              <a:buNone/>
              <a:defRPr sz="1800"/>
            </a:lvl8pPr>
            <a:lvl9pPr lvl="8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9" name="Shape 119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0" name="Shape 120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Shape 123"/>
          <p:cNvGrpSpPr/>
          <p:nvPr/>
        </p:nvGrpSpPr>
        <p:grpSpPr>
          <a:xfrm>
            <a:off x="-6264" y="4933386"/>
            <a:ext cx="9150267" cy="3100650"/>
            <a:chOff x="-6264" y="4933386"/>
            <a:chExt cx="9150267" cy="3100650"/>
          </a:xfrm>
        </p:grpSpPr>
        <p:sp>
          <p:nvSpPr>
            <p:cNvPr id="124" name="Shape 124"/>
            <p:cNvSpPr/>
            <p:nvPr/>
          </p:nvSpPr>
          <p:spPr>
            <a:xfrm>
              <a:off x="-7" y="5537200"/>
              <a:ext cx="9144008" cy="1574769"/>
            </a:xfrm>
            <a:custGeom>
              <a:avLst/>
              <a:gdLst/>
              <a:ahLst/>
              <a:cxnLst/>
              <a:rect l="0" t="0" r="0" b="0"/>
              <a:pathLst>
                <a:path w="9144009" h="1257301" extrusionOk="0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5" name="Shape 125"/>
            <p:cNvSpPr/>
            <p:nvPr/>
          </p:nvSpPr>
          <p:spPr>
            <a:xfrm rot="5400000" flipH="1">
              <a:off x="3018543" y="1908578"/>
              <a:ext cx="3100650" cy="9150266"/>
            </a:xfrm>
            <a:custGeom>
              <a:avLst/>
              <a:gdLst/>
              <a:ahLst/>
              <a:cxnLst/>
              <a:rect l="0" t="0" r="0" b="0"/>
              <a:pathLst>
                <a:path w="8053639" h="6879900" extrusionOk="0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6" name="Shape 126"/>
            <p:cNvSpPr/>
            <p:nvPr/>
          </p:nvSpPr>
          <p:spPr>
            <a:xfrm>
              <a:off x="-7" y="5740400"/>
              <a:ext cx="9144010" cy="1574769"/>
            </a:xfrm>
            <a:custGeom>
              <a:avLst/>
              <a:gdLst/>
              <a:ahLst/>
              <a:cxnLst/>
              <a:rect l="0" t="0" r="0" b="0"/>
              <a:pathLst>
                <a:path w="9144011" h="1257301" extrusionOk="0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1pPr>
            <a:lvl2pPr lvl="1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2pPr>
            <a:lvl3pPr lvl="2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3pPr>
            <a:lvl4pPr lvl="3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4pPr>
            <a:lvl5pPr lvl="4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5pPr>
            <a:lvl6pPr lvl="5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6pPr>
            <a:lvl7pPr lvl="6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7pPr>
            <a:lvl8pPr lvl="7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8pPr>
            <a:lvl9pPr lvl="8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3" name="Shape 23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" name="Shape 24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BJECT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9087" lvl="0" indent="-252412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900">
                <a:solidFill>
                  <a:schemeClr val="dk1"/>
                </a:solidFill>
              </a:defRPr>
            </a:lvl1pPr>
            <a:lvl2pPr marL="639762" lvl="1" indent="-214312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600">
                <a:solidFill>
                  <a:schemeClr val="dk1"/>
                </a:solidFill>
              </a:defRPr>
            </a:lvl2pPr>
            <a:lvl3pPr marL="914400" lvl="2" indent="-161925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300">
                <a:solidFill>
                  <a:schemeClr val="dk1"/>
                </a:solidFill>
              </a:defRPr>
            </a:lvl3pPr>
            <a:lvl4pPr marL="1371600" lvl="3" indent="-171450" algn="l" rtl="0">
              <a:spcBef>
                <a:spcPts val="400"/>
              </a:spcBef>
              <a:spcAft>
                <a:spcPts val="0"/>
              </a:spcAft>
              <a:buClr>
                <a:srgbClr val="A5AB81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4pPr>
            <a:lvl5pPr marL="1828800" lvl="4" indent="-177800" algn="l" rtl="0">
              <a:spcBef>
                <a:spcPts val="400"/>
              </a:spcBef>
              <a:spcAft>
                <a:spcPts val="0"/>
              </a:spcAft>
              <a:buClr>
                <a:srgbClr val="D8B25C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5pPr>
            <a:lvl6pPr marL="2103120" lvl="5" indent="-121920" algn="l" rtl="0">
              <a:spcBef>
                <a:spcPts val="360"/>
              </a:spcBef>
              <a:buClr>
                <a:schemeClr val="accent1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377440" lvl="6" indent="-116839" algn="l" rtl="0">
              <a:spcBef>
                <a:spcPts val="360"/>
              </a:spcBef>
              <a:buClr>
                <a:schemeClr val="accent2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7pPr>
            <a:lvl8pPr marL="2651760" lvl="7" indent="-124460" algn="l" rtl="0">
              <a:spcBef>
                <a:spcPts val="360"/>
              </a:spcBef>
              <a:buClr>
                <a:schemeClr val="accent3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8pPr>
            <a:lvl9pPr marL="2926080" lvl="8" indent="-119379" algn="l" rtl="0">
              <a:spcBef>
                <a:spcPts val="360"/>
              </a:spcBef>
              <a:buClr>
                <a:schemeClr val="accent4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dt" idx="10"/>
          </p:nvPr>
        </p:nvSpPr>
        <p:spPr>
          <a:xfrm>
            <a:off x="6096000" y="6248400"/>
            <a:ext cx="26669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sldNum" idx="12"/>
          </p:nvPr>
        </p:nvSpPr>
        <p:spPr>
          <a:xfrm>
            <a:off x="0" y="1320800"/>
            <a:ext cx="533399" cy="24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 sz="1400" b="1" i="0" u="none" strike="noStrike" cap="none">
              <a:solidFill>
                <a:srgbClr val="548B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2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0" marR="0" lvl="4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0" marR="0" lvl="5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0" marR="0" lvl="6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200400" marR="0" lvl="7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657600" marR="0" lvl="8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" name="Shape 28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" name="Shape 29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None/>
              <a:defRPr sz="2800"/>
            </a:lvl1pPr>
            <a:lvl2pPr lvl="1" rtl="0">
              <a:spcBef>
                <a:spcPts val="0"/>
              </a:spcBef>
              <a:buNone/>
              <a:defRPr sz="2400"/>
            </a:lvl2pPr>
            <a:lvl3pPr lvl="2" rtl="0">
              <a:spcBef>
                <a:spcPts val="0"/>
              </a:spcBef>
              <a:buNone/>
              <a:defRPr sz="2000"/>
            </a:lvl3pPr>
            <a:lvl4pPr lvl="3" rtl="0">
              <a:spcBef>
                <a:spcPts val="0"/>
              </a:spcBef>
              <a:buNone/>
              <a:defRPr sz="1800"/>
            </a:lvl4pPr>
            <a:lvl5pPr lvl="4" rtl="0">
              <a:spcBef>
                <a:spcPts val="0"/>
              </a:spcBef>
              <a:buNone/>
              <a:defRPr sz="1800"/>
            </a:lvl5pPr>
            <a:lvl6pPr lvl="5" rtl="0">
              <a:spcBef>
                <a:spcPts val="0"/>
              </a:spcBef>
              <a:buNone/>
              <a:defRPr sz="1800"/>
            </a:lvl6pPr>
            <a:lvl7pPr lvl="6" rtl="0">
              <a:spcBef>
                <a:spcPts val="0"/>
              </a:spcBef>
              <a:buNone/>
              <a:defRPr sz="1800"/>
            </a:lvl7pPr>
            <a:lvl8pPr lvl="7" rtl="0">
              <a:spcBef>
                <a:spcPts val="0"/>
              </a:spcBef>
              <a:buNone/>
              <a:defRPr sz="1800"/>
            </a:lvl8pPr>
            <a:lvl9pPr lvl="8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648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None/>
              <a:defRPr sz="2800"/>
            </a:lvl1pPr>
            <a:lvl2pPr lvl="1" rtl="0">
              <a:spcBef>
                <a:spcPts val="0"/>
              </a:spcBef>
              <a:buNone/>
              <a:defRPr sz="2400"/>
            </a:lvl2pPr>
            <a:lvl3pPr lvl="2" rtl="0">
              <a:spcBef>
                <a:spcPts val="0"/>
              </a:spcBef>
              <a:buNone/>
              <a:defRPr sz="2000"/>
            </a:lvl3pPr>
            <a:lvl4pPr lvl="3" rtl="0">
              <a:spcBef>
                <a:spcPts val="0"/>
              </a:spcBef>
              <a:buNone/>
              <a:defRPr sz="1800"/>
            </a:lvl4pPr>
            <a:lvl5pPr lvl="4" rtl="0">
              <a:spcBef>
                <a:spcPts val="0"/>
              </a:spcBef>
              <a:buNone/>
              <a:defRPr sz="1800"/>
            </a:lvl5pPr>
            <a:lvl6pPr lvl="5" rtl="0">
              <a:spcBef>
                <a:spcPts val="0"/>
              </a:spcBef>
              <a:buNone/>
              <a:defRPr sz="1800"/>
            </a:lvl6pPr>
            <a:lvl7pPr lvl="6" rtl="0">
              <a:spcBef>
                <a:spcPts val="0"/>
              </a:spcBef>
              <a:buNone/>
              <a:defRPr sz="1800"/>
            </a:lvl7pPr>
            <a:lvl8pPr lvl="7" rtl="0">
              <a:spcBef>
                <a:spcPts val="0"/>
              </a:spcBef>
              <a:buNone/>
              <a:defRPr sz="1800"/>
            </a:lvl8pPr>
            <a:lvl9pPr lvl="8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" name="Shape 36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Shape 39"/>
          <p:cNvGrpSpPr/>
          <p:nvPr/>
        </p:nvGrpSpPr>
        <p:grpSpPr>
          <a:xfrm>
            <a:off x="-6264" y="4933386"/>
            <a:ext cx="9150267" cy="3100650"/>
            <a:chOff x="-6264" y="4933386"/>
            <a:chExt cx="9150267" cy="3100650"/>
          </a:xfrm>
        </p:grpSpPr>
        <p:sp>
          <p:nvSpPr>
            <p:cNvPr id="40" name="Shape 40"/>
            <p:cNvSpPr/>
            <p:nvPr/>
          </p:nvSpPr>
          <p:spPr>
            <a:xfrm>
              <a:off x="-7" y="5537200"/>
              <a:ext cx="9144008" cy="1574769"/>
            </a:xfrm>
            <a:custGeom>
              <a:avLst/>
              <a:gdLst/>
              <a:ahLst/>
              <a:cxnLst/>
              <a:rect l="0" t="0" r="0" b="0"/>
              <a:pathLst>
                <a:path w="9144009" h="1257301" extrusionOk="0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 rot="5400000" flipH="1">
              <a:off x="3018543" y="1908578"/>
              <a:ext cx="3100650" cy="9150266"/>
            </a:xfrm>
            <a:custGeom>
              <a:avLst/>
              <a:gdLst/>
              <a:ahLst/>
              <a:cxnLst/>
              <a:rect l="0" t="0" r="0" b="0"/>
              <a:pathLst>
                <a:path w="8053639" h="6879900" extrusionOk="0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-7" y="5740400"/>
              <a:ext cx="9144010" cy="1574769"/>
            </a:xfrm>
            <a:custGeom>
              <a:avLst/>
              <a:gdLst/>
              <a:ahLst/>
              <a:cxnLst/>
              <a:rect l="0" t="0" r="0" b="0"/>
              <a:pathLst>
                <a:path w="9144011" h="1257301" extrusionOk="0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1pPr>
            <a:lvl2pPr lvl="1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2pPr>
            <a:lvl3pPr lvl="2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3pPr>
            <a:lvl4pPr lvl="3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4pPr>
            <a:lvl5pPr lvl="4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5pPr>
            <a:lvl6pPr lvl="5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6pPr>
            <a:lvl7pPr lvl="6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7pPr>
            <a:lvl8pPr lvl="7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8pPr>
            <a:lvl9pPr lvl="8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BJEC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9087" lvl="0" indent="-252412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900">
                <a:solidFill>
                  <a:schemeClr val="dk1"/>
                </a:solidFill>
              </a:defRPr>
            </a:lvl1pPr>
            <a:lvl2pPr marL="639762" lvl="1" indent="-214312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600">
                <a:solidFill>
                  <a:schemeClr val="dk1"/>
                </a:solidFill>
              </a:defRPr>
            </a:lvl2pPr>
            <a:lvl3pPr marL="914400" lvl="2" indent="-161925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300">
                <a:solidFill>
                  <a:schemeClr val="dk1"/>
                </a:solidFill>
              </a:defRPr>
            </a:lvl3pPr>
            <a:lvl4pPr marL="1371600" lvl="3" indent="-171450" algn="l" rtl="0">
              <a:spcBef>
                <a:spcPts val="400"/>
              </a:spcBef>
              <a:spcAft>
                <a:spcPts val="0"/>
              </a:spcAft>
              <a:buClr>
                <a:srgbClr val="A5AB81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4pPr>
            <a:lvl5pPr marL="1828800" lvl="4" indent="-177800" algn="l" rtl="0">
              <a:spcBef>
                <a:spcPts val="400"/>
              </a:spcBef>
              <a:spcAft>
                <a:spcPts val="0"/>
              </a:spcAft>
              <a:buClr>
                <a:srgbClr val="D8B25C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5pPr>
            <a:lvl6pPr marL="2103120" lvl="5" indent="-121920" algn="l" rtl="0">
              <a:spcBef>
                <a:spcPts val="360"/>
              </a:spcBef>
              <a:buClr>
                <a:schemeClr val="accent1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377440" lvl="6" indent="-116839" algn="l" rtl="0">
              <a:spcBef>
                <a:spcPts val="360"/>
              </a:spcBef>
              <a:buClr>
                <a:schemeClr val="accent2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7pPr>
            <a:lvl8pPr marL="2651760" lvl="7" indent="-124460" algn="l" rtl="0">
              <a:spcBef>
                <a:spcPts val="360"/>
              </a:spcBef>
              <a:buClr>
                <a:schemeClr val="accent3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8pPr>
            <a:lvl9pPr marL="2926080" lvl="8" indent="-119379" algn="l" rtl="0">
              <a:spcBef>
                <a:spcPts val="360"/>
              </a:spcBef>
              <a:buClr>
                <a:schemeClr val="accent4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6096000" y="6248400"/>
            <a:ext cx="26669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0" y="1306512"/>
            <a:ext cx="533399" cy="24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 sz="1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2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0" marR="0" lvl="4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0" marR="0" lvl="5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0" marR="0" lvl="6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200400" marR="0" lvl="7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657600" marR="0" lvl="8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0" y="0"/>
            <a:ext cx="9144000" cy="69018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/>
          <p:nvPr/>
        </p:nvSpPr>
        <p:spPr>
          <a:xfrm flipH="1">
            <a:off x="-3832" y="16052"/>
            <a:ext cx="10925833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" name="Shape 57"/>
          <p:cNvSpPr/>
          <p:nvPr/>
        </p:nvSpPr>
        <p:spPr>
          <a:xfrm flipH="1">
            <a:off x="14659" y="881"/>
            <a:ext cx="10500940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" name="Shape 58"/>
          <p:cNvSpPr/>
          <p:nvPr/>
        </p:nvSpPr>
        <p:spPr>
          <a:xfrm>
            <a:off x="-846666" y="-881"/>
            <a:ext cx="2167466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" name="Shape 59"/>
          <p:cNvSpPr/>
          <p:nvPr/>
        </p:nvSpPr>
        <p:spPr>
          <a:xfrm rot="10800000" flipH="1">
            <a:off x="-524933" y="-4974"/>
            <a:ext cx="1403434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ctrTitle"/>
          </p:nvPr>
        </p:nvSpPr>
        <p:spPr>
          <a:xfrm>
            <a:off x="1082040" y="1656080"/>
            <a:ext cx="7050900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ubTitle" idx="1"/>
          </p:nvPr>
        </p:nvSpPr>
        <p:spPr>
          <a:xfrm>
            <a:off x="1082040" y="3230880"/>
            <a:ext cx="7035899" cy="925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5" name="Shape 65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6" name="Shape 66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727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  <a:defRPr sz="32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727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  <a:defRPr sz="32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457200" y="1727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  <a:defRPr sz="32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7" Type="http://schemas.openxmlformats.org/officeDocument/2006/relationships/image" Target="../media/image18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gif"/><Relationship Id="rId5" Type="http://schemas.openxmlformats.org/officeDocument/2006/relationships/image" Target="../media/image16.gif"/><Relationship Id="rId4" Type="http://schemas.openxmlformats.org/officeDocument/2006/relationships/image" Target="../media/image15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23.gi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gi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ctrTitle"/>
          </p:nvPr>
        </p:nvSpPr>
        <p:spPr>
          <a:xfrm>
            <a:off x="397062" y="1196175"/>
            <a:ext cx="8572500" cy="2923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1000"/>
              </a:spcBef>
              <a:spcAft>
                <a:spcPts val="0"/>
              </a:spcAft>
              <a:buSzPct val="25000"/>
              <a:buNone/>
            </a:pPr>
            <a:r>
              <a:rPr lang="cs-CZ" sz="3600" b="1" i="0" u="none" strike="noStrike" cap="small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Elementaristika elektronických informací</a:t>
            </a:r>
          </a:p>
          <a:p>
            <a:pPr marL="0" marR="0" lvl="0" indent="0" algn="ctr" rtl="0">
              <a:spcBef>
                <a:spcPts val="1000"/>
              </a:spcBef>
              <a:spcAft>
                <a:spcPts val="0"/>
              </a:spcAft>
              <a:buSzPct val="25000"/>
              <a:buNone/>
            </a:pPr>
            <a:r>
              <a:rPr lang="cs-CZ" sz="800" b="1" i="0" u="none" strike="noStrike" cap="small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cs-CZ" sz="800" b="1" i="0" u="none" strike="noStrike" cap="small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2900" cap="small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II</a:t>
            </a:r>
            <a:r>
              <a:rPr lang="cs-CZ" sz="2900" i="0" u="none" strike="noStrike" cap="small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. Textový </a:t>
            </a:r>
            <a:r>
              <a:rPr lang="cs-CZ" sz="2900" cap="small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procesor</a:t>
            </a:r>
            <a:r>
              <a:rPr lang="cs-CZ" sz="2900" b="0" cap="small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ctr" rtl="0">
              <a:spcBef>
                <a:spcPts val="1000"/>
              </a:spcBef>
              <a:spcAft>
                <a:spcPts val="0"/>
              </a:spcAft>
              <a:buSzPct val="25000"/>
              <a:buNone/>
            </a:pPr>
            <a:r>
              <a:rPr lang="cs-CZ" sz="2900" b="0" i="0" u="none" strike="noStrike" cap="small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900" b="0" i="1" cap="small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znaková struktura dokumentu, principy</a:t>
            </a:r>
          </a:p>
        </p:txBody>
      </p:sp>
      <p:sp>
        <p:nvSpPr>
          <p:cNvPr id="140" name="Shape 140"/>
          <p:cNvSpPr txBox="1">
            <a:spLocks noGrp="1"/>
          </p:cNvSpPr>
          <p:nvPr>
            <p:ph type="subTitle" idx="1"/>
          </p:nvPr>
        </p:nvSpPr>
        <p:spPr>
          <a:xfrm>
            <a:off x="1330512" y="5192737"/>
            <a:ext cx="6705599" cy="685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Jiří Leipert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6954" y="122812"/>
            <a:ext cx="3996483" cy="97617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Odstavec</a:t>
            </a:r>
          </a:p>
        </p:txBody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560387" y="1600200"/>
            <a:ext cx="8205787" cy="50688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„stavební prvek dokumentu“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má „svůj“ formát, nechť má „svůj“ 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Styl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označení odstavce trojklepem v textu či poklepem v řádkovém režimu vlevo před textem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označení slova – poklepat na slovo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označení řádku – klepnout (vlevo) před řádkem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odstavec 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sazební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či 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nadpisový 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(s úrovní osnovy)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vertikální odsazení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×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prázdné odstavce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nastavení formátu poklepem na prvky odstavce na vodorovném pravítku</a:t>
            </a:r>
          </a:p>
        </p:txBody>
      </p:sp>
      <p:sp>
        <p:nvSpPr>
          <p:cNvPr id="212" name="Shape 212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Formát odstavce</a:t>
            </a:r>
          </a:p>
        </p:txBody>
      </p:sp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levý a pravý okraj – vazba k okraji sazebního obrazce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odsazení/předsazení prvního řádku – vazba k levému okraji odstavce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mezera před/za odstavcem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řádkování, zarovnání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odrážky, číslování, víceúrovňové seznamy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úroveň osnovy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jazyk, rámeček, 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</a:t>
            </a: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u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lační zarážky!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None/>
            </a:pPr>
            <a:endParaRPr sz="2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Shape 219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220" name="Shape 2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36512" y="4645125"/>
            <a:ext cx="942975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Shape 2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39537" y="4149600"/>
            <a:ext cx="1304925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Shape 2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186075" y="3600450"/>
            <a:ext cx="1847850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Shape 22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747675" y="5127412"/>
            <a:ext cx="1981200" cy="257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Shape 22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985950" y="170875"/>
            <a:ext cx="2558900" cy="1528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Styl odstavce</a:t>
            </a:r>
          </a:p>
        </p:txBody>
      </p:sp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xfrm>
            <a:off x="612775" y="1600199"/>
            <a:ext cx="8153399" cy="47412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Styl = pojmenované formátování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založení nového stylu na již existujícím – definování změny oproti „rodiči“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neměnnost/nepoužívání stylu „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Normální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“(prarodič)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úroveň 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osnovy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/nadpisu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×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základní sazební text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vložení stylu do šablony (organizátor)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přiřazení jazyka, klávesové zkratky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tvorba osnovy, víceúrovňové číslování (seznam)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křížové odkazy na číslované položky</a:t>
            </a:r>
          </a:p>
        </p:txBody>
      </p:sp>
      <p:sp>
        <p:nvSpPr>
          <p:cNvPr id="231" name="Shape 231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Nešvary ve formátování dokumentu</a:t>
            </a:r>
          </a:p>
        </p:txBody>
      </p:sp>
      <p:graphicFrame>
        <p:nvGraphicFramePr>
          <p:cNvPr id="237" name="Shape 237"/>
          <p:cNvGraphicFramePr/>
          <p:nvPr/>
        </p:nvGraphicFramePr>
        <p:xfrm>
          <a:off x="612775" y="175895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{D4E42902-FAAC-4D05-91C2-32DA25270BD2}</a:tableStyleId>
              </a:tblPr>
              <a:tblGrid>
                <a:gridCol w="4076700"/>
                <a:gridCol w="4076700"/>
              </a:tblGrid>
              <a:tr h="528225">
                <a:tc>
                  <a:txBody>
                    <a:bodyPr/>
                    <a:lstStyle/>
                    <a:p>
                      <a:pPr lvl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cs-CZ" sz="2400"/>
                        <a:t>nesprávně</a:t>
                      </a:r>
                    </a:p>
                  </a:txBody>
                  <a:tcPr marL="92000" marR="92000" marT="45725" marB="45725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cs-CZ" sz="2400"/>
                        <a:t>správně</a:t>
                      </a:r>
                    </a:p>
                  </a:txBody>
                  <a:tcPr marL="92000" marR="92000" marT="45725" marB="45725"/>
                </a:tc>
              </a:tr>
              <a:tr h="739525">
                <a:tc>
                  <a:txBody>
                    <a:bodyPr/>
                    <a:lstStyle/>
                    <a:p>
                      <a:pPr lvl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cs-CZ"/>
                        <a:t>opakování  Enteru (pro vložení „prázdných řádků“)</a:t>
                      </a:r>
                    </a:p>
                  </a:txBody>
                  <a:tcPr marL="92000" marR="92000" marT="45725" marB="45725"/>
                </a:tc>
                <a:tc>
                  <a:txBody>
                    <a:bodyPr/>
                    <a:lstStyle/>
                    <a:p>
                      <a:pPr lvl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cs-CZ"/>
                        <a:t>nastavení mezery za odstavcem ve Formátu odstavce</a:t>
                      </a:r>
                    </a:p>
                  </a:txBody>
                  <a:tcPr marL="92000" marR="92000" marT="45725" marB="45725"/>
                </a:tc>
              </a:tr>
              <a:tr h="428450">
                <a:tc>
                  <a:txBody>
                    <a:bodyPr/>
                    <a:lstStyle/>
                    <a:p>
                      <a:pPr lvl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cs-CZ"/>
                        <a:t>opakování  Enteru (pro ukončení stránky)</a:t>
                      </a:r>
                    </a:p>
                  </a:txBody>
                  <a:tcPr marL="92000" marR="92000" marT="45725" marB="45725"/>
                </a:tc>
                <a:tc>
                  <a:txBody>
                    <a:bodyPr/>
                    <a:lstStyle/>
                    <a:p>
                      <a:pPr lvl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cs-CZ"/>
                        <a:t>vložení znaku Konec stránky (Ctrl+Enter)</a:t>
                      </a:r>
                    </a:p>
                  </a:txBody>
                  <a:tcPr marL="92000" marR="92000" marT="45725" marB="45725"/>
                </a:tc>
              </a:tr>
              <a:tr h="739525">
                <a:tc>
                  <a:txBody>
                    <a:bodyPr/>
                    <a:lstStyle/>
                    <a:p>
                      <a:pPr lvl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cs-CZ"/>
                        <a:t>opakování  mezerníku (pro obecné odsazení textu/sloupce)</a:t>
                      </a:r>
                    </a:p>
                  </a:txBody>
                  <a:tcPr marL="92000" marR="92000" marT="45725" marB="45725"/>
                </a:tc>
                <a:tc>
                  <a:txBody>
                    <a:bodyPr/>
                    <a:lstStyle/>
                    <a:p>
                      <a:pPr lvl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cs-CZ"/>
                        <a:t>nastavení patřičné tabulační zarážky</a:t>
                      </a:r>
                    </a:p>
                  </a:txBody>
                  <a:tcPr marL="92000" marR="92000" marT="45725" marB="45725"/>
                </a:tc>
              </a:tr>
              <a:tr h="739525">
                <a:tc>
                  <a:txBody>
                    <a:bodyPr/>
                    <a:lstStyle/>
                    <a:p>
                      <a:pPr lvl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cs-CZ"/>
                        <a:t>opakování  mezerníku (pro „odsazení“ prvního řádku odstavce</a:t>
                      </a:r>
                    </a:p>
                  </a:txBody>
                  <a:tcPr marL="92000" marR="9200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cs-CZ"/>
                        <a:t>nastavení odsazení prvního řádku ve Formátu odstavce</a:t>
                      </a:r>
                    </a:p>
                  </a:txBody>
                  <a:tcPr marL="92000" marR="92000" marT="45725" marB="45725"/>
                </a:tc>
              </a:tr>
              <a:tr h="739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cs-CZ"/>
                        <a:t>opakování  tabulátoru (pro obecné odsazení textu/sloupce)</a:t>
                      </a:r>
                    </a:p>
                  </a:txBody>
                  <a:tcPr marL="92000" marR="9200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cs-CZ"/>
                        <a:t>nastavení patřičné tabulační zarážky</a:t>
                      </a:r>
                    </a:p>
                  </a:txBody>
                  <a:tcPr marL="92000" marR="92000" marT="45725" marB="45725"/>
                </a:tc>
              </a:tr>
              <a:tr h="739525">
                <a:tc>
                  <a:txBody>
                    <a:bodyPr/>
                    <a:lstStyle/>
                    <a:p>
                      <a:pPr lvl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cs-CZ"/>
                        <a:t>opakování tečky či podtržítka (pro vytvoření tečkované/souvislé čáry)</a:t>
                      </a:r>
                    </a:p>
                  </a:txBody>
                  <a:tcPr marL="92000" marR="9200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cs-CZ"/>
                        <a:t>nastavení patřičné tabulační zarážky s adekvátním vodícím znakem</a:t>
                      </a:r>
                    </a:p>
                  </a:txBody>
                  <a:tcPr marL="92000" marR="92000" marT="45725" marB="45725"/>
                </a:tc>
              </a:tr>
            </a:tbl>
          </a:graphicData>
        </a:graphic>
      </p:graphicFrame>
      <p:sp>
        <p:nvSpPr>
          <p:cNvPr id="238" name="Shape 238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Parametry odstavce</a:t>
            </a:r>
          </a:p>
        </p:txBody>
      </p:sp>
      <p:pic>
        <p:nvPicPr>
          <p:cNvPr id="244" name="Shape 2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75950" y="2118750"/>
            <a:ext cx="6896099" cy="449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1075949" y="1181100"/>
            <a:ext cx="6896100" cy="93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cs-CZ"/>
              <a:t>odstavec má svůj “pozemek”</a:t>
            </a:r>
          </a:p>
        </p:txBody>
      </p:sp>
      <p:sp>
        <p:nvSpPr>
          <p:cNvPr id="246" name="Shape 246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Struktura elektronického textu</a:t>
            </a:r>
          </a:p>
        </p:txBody>
      </p:sp>
      <p:sp>
        <p:nvSpPr>
          <p:cNvPr id="252" name="Shape 252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dva doplňující se přístupy: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sled odstavců po sobě = vagónky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řetězec po sobě jdoucích znaků = řetízek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formát (styl) odstavce – nastavuje „vzhled“ celého odstavce/vagónku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opakují-li se v řetízku znaků stejné znaky po sobě, je třeba tyto redukovat/odstranit/zaměnit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vše je realizovatelné nástrojem 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Najít/nahradit</a:t>
            </a:r>
          </a:p>
        </p:txBody>
      </p:sp>
      <p:sp>
        <p:nvSpPr>
          <p:cNvPr id="253" name="Shape 253"/>
          <p:cNvSpPr txBox="1">
            <a:spLocks noGrp="1"/>
          </p:cNvSpPr>
          <p:nvPr>
            <p:ph type="sldNum" idx="12"/>
          </p:nvPr>
        </p:nvSpPr>
        <p:spPr>
          <a:xfrm>
            <a:off x="0" y="1320800"/>
            <a:ext cx="533399" cy="2444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Redukce nadbytečných </a:t>
            </a:r>
            <a:r>
              <a:rPr lang="cs-CZ" b="0">
                <a:latin typeface="Arial"/>
                <a:ea typeface="Arial"/>
                <a:cs typeface="Arial"/>
                <a:sym typeface="Arial"/>
              </a:rPr>
              <a:t>znaků</a:t>
            </a:r>
          </a:p>
        </p:txBody>
      </p:sp>
      <p:sp>
        <p:nvSpPr>
          <p:cNvPr id="259" name="Shape 259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260" name="Shape 2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600" y="2024063"/>
            <a:ext cx="3733800" cy="3629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Shape 26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05362" y="2005013"/>
            <a:ext cx="3800475" cy="3667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Najít/Nahradit (Ctrl+H)</a:t>
            </a:r>
          </a:p>
        </p:txBody>
      </p:sp>
      <p:sp>
        <p:nvSpPr>
          <p:cNvPr id="267" name="Shape 267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268" name="Shape 2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3550" y="1219200"/>
            <a:ext cx="5517449" cy="401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Shape 26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27123" y="3149725"/>
            <a:ext cx="4439050" cy="3530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Najít/Nahradit</a:t>
            </a:r>
          </a:p>
        </p:txBody>
      </p:sp>
      <p:sp>
        <p:nvSpPr>
          <p:cNvPr id="275" name="Shape 275"/>
          <p:cNvSpPr txBox="1">
            <a:spLocks noGrp="1"/>
          </p:cNvSpPr>
          <p:nvPr>
            <p:ph type="body" idx="1"/>
          </p:nvPr>
        </p:nvSpPr>
        <p:spPr>
          <a:xfrm>
            <a:off x="172800" y="1219200"/>
            <a:ext cx="8798400" cy="5088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redukce opakovaných znaků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mezerník, Enter, Tab:</a:t>
            </a:r>
          </a:p>
          <a:p>
            <a:pPr marL="914400" marR="0" lvl="1" indent="-381000" algn="l" rtl="0">
              <a:spcBef>
                <a:spcPts val="550"/>
              </a:spcBef>
              <a:spcAft>
                <a:spcPts val="0"/>
              </a:spcAft>
              <a:buSzPct val="100000"/>
              <a:buFont typeface="Courier New"/>
              <a:buChar char="o"/>
            </a:pPr>
            <a:r>
              <a:rPr lang="cs-CZ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hledám dva znaky, nahrazuji za jeden</a:t>
            </a:r>
          </a:p>
          <a:p>
            <a:pPr marL="914400" marR="0" lvl="1" indent="-381000" algn="l" rtl="0">
              <a:spcBef>
                <a:spcPts val="550"/>
              </a:spcBef>
              <a:spcAft>
                <a:spcPts val="0"/>
              </a:spcAft>
              <a:buSzPct val="100000"/>
              <a:buFont typeface="Courier New"/>
              <a:buChar char="o"/>
            </a:pPr>
            <a:r>
              <a:rPr lang="cs-CZ" sz="2400">
                <a:latin typeface="Arial"/>
                <a:ea typeface="Arial"/>
                <a:cs typeface="Arial"/>
                <a:sym typeface="Arial"/>
              </a:rPr>
              <a:t>hromadná redukce nahrazením </a:t>
            </a:r>
            <a:r>
              <a:rPr lang="cs-CZ" sz="2400" b="1">
                <a:latin typeface="Arial"/>
                <a:ea typeface="Arial"/>
                <a:cs typeface="Arial"/>
                <a:sym typeface="Arial"/>
              </a:rPr>
              <a:t>^w</a:t>
            </a:r>
            <a:r>
              <a:rPr lang="cs-CZ" sz="2400">
                <a:latin typeface="Arial"/>
                <a:ea typeface="Arial"/>
                <a:cs typeface="Arial"/>
                <a:sym typeface="Arial"/>
              </a:rPr>
              <a:t> za mezeru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odstranění mezery na začátku odstavce:</a:t>
            </a:r>
          </a:p>
          <a:p>
            <a:pPr marL="914400" marR="0" lvl="1" indent="-381000" algn="l" rtl="0">
              <a:spcBef>
                <a:spcPts val="550"/>
              </a:spcBef>
              <a:spcAft>
                <a:spcPts val="0"/>
              </a:spcAft>
              <a:buSzPct val="100000"/>
              <a:buFont typeface="Courier New"/>
              <a:buChar char="o"/>
            </a:pPr>
            <a:r>
              <a:rPr lang="cs-CZ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vyhledání řetězce Enter a mezera, náhrada za Enter</a:t>
            </a: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záměna mezery za předložkou za pevnou mezeru:</a:t>
            </a:r>
          </a:p>
          <a:p>
            <a:pPr marL="914400" marR="0" lvl="1" indent="-381000" algn="l" rtl="0">
              <a:spcBef>
                <a:spcPts val="550"/>
              </a:spcBef>
              <a:spcAft>
                <a:spcPts val="0"/>
              </a:spcAft>
              <a:buSzPct val="92307"/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k      nahrazeno za:    k</a:t>
            </a:r>
            <a:r>
              <a:rPr lang="cs-CZ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^s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nahrazení za „nic“ = odstranění (</a:t>
            </a:r>
            <a:r>
              <a:rPr lang="cs-CZ" sz="2600">
                <a:latin typeface="Arial"/>
                <a:ea typeface="Arial"/>
                <a:cs typeface="Arial"/>
                <a:sym typeface="Arial"/>
              </a:rPr>
              <a:t>posloupnosti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znaků)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nalezený řetězec lze v poli Nahradit formátovat i stylovat = nastavit styl – např.: Nadpis1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možnost vyhledávat samotné formátování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None/>
            </a:pPr>
            <a:endParaRPr sz="2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Shape 276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grpSp>
        <p:nvGrpSpPr>
          <p:cNvPr id="277" name="Shape 277"/>
          <p:cNvGrpSpPr/>
          <p:nvPr/>
        </p:nvGrpSpPr>
        <p:grpSpPr>
          <a:xfrm>
            <a:off x="1298130" y="4096865"/>
            <a:ext cx="3227311" cy="108372"/>
            <a:chOff x="1278194" y="4001728"/>
            <a:chExt cx="3227311" cy="108372"/>
          </a:xfrm>
        </p:grpSpPr>
        <p:sp>
          <p:nvSpPr>
            <p:cNvPr id="278" name="Shape 278"/>
            <p:cNvSpPr/>
            <p:nvPr/>
          </p:nvSpPr>
          <p:spPr>
            <a:xfrm>
              <a:off x="1278194" y="4001728"/>
              <a:ext cx="108300" cy="108300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9" name="Shape 279"/>
            <p:cNvSpPr/>
            <p:nvPr/>
          </p:nvSpPr>
          <p:spPr>
            <a:xfrm>
              <a:off x="1651818" y="4001728"/>
              <a:ext cx="108300" cy="108300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0" name="Shape 280"/>
            <p:cNvSpPr/>
            <p:nvPr/>
          </p:nvSpPr>
          <p:spPr>
            <a:xfrm>
              <a:off x="4397205" y="4001801"/>
              <a:ext cx="108300" cy="108300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Najít/Nahradit</a:t>
            </a:r>
          </a:p>
        </p:txBody>
      </p:sp>
      <p:sp>
        <p:nvSpPr>
          <p:cNvPr id="286" name="Shape 286"/>
          <p:cNvSpPr txBox="1">
            <a:spLocks noGrp="1"/>
          </p:cNvSpPr>
          <p:nvPr>
            <p:ph type="body" idx="1"/>
          </p:nvPr>
        </p:nvSpPr>
        <p:spPr>
          <a:xfrm>
            <a:off x="522328" y="1343700"/>
            <a:ext cx="8409600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9144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^p</a:t>
            </a: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		konec odstavce (</a:t>
            </a:r>
            <a:r>
              <a:rPr lang="cs-CZ" sz="26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aragrafu)</a:t>
            </a:r>
          </a:p>
          <a:p>
            <a:pPr marL="9144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^t</a:t>
            </a: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		</a:t>
            </a:r>
            <a:r>
              <a:rPr lang="cs-CZ" sz="26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abulátor</a:t>
            </a:r>
          </a:p>
          <a:p>
            <a:pPr marL="9144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^l</a:t>
            </a: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		konec řádku (</a:t>
            </a:r>
            <a:r>
              <a:rPr lang="cs-CZ" sz="26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ine)</a:t>
            </a:r>
          </a:p>
          <a:p>
            <a:pPr marL="9144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^s</a:t>
            </a: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		pevná mezera (</a:t>
            </a:r>
            <a:r>
              <a:rPr lang="cs-CZ" sz="26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pace) </a:t>
            </a:r>
          </a:p>
          <a:p>
            <a:pPr marL="9144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^w	</a:t>
            </a: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cs-CZ" sz="26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šechny prázdné znaky (mezery+tabs)</a:t>
            </a:r>
          </a:p>
          <a:p>
            <a:pPr marL="0" marR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>
                <a:latin typeface="Arial"/>
                <a:ea typeface="Arial"/>
                <a:cs typeface="Arial"/>
                <a:sym typeface="Arial"/>
              </a:rPr>
              <a:t>znak </a:t>
            </a:r>
            <a:r>
              <a:rPr lang="cs-CZ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^</a:t>
            </a:r>
            <a:r>
              <a:rPr lang="cs-CZ">
                <a:latin typeface="Arial"/>
                <a:ea typeface="Arial"/>
                <a:cs typeface="Arial"/>
                <a:sym typeface="Arial"/>
              </a:rPr>
              <a:t> lze zapsat kombinací </a:t>
            </a:r>
            <a:r>
              <a:rPr lang="cs-CZ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AltGr+š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>
                <a:latin typeface="Arial"/>
                <a:ea typeface="Arial"/>
                <a:cs typeface="Arial"/>
                <a:sym typeface="Arial"/>
              </a:rPr>
              <a:t>neopomenout předchozí hledané mezery v polích Najít/Nahradit</a:t>
            </a:r>
          </a:p>
        </p:txBody>
      </p:sp>
      <p:sp>
        <p:nvSpPr>
          <p:cNvPr id="287" name="Shape 287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288" name="Shape 2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57875" y="5499650"/>
            <a:ext cx="1981200" cy="1162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b="0">
                <a:latin typeface="Arial"/>
                <a:ea typeface="Arial"/>
                <a:cs typeface="Arial"/>
                <a:sym typeface="Arial"/>
              </a:rPr>
              <a:t>Klíčové kompetence</a:t>
            </a:r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326575" y="1219200"/>
            <a:ext cx="84395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znaková čistota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formátová čistota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struktura dokumentu</a:t>
            </a:r>
          </a:p>
        </p:txBody>
      </p:sp>
      <p:sp>
        <p:nvSpPr>
          <p:cNvPr id="147" name="Shape 147"/>
          <p:cNvSpPr txBox="1">
            <a:spLocks noGrp="1"/>
          </p:cNvSpPr>
          <p:nvPr>
            <p:ph type="sldNum" idx="12"/>
          </p:nvPr>
        </p:nvSpPr>
        <p:spPr>
          <a:xfrm>
            <a:off x="0" y="1306512"/>
            <a:ext cx="533399" cy="2444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148" name="Shape 1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56425" y="1219200"/>
            <a:ext cx="2762250" cy="215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Shape 14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09575" y="3158812"/>
            <a:ext cx="1847850" cy="2324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Shape 15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33400" y="3158812"/>
            <a:ext cx="1847850" cy="330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Shape 15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999325" y="3730350"/>
            <a:ext cx="2419350" cy="2733675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Shape 152"/>
          <p:cNvSpPr/>
          <p:nvPr/>
        </p:nvSpPr>
        <p:spPr>
          <a:xfrm>
            <a:off x="2592000" y="4001400"/>
            <a:ext cx="688499" cy="566999"/>
          </a:xfrm>
          <a:prstGeom prst="rightArrow">
            <a:avLst>
              <a:gd name="adj1" fmla="val 50000"/>
              <a:gd name="adj2" fmla="val 62001"/>
            </a:avLst>
          </a:prstGeom>
          <a:solidFill>
            <a:srgbClr val="E06666"/>
          </a:solidFill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 kolik?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Míra v </a:t>
            </a:r>
            <a:r>
              <a:rPr lang="cs-CZ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nebo v </a:t>
            </a:r>
            <a:r>
              <a:rPr lang="cs-CZ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mezernících?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Čím?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Jak?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Čtverčík       = M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MMM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Definujeme pro styl </a:t>
            </a:r>
            <a:b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odstavce běžné sazby</a:t>
            </a:r>
          </a:p>
        </p:txBody>
      </p:sp>
      <p:sp>
        <p:nvSpPr>
          <p:cNvPr id="294" name="Shape 294"/>
          <p:cNvSpPr/>
          <p:nvPr/>
        </p:nvSpPr>
        <p:spPr>
          <a:xfrm>
            <a:off x="2587625" y="3763962"/>
            <a:ext cx="303299" cy="303299"/>
          </a:xfrm>
          <a:prstGeom prst="rect">
            <a:avLst/>
          </a:prstGeom>
          <a:solidFill>
            <a:srgbClr val="00FF00"/>
          </a:solidFill>
          <a:ln w="19050" cap="flat" cmpd="sng">
            <a:solidFill>
              <a:srgbClr val="6C859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5" name="Shape 295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Odsazování 1. řádku odstavce</a:t>
            </a:r>
          </a:p>
        </p:txBody>
      </p:sp>
      <p:sp>
        <p:nvSpPr>
          <p:cNvPr id="296" name="Shape 296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297" name="Shape 29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30000" y="2870200"/>
            <a:ext cx="4448175" cy="2828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Vodorovné pravítko</a:t>
            </a:r>
          </a:p>
        </p:txBody>
      </p:sp>
      <p:sp>
        <p:nvSpPr>
          <p:cNvPr id="303" name="Shape 303"/>
          <p:cNvSpPr txBox="1">
            <a:spLocks noGrp="1"/>
          </p:cNvSpPr>
          <p:nvPr>
            <p:ph type="body" idx="1"/>
          </p:nvPr>
        </p:nvSpPr>
        <p:spPr>
          <a:xfrm>
            <a:off x="571500" y="1857375"/>
            <a:ext cx="8104187" cy="45338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kótování s </a:t>
            </a: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Alt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či oběma tlačítky myši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poklep na prvcích odstavce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poklep na tab</a:t>
            </a:r>
            <a:r>
              <a:rPr lang="cs-CZ">
                <a:latin typeface="Arial"/>
                <a:ea typeface="Arial"/>
                <a:cs typeface="Arial"/>
                <a:sym typeface="Arial"/>
              </a:rPr>
              <a:t>u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lační zarážce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poklep na „šedém“ okraji stránky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přednastavené tab</a:t>
            </a:r>
            <a:r>
              <a:rPr lang="cs-CZ">
                <a:latin typeface="Arial"/>
                <a:ea typeface="Arial"/>
                <a:cs typeface="Arial"/>
                <a:sym typeface="Arial"/>
              </a:rPr>
              <a:t>u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lační zarážky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None/>
            </a:pPr>
            <a:endParaRPr sz="2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4" name="Shape 304"/>
          <p:cNvGrpSpPr/>
          <p:nvPr/>
        </p:nvGrpSpPr>
        <p:grpSpPr>
          <a:xfrm>
            <a:off x="714374" y="5072062"/>
            <a:ext cx="7693024" cy="785812"/>
            <a:chOff x="714347" y="5072073"/>
            <a:chExt cx="7693322" cy="785818"/>
          </a:xfrm>
        </p:grpSpPr>
        <p:pic>
          <p:nvPicPr>
            <p:cNvPr id="305" name="Shape 30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714347" y="5072073"/>
              <a:ext cx="7693322" cy="71437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06" name="Shape 306"/>
            <p:cNvSpPr/>
            <p:nvPr/>
          </p:nvSpPr>
          <p:spPr>
            <a:xfrm>
              <a:off x="1532966" y="5500701"/>
              <a:ext cx="357189" cy="357189"/>
            </a:xfrm>
            <a:prstGeom prst="ellipse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07" name="Shape 307"/>
            <p:cNvSpPr/>
            <p:nvPr/>
          </p:nvSpPr>
          <p:spPr>
            <a:xfrm>
              <a:off x="1532966" y="5240707"/>
              <a:ext cx="357189" cy="357189"/>
            </a:xfrm>
            <a:prstGeom prst="ellipse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08" name="Shape 308"/>
            <p:cNvSpPr/>
            <p:nvPr/>
          </p:nvSpPr>
          <p:spPr>
            <a:xfrm>
              <a:off x="1025858" y="5214950"/>
              <a:ext cx="357189" cy="357189"/>
            </a:xfrm>
            <a:prstGeom prst="ellipse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09" name="Shape 309"/>
            <p:cNvSpPr/>
            <p:nvPr/>
          </p:nvSpPr>
          <p:spPr>
            <a:xfrm>
              <a:off x="2571735" y="5072073"/>
              <a:ext cx="357189" cy="357189"/>
            </a:xfrm>
            <a:prstGeom prst="ellipse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0" name="Shape 310"/>
            <p:cNvSpPr/>
            <p:nvPr/>
          </p:nvSpPr>
          <p:spPr>
            <a:xfrm>
              <a:off x="3428992" y="5357826"/>
              <a:ext cx="357189" cy="357189"/>
            </a:xfrm>
            <a:prstGeom prst="ellipse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1" name="Shape 311"/>
            <p:cNvSpPr/>
            <p:nvPr/>
          </p:nvSpPr>
          <p:spPr>
            <a:xfrm>
              <a:off x="3857619" y="5357826"/>
              <a:ext cx="357189" cy="357189"/>
            </a:xfrm>
            <a:prstGeom prst="ellipse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2" name="Shape 312"/>
            <p:cNvSpPr/>
            <p:nvPr/>
          </p:nvSpPr>
          <p:spPr>
            <a:xfrm>
              <a:off x="4357685" y="5357826"/>
              <a:ext cx="357189" cy="357189"/>
            </a:xfrm>
            <a:prstGeom prst="ellipse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3" name="Shape 313"/>
            <p:cNvSpPr/>
            <p:nvPr/>
          </p:nvSpPr>
          <p:spPr>
            <a:xfrm>
              <a:off x="4714876" y="5357826"/>
              <a:ext cx="357189" cy="357189"/>
            </a:xfrm>
            <a:prstGeom prst="ellipse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4" name="Shape 314"/>
            <p:cNvSpPr/>
            <p:nvPr/>
          </p:nvSpPr>
          <p:spPr>
            <a:xfrm>
              <a:off x="5462057" y="5325025"/>
              <a:ext cx="357189" cy="357189"/>
            </a:xfrm>
            <a:prstGeom prst="ellipse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5" name="Shape 315"/>
            <p:cNvSpPr/>
            <p:nvPr/>
          </p:nvSpPr>
          <p:spPr>
            <a:xfrm>
              <a:off x="5962123" y="5332067"/>
              <a:ext cx="357189" cy="357189"/>
            </a:xfrm>
            <a:prstGeom prst="ellipse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6" name="Shape 316"/>
            <p:cNvSpPr/>
            <p:nvPr/>
          </p:nvSpPr>
          <p:spPr>
            <a:xfrm>
              <a:off x="7500957" y="5474944"/>
              <a:ext cx="357189" cy="357189"/>
            </a:xfrm>
            <a:prstGeom prst="ellipse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317" name="Shape 317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Tab</a:t>
            </a:r>
            <a:r>
              <a:rPr lang="cs-CZ" b="0">
                <a:latin typeface="Arial"/>
                <a:ea typeface="Arial"/>
                <a:cs typeface="Arial"/>
                <a:sym typeface="Arial"/>
              </a:rPr>
              <a:t>u</a:t>
            </a: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lační zarážky</a:t>
            </a:r>
          </a:p>
        </p:txBody>
      </p:sp>
      <p:sp>
        <p:nvSpPr>
          <p:cNvPr id="323" name="Shape 323"/>
          <p:cNvSpPr txBox="1">
            <a:spLocks noGrp="1"/>
          </p:cNvSpPr>
          <p:nvPr>
            <p:ph type="body" idx="1"/>
          </p:nvPr>
        </p:nvSpPr>
        <p:spPr>
          <a:xfrm>
            <a:off x="612650" y="1219200"/>
            <a:ext cx="8153399" cy="2769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 druhy zarážek + svislá čára – nastavení </a:t>
            </a:r>
            <a:r>
              <a:rPr lang="cs-CZ">
                <a:latin typeface="Arial"/>
                <a:ea typeface="Arial"/>
                <a:cs typeface="Arial"/>
                <a:sym typeface="Arial"/>
              </a:rPr>
              <a:t>na 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průsečíku vodorovného a svislého pravítka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zarážka definovaná pro </a:t>
            </a: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odstavec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(„řádek“)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poklepání na zarážku = nastavení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nastavení vodícího znaku </a:t>
            </a:r>
            <a:r>
              <a:rPr lang="cs-CZ">
                <a:latin typeface="Arial"/>
                <a:ea typeface="Arial"/>
                <a:cs typeface="Arial"/>
                <a:sym typeface="Arial"/>
              </a:rPr>
              <a:t>………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_______</a:t>
            </a:r>
            <a:b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lang="cs-CZ" sz="2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endParaRPr sz="2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None/>
            </a:pPr>
            <a:endParaRPr sz="2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Shape 324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325" name="Shape 3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9925" y="4232862"/>
            <a:ext cx="3124200" cy="2105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Shape 3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04162" y="4037612"/>
            <a:ext cx="3209925" cy="2495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Sazba stránky</a:t>
            </a:r>
          </a:p>
        </p:txBody>
      </p:sp>
      <p:sp>
        <p:nvSpPr>
          <p:cNvPr id="332" name="Shape 332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727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sazební obrazec – okraje, sloupce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oddíly v dokumentu 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průběžné – sloupce, okraje sazebního obrazce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stránkové – záhlaví, orientace stránky, okraje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záhlaví, zápatí – proměnné, pole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poznámka pod čarou/vysvětlivka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textové pole, orientace textu, řetězení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grafické objekty, kotvení, obtékání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tabulky, seznamy</a:t>
            </a:r>
          </a:p>
        </p:txBody>
      </p:sp>
      <p:sp>
        <p:nvSpPr>
          <p:cNvPr id="333" name="Shape 333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Rozvržení textu</a:t>
            </a:r>
          </a:p>
        </p:txBody>
      </p:sp>
      <p:sp>
        <p:nvSpPr>
          <p:cNvPr id="339" name="Shape 339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sazební obrazec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sloupce, okraje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záhlaví, zápatí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poznámka pod čarou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textové pole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řetězení, orientace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WordArt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tabulka (neviditelná)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None/>
            </a:pPr>
            <a:endParaRPr sz="2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0" name="Shape 3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67225" y="153963"/>
            <a:ext cx="4524374" cy="6459538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Shape 341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Prostředí textového </a:t>
            </a:r>
            <a:r>
              <a:rPr lang="cs-CZ" b="0">
                <a:latin typeface="Arial"/>
                <a:ea typeface="Arial"/>
                <a:cs typeface="Arial"/>
                <a:sym typeface="Arial"/>
              </a:rPr>
              <a:t>procesoru</a:t>
            </a:r>
          </a:p>
        </p:txBody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326575" y="1219200"/>
            <a:ext cx="84395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rozvržení při tisku - WYSIWYG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šířka stránky/měřítko zobrazení (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Ctrl+kolečko myši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zobrazitelnost formátovacích znaků (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Ctrl+Shift+á/8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zobrazení pravítek, jednotky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běžné rozvržení ribbons v MS Office</a:t>
            </a:r>
            <a:r>
              <a:rPr lang="cs-CZ" sz="2600">
                <a:latin typeface="Arial"/>
                <a:ea typeface="Arial"/>
                <a:cs typeface="Arial"/>
                <a:sym typeface="Arial"/>
              </a:rPr>
              <a:t>, KingSoft Office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klepnutí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×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poklepání na záložky karet</a:t>
            </a:r>
          </a:p>
        </p:txBody>
      </p:sp>
      <p:sp>
        <p:nvSpPr>
          <p:cNvPr id="159" name="Shape 159"/>
          <p:cNvSpPr txBox="1">
            <a:spLocks noGrp="1"/>
          </p:cNvSpPr>
          <p:nvPr>
            <p:ph type="sldNum" idx="12"/>
          </p:nvPr>
        </p:nvSpPr>
        <p:spPr>
          <a:xfrm>
            <a:off x="0" y="1306512"/>
            <a:ext cx="5333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160" name="Shape 1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53649" y="4485550"/>
            <a:ext cx="7143751" cy="86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Shape 16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53650" y="5611862"/>
            <a:ext cx="7143750" cy="866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Klávesnice, rozložení kláves</a:t>
            </a:r>
          </a:p>
        </p:txBody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12775" y="1219200"/>
            <a:ext cx="8153399" cy="4943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393700" algn="l" rtl="0">
              <a:spcBef>
                <a:spcPts val="7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přepínání rozložení (Alt+Shift)</a:t>
            </a:r>
          </a:p>
          <a:p>
            <a:pPr marL="457200" marR="0" lvl="0" indent="-393700" algn="l" rtl="0">
              <a:spcBef>
                <a:spcPts val="7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Ctrl+Alt = AltGr (pravý Alt)</a:t>
            </a:r>
          </a:p>
          <a:p>
            <a:pPr marL="319087" marR="0" lvl="0" indent="-319087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9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9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€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=  AltGr+</a:t>
            </a: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	</a:t>
            </a:r>
            <a:r>
              <a:rPr lang="cs-CZ" sz="29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$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=  AltGr+</a:t>
            </a: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ů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9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@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 AltGr+</a:t>
            </a: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		</a:t>
            </a:r>
            <a:r>
              <a:rPr lang="cs-CZ" sz="29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× </a:t>
            </a:r>
            <a:r>
              <a:rPr lang="cs-CZ" sz="2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 AltGr+</a:t>
            </a: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9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[	 </a:t>
            </a:r>
            <a:r>
              <a:rPr lang="cs-CZ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 AltGr+</a:t>
            </a: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	</a:t>
            </a:r>
            <a:r>
              <a:rPr lang="cs-CZ" sz="29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]   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 AltGr+</a:t>
            </a: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9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~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=  AltGr+</a:t>
            </a:r>
            <a:r>
              <a:rPr lang="cs-CZ" b="1"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	</a:t>
            </a:r>
            <a:r>
              <a:rPr lang="cs-CZ" sz="29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^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=  AltGr+</a:t>
            </a: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š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9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#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=  AltGr+</a:t>
            </a: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	</a:t>
            </a:r>
            <a:r>
              <a:rPr lang="cs-CZ" sz="29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&amp;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=  AltGr+</a:t>
            </a: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9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&lt;  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 AltGr+</a:t>
            </a: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lang="cs-CZ" sz="29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	</a:t>
            </a:r>
            <a:r>
              <a:rPr lang="cs-CZ" sz="29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&gt;  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 AltGr+</a:t>
            </a: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cs-CZ" sz="29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\</a:t>
            </a: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AltGr+</a:t>
            </a: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     </a:t>
            </a:r>
            <a:r>
              <a:rPr lang="cs-CZ" sz="29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|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cs-CZ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 AltGr+</a:t>
            </a: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endParaRPr sz="2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Shape 168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/>
          <p:nvPr/>
        </p:nvSpPr>
        <p:spPr>
          <a:xfrm>
            <a:off x="5971730" y="694943"/>
            <a:ext cx="2574862" cy="55553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35500" b="1" i="0" u="none" strike="noStrike" cap="none">
                <a:solidFill>
                  <a:srgbClr val="E0F1FE"/>
                </a:solidFill>
                <a:latin typeface="Arial"/>
                <a:ea typeface="Arial"/>
                <a:cs typeface="Arial"/>
                <a:sym typeface="Arial"/>
              </a:rPr>
              <a:t>¶</a:t>
            </a:r>
          </a:p>
        </p:txBody>
      </p:sp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612775" y="441100"/>
            <a:ext cx="8153399" cy="778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Struktura textového dokumentu	</a:t>
            </a:r>
          </a:p>
        </p:txBody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12775" y="1181100"/>
            <a:ext cx="8153399" cy="5216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Jak nahlížet na textový dokument?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 „čeho“ se skládá a co je v něm nejvíce podstatné?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>
                <a:latin typeface="Arial"/>
                <a:ea typeface="Arial"/>
                <a:cs typeface="Arial"/>
                <a:sym typeface="Arial"/>
              </a:rPr>
              <a:t>znaky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mezery, slova, věty, odstavce, stránky?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„to, co je vidět“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×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„to, co není vidět“?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Jak vytvářet „čistou sazbu“?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 jako „nasekané řetízky“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Sekera a „prázdné seky“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Formátování </a:t>
            </a:r>
            <a:r>
              <a:rPr lang="cs-CZ" sz="29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×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definování (stylování)</a:t>
            </a:r>
          </a:p>
        </p:txBody>
      </p:sp>
      <p:sp>
        <p:nvSpPr>
          <p:cNvPr id="176" name="Shape 176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Shape 1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Shape 18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00" y="0"/>
            <a:ext cx="9118600" cy="6857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Shape 1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37" y="0"/>
            <a:ext cx="9128124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Formátovací znaky</a:t>
            </a:r>
          </a:p>
        </p:txBody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571500" y="1785938"/>
            <a:ext cx="8215312" cy="45338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mezera  a pevná</a:t>
            </a:r>
            <a:r>
              <a:rPr lang="cs-CZ" sz="29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°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mezera (Ctrl+Shift+mezerník)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</a:t>
            </a:r>
            <a:r>
              <a:rPr lang="cs-CZ">
                <a:latin typeface="Arial"/>
                <a:ea typeface="Arial"/>
                <a:cs typeface="Arial"/>
                <a:sym typeface="Arial"/>
              </a:rPr>
              <a:t>u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látor 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konec: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odstavce (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Enter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lang="cs-CZ" sz="2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¶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řádku (Shift+Enter) 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sloupce (Shift+Ctrl+Enter)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stránky (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Ctrl+Enter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oddílů (Vložit►Konec…)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None/>
            </a:pPr>
            <a:endParaRPr sz="2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Shape 198"/>
          <p:cNvSpPr/>
          <p:nvPr/>
        </p:nvSpPr>
        <p:spPr>
          <a:xfrm>
            <a:off x="3039168" y="2987781"/>
            <a:ext cx="542999" cy="252300"/>
          </a:xfrm>
          <a:prstGeom prst="rightArrow">
            <a:avLst>
              <a:gd name="adj1" fmla="val 20278"/>
              <a:gd name="adj2" fmla="val 80939"/>
            </a:avLst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9" name="Shape 199"/>
          <p:cNvSpPr/>
          <p:nvPr/>
        </p:nvSpPr>
        <p:spPr>
          <a:xfrm rot="10800000">
            <a:off x="4563650" y="4330321"/>
            <a:ext cx="288899" cy="292200"/>
          </a:xfrm>
          <a:prstGeom prst="bentArrow">
            <a:avLst>
              <a:gd name="adj1" fmla="val 22843"/>
              <a:gd name="adj2" fmla="val 19689"/>
              <a:gd name="adj3" fmla="val 34420"/>
              <a:gd name="adj4" fmla="val 19671"/>
            </a:avLst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0" name="Shape 200"/>
          <p:cNvSpPr/>
          <p:nvPr/>
        </p:nvSpPr>
        <p:spPr>
          <a:xfrm>
            <a:off x="2408705" y="2160215"/>
            <a:ext cx="107999" cy="10799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201" name="Shape 20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2112" y="4729162"/>
            <a:ext cx="2714625" cy="428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Shape 20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86400" y="5229225"/>
            <a:ext cx="2686050" cy="38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Shape 20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00687" y="5815012"/>
            <a:ext cx="2657475" cy="647700"/>
          </a:xfrm>
          <a:prstGeom prst="rect">
            <a:avLst/>
          </a:prstGeom>
          <a:noFill/>
          <a:ln>
            <a:noFill/>
          </a:ln>
        </p:spPr>
      </p:pic>
      <p:sp>
        <p:nvSpPr>
          <p:cNvPr id="204" name="Shape 204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sp>
        <p:nvSpPr>
          <p:cNvPr id="205" name="Shape 205"/>
          <p:cNvSpPr/>
          <p:nvPr/>
        </p:nvSpPr>
        <p:spPr>
          <a:xfrm rot="-5400000">
            <a:off x="4000222" y="1059713"/>
            <a:ext cx="166199" cy="2474400"/>
          </a:xfrm>
          <a:prstGeom prst="leftBracket">
            <a:avLst>
              <a:gd name="adj" fmla="val 73333"/>
            </a:avLst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Custom Them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785</Words>
  <Application>Microsoft Office PowerPoint</Application>
  <PresentationFormat>Předvádění na obrazovce (4:3)</PresentationFormat>
  <Paragraphs>175</Paragraphs>
  <Slides>24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Courier New</vt:lpstr>
      <vt:lpstr>Trebuchet MS</vt:lpstr>
      <vt:lpstr>Wingdings</vt:lpstr>
      <vt:lpstr>Custom Theme</vt:lpstr>
      <vt:lpstr>Custom Theme</vt:lpstr>
      <vt:lpstr>Custom Theme</vt:lpstr>
      <vt:lpstr>Elementaristika elektronických informací  II. Textový procesor   znaková struktura dokumentu, principy</vt:lpstr>
      <vt:lpstr>Klíčové kompetence</vt:lpstr>
      <vt:lpstr>Prostředí textového procesoru</vt:lpstr>
      <vt:lpstr>Klávesnice, rozložení kláves</vt:lpstr>
      <vt:lpstr>Struktura textového dokumentu </vt:lpstr>
      <vt:lpstr>Prezentace aplikace PowerPoint</vt:lpstr>
      <vt:lpstr>Prezentace aplikace PowerPoint</vt:lpstr>
      <vt:lpstr>Prezentace aplikace PowerPoint</vt:lpstr>
      <vt:lpstr>Formátovací znaky</vt:lpstr>
      <vt:lpstr>Odstavec</vt:lpstr>
      <vt:lpstr>Formát odstavce</vt:lpstr>
      <vt:lpstr>Styl odstavce</vt:lpstr>
      <vt:lpstr>Nešvary ve formátování dokumentu</vt:lpstr>
      <vt:lpstr>Parametry odstavce</vt:lpstr>
      <vt:lpstr>Struktura elektronického textu</vt:lpstr>
      <vt:lpstr>Redukce nadbytečných znaků</vt:lpstr>
      <vt:lpstr>Najít/Nahradit (Ctrl+H)</vt:lpstr>
      <vt:lpstr>Najít/Nahradit</vt:lpstr>
      <vt:lpstr>Najít/Nahradit</vt:lpstr>
      <vt:lpstr>Odsazování 1. řádku odstavce</vt:lpstr>
      <vt:lpstr>Vodorovné pravítko</vt:lpstr>
      <vt:lpstr>Tabulační zarážky</vt:lpstr>
      <vt:lpstr>Sazba stránky</vt:lpstr>
      <vt:lpstr>Rozvržení textu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Elementaristika elektronických informací  II. Textový procesor   znaková struktura dokumentu, principy</dc:title>
  <cp:lastModifiedBy>Katka Ostřížková</cp:lastModifiedBy>
  <cp:revision>1</cp:revision>
  <dcterms:modified xsi:type="dcterms:W3CDTF">2016-01-13T09:43:14Z</dcterms:modified>
</cp:coreProperties>
</file>