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5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2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defRPr sz="1200" b="0" i="0" u="none" strike="noStrike" cap="none"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</a:pPr>
            <a:endParaRPr sz="12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lvl="1">
              <a:spcBef>
                <a:spcPts val="0"/>
              </a:spcBef>
            </a:pPr>
            <a:endParaRPr/>
          </a:p>
          <a:p>
            <a:pPr lvl="2">
              <a:spcBef>
                <a:spcPts val="0"/>
              </a:spcBef>
            </a:pPr>
            <a:endParaRPr/>
          </a:p>
          <a:p>
            <a:pPr lvl="3">
              <a:spcBef>
                <a:spcPts val="0"/>
              </a:spcBef>
            </a:pPr>
            <a:endParaRPr/>
          </a:p>
          <a:p>
            <a:pPr lvl="4">
              <a:spcBef>
                <a:spcPts val="0"/>
              </a:spcBef>
            </a:pPr>
            <a:endParaRPr/>
          </a:p>
          <a:p>
            <a:pPr lvl="5">
              <a:spcBef>
                <a:spcPts val="0"/>
              </a:spcBef>
            </a:pPr>
            <a:endParaRPr/>
          </a:p>
          <a:p>
            <a:pPr lvl="6">
              <a:spcBef>
                <a:spcPts val="0"/>
              </a:spcBef>
            </a:pPr>
            <a:endParaRPr/>
          </a:p>
          <a:p>
            <a:pPr lvl="7">
              <a:spcBef>
                <a:spcPts val="0"/>
              </a:spcBef>
            </a:pPr>
            <a:endParaRPr/>
          </a:p>
          <a:p>
            <a:pPr lvl="8">
              <a:spcBef>
                <a:spcPts val="0"/>
              </a:spcBef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3332779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3" name="Shape 5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830367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6" name="Shape 13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238438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7" name="Shape 14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343056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5" name="Shape 16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229546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4" name="Shape 17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638351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6" name="Shape 19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563914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9" name="Shape 5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307201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8" name="Shape 6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888644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8" name="Shape 8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41155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6" name="Shape 9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575787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4" name="Shape 10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219302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3" name="Shape 11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741476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0" name="Shape 12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952054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8" name="Shape 12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1901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/>
        </p:nvSpPr>
        <p:spPr>
          <a:xfrm>
            <a:off x="0" y="0"/>
            <a:ext cx="9144000" cy="6901800"/>
          </a:xfrm>
          <a:prstGeom prst="rect">
            <a:avLst/>
          </a:prstGeom>
          <a:gradFill>
            <a:gsLst>
              <a:gs pos="0">
                <a:srgbClr val="003171"/>
              </a:gs>
              <a:gs pos="100000">
                <a:srgbClr val="549FFF"/>
              </a:gs>
            </a:gsLst>
            <a:lin ang="792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" name="Shape 14"/>
          <p:cNvSpPr/>
          <p:nvPr/>
        </p:nvSpPr>
        <p:spPr>
          <a:xfrm flipH="1">
            <a:off x="-3832" y="16052"/>
            <a:ext cx="10925833" cy="6881034"/>
          </a:xfrm>
          <a:custGeom>
            <a:avLst/>
            <a:gdLst/>
            <a:ahLst/>
            <a:cxnLst/>
            <a:rect l="0" t="0" r="0" b="0"/>
            <a:pathLst>
              <a:path w="24279631" h="6863875" extrusionOk="0">
                <a:moveTo>
                  <a:pt x="9291599" y="0"/>
                </a:moveTo>
                <a:lnTo>
                  <a:pt x="24279631" y="5875"/>
                </a:lnTo>
                <a:lnTo>
                  <a:pt x="24250422" y="6863875"/>
                </a:lnTo>
                <a:lnTo>
                  <a:pt x="8740466" y="6858000"/>
                </a:lnTo>
                <a:cubicBezTo>
                  <a:pt x="0" y="3062308"/>
                  <a:pt x="7449035" y="312298"/>
                  <a:pt x="9291599" y="0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40784"/>
                </a:srgbClr>
              </a:gs>
              <a:gs pos="41000">
                <a:srgbClr val="003171">
                  <a:alpha val="94901"/>
                </a:srgbClr>
              </a:gs>
              <a:gs pos="100000">
                <a:srgbClr val="003171">
                  <a:alpha val="94901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" name="Shape 15"/>
          <p:cNvSpPr/>
          <p:nvPr/>
        </p:nvSpPr>
        <p:spPr>
          <a:xfrm flipH="1">
            <a:off x="14659" y="881"/>
            <a:ext cx="10500940" cy="6881034"/>
          </a:xfrm>
          <a:custGeom>
            <a:avLst/>
            <a:gdLst/>
            <a:ahLst/>
            <a:cxnLst/>
            <a:rect l="0" t="0" r="0" b="0"/>
            <a:pathLst>
              <a:path w="24279631" h="6863875" extrusionOk="0">
                <a:moveTo>
                  <a:pt x="9291599" y="0"/>
                </a:moveTo>
                <a:lnTo>
                  <a:pt x="24279631" y="5875"/>
                </a:lnTo>
                <a:lnTo>
                  <a:pt x="24250422" y="6863875"/>
                </a:lnTo>
                <a:lnTo>
                  <a:pt x="8740466" y="6858000"/>
                </a:lnTo>
                <a:cubicBezTo>
                  <a:pt x="0" y="3062308"/>
                  <a:pt x="7449035" y="312298"/>
                  <a:pt x="9291599" y="0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" name="Shape 16"/>
          <p:cNvSpPr/>
          <p:nvPr/>
        </p:nvSpPr>
        <p:spPr>
          <a:xfrm>
            <a:off x="-846666" y="-881"/>
            <a:ext cx="2167466" cy="6906895"/>
          </a:xfrm>
          <a:custGeom>
            <a:avLst/>
            <a:gdLst/>
            <a:ahLst/>
            <a:cxnLst/>
            <a:rect l="0" t="0" r="0" b="0"/>
            <a:pathLst>
              <a:path w="2167467" h="6180667" extrusionOk="0">
                <a:moveTo>
                  <a:pt x="939800" y="0"/>
                </a:moveTo>
                <a:lnTo>
                  <a:pt x="1905000" y="5881"/>
                </a:lnTo>
                <a:cubicBezTo>
                  <a:pt x="2167467" y="1035992"/>
                  <a:pt x="0" y="1848556"/>
                  <a:pt x="1896533" y="6180667"/>
                </a:cubicBezTo>
                <a:lnTo>
                  <a:pt x="939800" y="6180667"/>
                </a:lnTo>
                <a:lnTo>
                  <a:pt x="939800" y="0"/>
                </a:lnTo>
                <a:close/>
              </a:path>
            </a:pathLst>
          </a:custGeom>
          <a:gradFill>
            <a:gsLst>
              <a:gs pos="0">
                <a:srgbClr val="003171">
                  <a:alpha val="20784"/>
                </a:srgbClr>
              </a:gs>
              <a:gs pos="100000">
                <a:srgbClr val="65A8FF">
                  <a:alpha val="20784"/>
                </a:srgbClr>
              </a:gs>
            </a:gsLst>
            <a:lin ang="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" name="Shape 17"/>
          <p:cNvSpPr/>
          <p:nvPr/>
        </p:nvSpPr>
        <p:spPr>
          <a:xfrm rot="10800000" flipH="1">
            <a:off x="-524933" y="-4974"/>
            <a:ext cx="1403434" cy="6906895"/>
          </a:xfrm>
          <a:custGeom>
            <a:avLst/>
            <a:gdLst/>
            <a:ahLst/>
            <a:cxnLst/>
            <a:rect l="0" t="0" r="0" b="0"/>
            <a:pathLst>
              <a:path w="2167467" h="6180667" extrusionOk="0">
                <a:moveTo>
                  <a:pt x="939800" y="0"/>
                </a:moveTo>
                <a:lnTo>
                  <a:pt x="1905000" y="5881"/>
                </a:lnTo>
                <a:cubicBezTo>
                  <a:pt x="2167467" y="1035992"/>
                  <a:pt x="0" y="1848556"/>
                  <a:pt x="1896533" y="6180667"/>
                </a:cubicBezTo>
                <a:lnTo>
                  <a:pt x="939800" y="6180667"/>
                </a:lnTo>
                <a:lnTo>
                  <a:pt x="939800" y="0"/>
                </a:lnTo>
                <a:close/>
              </a:path>
            </a:pathLst>
          </a:custGeom>
          <a:gradFill>
            <a:gsLst>
              <a:gs pos="0">
                <a:srgbClr val="003171">
                  <a:alpha val="20784"/>
                </a:srgbClr>
              </a:gs>
              <a:gs pos="100000">
                <a:srgbClr val="65A8FF">
                  <a:alpha val="20784"/>
                </a:srgbClr>
              </a:gs>
            </a:gsLst>
            <a:lin ang="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ctrTitle"/>
          </p:nvPr>
        </p:nvSpPr>
        <p:spPr>
          <a:xfrm>
            <a:off x="1082040" y="1656080"/>
            <a:ext cx="7050900" cy="1470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ubTitle" idx="1"/>
          </p:nvPr>
        </p:nvSpPr>
        <p:spPr>
          <a:xfrm>
            <a:off x="1082040" y="3230880"/>
            <a:ext cx="7035899" cy="925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/>
        </p:nvSpPr>
        <p:spPr>
          <a:xfrm rot="10800000" flipH="1">
            <a:off x="-348182" y="-4700"/>
            <a:ext cx="1723519" cy="6862700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8229600" cy="48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  <a:defRPr sz="3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560"/>
              </a:spcBef>
              <a:buClr>
                <a:schemeClr val="dk2"/>
              </a:buClr>
              <a:buSzPct val="100000"/>
              <a:buFont typeface="Courier New"/>
              <a:buChar char="o"/>
              <a:defRPr sz="2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480"/>
              </a:spcBef>
              <a:buClr>
                <a:schemeClr val="dk2"/>
              </a:buClr>
              <a:buSzPct val="100000"/>
              <a:buFont typeface="Wingdings"/>
              <a:buChar char="§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●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●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3" name="Shape 23"/>
          <p:cNvSpPr/>
          <p:nvPr/>
        </p:nvSpPr>
        <p:spPr>
          <a:xfrm rot="10800000" flipH="1">
            <a:off x="-1118653" y="-4700"/>
            <a:ext cx="3100650" cy="6862700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" name="Shape 24"/>
          <p:cNvSpPr/>
          <p:nvPr/>
        </p:nvSpPr>
        <p:spPr>
          <a:xfrm rot="10800000">
            <a:off x="8088846" y="-6969"/>
            <a:ext cx="1100667" cy="6864969"/>
          </a:xfrm>
          <a:custGeom>
            <a:avLst/>
            <a:gdLst/>
            <a:ahLst/>
            <a:cxnLst/>
            <a:rect l="0" t="0" r="0" b="0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/>
          <p:nvPr/>
        </p:nvSpPr>
        <p:spPr>
          <a:xfrm rot="10800000" flipH="1">
            <a:off x="-348182" y="-4700"/>
            <a:ext cx="1723519" cy="6862700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" name="Shape 28"/>
          <p:cNvSpPr/>
          <p:nvPr/>
        </p:nvSpPr>
        <p:spPr>
          <a:xfrm rot="10800000" flipH="1">
            <a:off x="-1118653" y="-4700"/>
            <a:ext cx="3100650" cy="6862700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" name="Shape 29"/>
          <p:cNvSpPr/>
          <p:nvPr/>
        </p:nvSpPr>
        <p:spPr>
          <a:xfrm rot="10800000">
            <a:off x="8088846" y="-6969"/>
            <a:ext cx="1100667" cy="6864969"/>
          </a:xfrm>
          <a:custGeom>
            <a:avLst/>
            <a:gdLst/>
            <a:ahLst/>
            <a:cxnLst/>
            <a:rect l="0" t="0" r="0" b="0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4038599" cy="48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None/>
              <a:defRPr sz="2800"/>
            </a:lvl1pPr>
            <a:lvl2pPr lvl="1" rtl="0">
              <a:spcBef>
                <a:spcPts val="0"/>
              </a:spcBef>
              <a:buNone/>
              <a:defRPr sz="2400"/>
            </a:lvl2pPr>
            <a:lvl3pPr lvl="2" rtl="0">
              <a:spcBef>
                <a:spcPts val="0"/>
              </a:spcBef>
              <a:buNone/>
              <a:defRPr sz="2000"/>
            </a:lvl3pPr>
            <a:lvl4pPr lvl="3" rtl="0">
              <a:spcBef>
                <a:spcPts val="0"/>
              </a:spcBef>
              <a:buNone/>
              <a:defRPr sz="1800"/>
            </a:lvl4pPr>
            <a:lvl5pPr lvl="4" rtl="0">
              <a:spcBef>
                <a:spcPts val="0"/>
              </a:spcBef>
              <a:buNone/>
              <a:defRPr sz="1800"/>
            </a:lvl5pPr>
            <a:lvl6pPr lvl="5" rtl="0">
              <a:spcBef>
                <a:spcPts val="0"/>
              </a:spcBef>
              <a:buNone/>
              <a:defRPr sz="1800"/>
            </a:lvl6pPr>
            <a:lvl7pPr lvl="6" rtl="0">
              <a:spcBef>
                <a:spcPts val="0"/>
              </a:spcBef>
              <a:buNone/>
              <a:defRPr sz="1800"/>
            </a:lvl7pPr>
            <a:lvl8pPr lvl="7" rtl="0">
              <a:spcBef>
                <a:spcPts val="0"/>
              </a:spcBef>
              <a:buNone/>
              <a:defRPr sz="1800"/>
            </a:lvl8pPr>
            <a:lvl9pPr lvl="8" rtl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2"/>
          </p:nvPr>
        </p:nvSpPr>
        <p:spPr>
          <a:xfrm>
            <a:off x="4648200" y="1658990"/>
            <a:ext cx="4038599" cy="48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None/>
              <a:defRPr sz="2800"/>
            </a:lvl1pPr>
            <a:lvl2pPr lvl="1" rtl="0">
              <a:spcBef>
                <a:spcPts val="0"/>
              </a:spcBef>
              <a:buNone/>
              <a:defRPr sz="2400"/>
            </a:lvl2pPr>
            <a:lvl3pPr lvl="2" rtl="0">
              <a:spcBef>
                <a:spcPts val="0"/>
              </a:spcBef>
              <a:buNone/>
              <a:defRPr sz="2000"/>
            </a:lvl3pPr>
            <a:lvl4pPr lvl="3" rtl="0">
              <a:spcBef>
                <a:spcPts val="0"/>
              </a:spcBef>
              <a:buNone/>
              <a:defRPr sz="1800"/>
            </a:lvl4pPr>
            <a:lvl5pPr lvl="4" rtl="0">
              <a:spcBef>
                <a:spcPts val="0"/>
              </a:spcBef>
              <a:buNone/>
              <a:defRPr sz="1800"/>
            </a:lvl5pPr>
            <a:lvl6pPr lvl="5" rtl="0">
              <a:spcBef>
                <a:spcPts val="0"/>
              </a:spcBef>
              <a:buNone/>
              <a:defRPr sz="1800"/>
            </a:lvl6pPr>
            <a:lvl7pPr lvl="6" rtl="0">
              <a:spcBef>
                <a:spcPts val="0"/>
              </a:spcBef>
              <a:buNone/>
              <a:defRPr sz="1800"/>
            </a:lvl7pPr>
            <a:lvl8pPr lvl="7" rtl="0">
              <a:spcBef>
                <a:spcPts val="0"/>
              </a:spcBef>
              <a:buNone/>
              <a:defRPr sz="1800"/>
            </a:lvl8pPr>
            <a:lvl9pPr lvl="8" rtl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/>
        </p:nvSpPr>
        <p:spPr>
          <a:xfrm rot="10800000" flipH="1">
            <a:off x="-348182" y="-4700"/>
            <a:ext cx="1723519" cy="6862700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" name="Shape 35"/>
          <p:cNvSpPr/>
          <p:nvPr/>
        </p:nvSpPr>
        <p:spPr>
          <a:xfrm rot="10800000" flipH="1">
            <a:off x="-1118653" y="-4700"/>
            <a:ext cx="3100650" cy="6862700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6" name="Shape 36"/>
          <p:cNvSpPr/>
          <p:nvPr/>
        </p:nvSpPr>
        <p:spPr>
          <a:xfrm rot="10800000">
            <a:off x="8088846" y="-6969"/>
            <a:ext cx="1100667" cy="6864969"/>
          </a:xfrm>
          <a:custGeom>
            <a:avLst/>
            <a:gdLst/>
            <a:ahLst/>
            <a:cxnLst/>
            <a:rect l="0" t="0" r="0" b="0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Shape 39"/>
          <p:cNvGrpSpPr/>
          <p:nvPr/>
        </p:nvGrpSpPr>
        <p:grpSpPr>
          <a:xfrm>
            <a:off x="-6264" y="4933386"/>
            <a:ext cx="9150267" cy="3100650"/>
            <a:chOff x="-6264" y="4933386"/>
            <a:chExt cx="9150267" cy="3100650"/>
          </a:xfrm>
        </p:grpSpPr>
        <p:sp>
          <p:nvSpPr>
            <p:cNvPr id="40" name="Shape 40"/>
            <p:cNvSpPr/>
            <p:nvPr/>
          </p:nvSpPr>
          <p:spPr>
            <a:xfrm>
              <a:off x="-7" y="5537200"/>
              <a:ext cx="9144008" cy="1574769"/>
            </a:xfrm>
            <a:custGeom>
              <a:avLst/>
              <a:gdLst/>
              <a:ahLst/>
              <a:cxnLst/>
              <a:rect l="0" t="0" r="0" b="0"/>
              <a:pathLst>
                <a:path w="9144009" h="1257301" extrusionOk="0">
                  <a:moveTo>
                    <a:pt x="5" y="266700"/>
                  </a:moveTo>
                  <a:cubicBezTo>
                    <a:pt x="8115305" y="1257301"/>
                    <a:pt x="7620009" y="0"/>
                    <a:pt x="9144009" y="186267"/>
                  </a:cubicBezTo>
                  <a:cubicBezTo>
                    <a:pt x="9144008" y="441678"/>
                    <a:pt x="9143998" y="818763"/>
                    <a:pt x="9143997" y="1074174"/>
                  </a:cubicBezTo>
                  <a:lnTo>
                    <a:pt x="0" y="1086874"/>
                  </a:lnTo>
                  <a:cubicBezTo>
                    <a:pt x="0" y="854041"/>
                    <a:pt x="5" y="499533"/>
                    <a:pt x="5" y="266700"/>
                  </a:cubicBezTo>
                  <a:close/>
                </a:path>
              </a:pathLst>
            </a:custGeom>
            <a:gradFill>
              <a:gsLst>
                <a:gs pos="0">
                  <a:srgbClr val="549FFF"/>
                </a:gs>
                <a:gs pos="100000">
                  <a:srgbClr val="003171">
                    <a:alpha val="51764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1" name="Shape 41"/>
            <p:cNvSpPr/>
            <p:nvPr/>
          </p:nvSpPr>
          <p:spPr>
            <a:xfrm rot="5400000" flipH="1">
              <a:off x="3018543" y="1908578"/>
              <a:ext cx="3100650" cy="9150266"/>
            </a:xfrm>
            <a:custGeom>
              <a:avLst/>
              <a:gdLst/>
              <a:ahLst/>
              <a:cxnLst/>
              <a:rect l="0" t="0" r="0" b="0"/>
              <a:pathLst>
                <a:path w="8053639" h="6879900" extrusionOk="0">
                  <a:moveTo>
                    <a:pt x="4696126" y="16025"/>
                  </a:moveTo>
                  <a:lnTo>
                    <a:pt x="2920537" y="0"/>
                  </a:lnTo>
                  <a:cubicBezTo>
                    <a:pt x="2927053" y="2293300"/>
                    <a:pt x="2933568" y="4586600"/>
                    <a:pt x="2940084" y="6879900"/>
                  </a:cubicBezTo>
                  <a:lnTo>
                    <a:pt x="4085318" y="6861462"/>
                  </a:lnTo>
                  <a:cubicBezTo>
                    <a:pt x="8053639" y="4651267"/>
                    <a:pt x="0" y="3113439"/>
                    <a:pt x="4696126" y="16025"/>
                  </a:cubicBezTo>
                  <a:close/>
                </a:path>
              </a:pathLst>
            </a:custGeom>
            <a:gradFill>
              <a:gsLst>
                <a:gs pos="0">
                  <a:srgbClr val="549FFF">
                    <a:alpha val="78823"/>
                  </a:srgbClr>
                </a:gs>
                <a:gs pos="41000">
                  <a:srgbClr val="003171">
                    <a:alpha val="78823"/>
                  </a:srgbClr>
                </a:gs>
                <a:gs pos="100000">
                  <a:srgbClr val="003171">
                    <a:alpha val="78823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2" name="Shape 42"/>
            <p:cNvSpPr/>
            <p:nvPr/>
          </p:nvSpPr>
          <p:spPr>
            <a:xfrm>
              <a:off x="-7" y="5740400"/>
              <a:ext cx="9144010" cy="1574769"/>
            </a:xfrm>
            <a:custGeom>
              <a:avLst/>
              <a:gdLst/>
              <a:ahLst/>
              <a:cxnLst/>
              <a:rect l="0" t="0" r="0" b="0"/>
              <a:pathLst>
                <a:path w="9144011" h="1257301" extrusionOk="0">
                  <a:moveTo>
                    <a:pt x="7" y="266700"/>
                  </a:moveTo>
                  <a:cubicBezTo>
                    <a:pt x="8115307" y="1257301"/>
                    <a:pt x="7620011" y="0"/>
                    <a:pt x="9144011" y="186267"/>
                  </a:cubicBezTo>
                  <a:lnTo>
                    <a:pt x="9144011" y="921775"/>
                  </a:lnTo>
                  <a:lnTo>
                    <a:pt x="0" y="931914"/>
                  </a:lnTo>
                  <a:cubicBezTo>
                    <a:pt x="0" y="699081"/>
                    <a:pt x="7" y="499533"/>
                    <a:pt x="7" y="266700"/>
                  </a:cubicBezTo>
                  <a:close/>
                </a:path>
              </a:pathLst>
            </a:custGeom>
            <a:gradFill>
              <a:gsLst>
                <a:gs pos="0">
                  <a:srgbClr val="549FFF">
                    <a:alpha val="81960"/>
                  </a:srgbClr>
                </a:gs>
                <a:gs pos="100000">
                  <a:srgbClr val="003171">
                    <a:alpha val="8196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1pPr>
            <a:lvl2pPr lvl="1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2pPr>
            <a:lvl3pPr lvl="2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3pPr>
            <a:lvl4pPr lvl="3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4pPr>
            <a:lvl5pPr lvl="4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5pPr>
            <a:lvl6pPr lvl="5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6pPr>
            <a:lvl7pPr lvl="6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7pPr>
            <a:lvl8pPr lvl="7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8pPr>
            <a:lvl9pPr lvl="8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BJEC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5pPr>
            <a:lvl6pPr marL="457200" lvl="5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6pPr>
            <a:lvl7pPr marL="914400" lvl="6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7pPr>
            <a:lvl8pPr marL="1371600" lvl="7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8pPr>
            <a:lvl9pPr marL="1828800" lvl="8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19087" lvl="0" indent="-252412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sz="2900">
                <a:solidFill>
                  <a:schemeClr val="dk1"/>
                </a:solidFill>
              </a:defRPr>
            </a:lvl1pPr>
            <a:lvl2pPr marL="639762" lvl="1" indent="-214312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●"/>
              <a:defRPr sz="2600">
                <a:solidFill>
                  <a:schemeClr val="dk1"/>
                </a:solidFill>
              </a:defRPr>
            </a:lvl2pPr>
            <a:lvl3pPr marL="914400" lvl="2" indent="-161925" algn="l" rtl="0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sz="2300">
                <a:solidFill>
                  <a:schemeClr val="dk1"/>
                </a:solidFill>
              </a:defRPr>
            </a:lvl3pPr>
            <a:lvl4pPr marL="1371600" lvl="3" indent="-171450" algn="l" rtl="0">
              <a:spcBef>
                <a:spcPts val="400"/>
              </a:spcBef>
              <a:spcAft>
                <a:spcPts val="0"/>
              </a:spcAft>
              <a:buClr>
                <a:srgbClr val="A5AB81"/>
              </a:buClr>
              <a:buFont typeface="Arial"/>
              <a:buChar char="●"/>
              <a:defRPr sz="2000">
                <a:solidFill>
                  <a:schemeClr val="dk1"/>
                </a:solidFill>
              </a:defRPr>
            </a:lvl4pPr>
            <a:lvl5pPr marL="1828800" lvl="4" indent="-177800" algn="l" rtl="0">
              <a:spcBef>
                <a:spcPts val="400"/>
              </a:spcBef>
              <a:spcAft>
                <a:spcPts val="0"/>
              </a:spcAft>
              <a:buClr>
                <a:srgbClr val="D8B25C"/>
              </a:buClr>
              <a:buFont typeface="Arial"/>
              <a:buChar char="●"/>
              <a:defRPr sz="2000">
                <a:solidFill>
                  <a:schemeClr val="dk1"/>
                </a:solidFill>
              </a:defRPr>
            </a:lvl5pPr>
            <a:lvl6pPr marL="2103120" lvl="5" indent="-121920" algn="l" rtl="0">
              <a:spcBef>
                <a:spcPts val="360"/>
              </a:spcBef>
              <a:buClr>
                <a:schemeClr val="accent1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marL="2377440" lvl="6" indent="-116839" algn="l" rtl="0">
              <a:spcBef>
                <a:spcPts val="360"/>
              </a:spcBef>
              <a:buClr>
                <a:schemeClr val="accent2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7pPr>
            <a:lvl8pPr marL="2651760" lvl="7" indent="-124460" algn="l" rtl="0">
              <a:spcBef>
                <a:spcPts val="360"/>
              </a:spcBef>
              <a:buClr>
                <a:schemeClr val="accent3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8pPr>
            <a:lvl9pPr marL="2926080" lvl="8" indent="-119379" algn="l" rtl="0">
              <a:spcBef>
                <a:spcPts val="360"/>
              </a:spcBef>
              <a:buClr>
                <a:schemeClr val="accent4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6999" cy="365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sldNum" idx="12"/>
          </p:nvPr>
        </p:nvSpPr>
        <p:spPr>
          <a:xfrm>
            <a:off x="0" y="1271587"/>
            <a:ext cx="533399" cy="244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</a:pPr>
            <a:endParaRPr sz="14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1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2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371600" marR="0" lvl="3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828800" marR="0" lvl="4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0" marR="0" lvl="5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743200" marR="0" lvl="6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200400" marR="0" lvl="7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657600" marR="0" lvl="8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2"/>
            </a:gs>
            <a:gs pos="100000">
              <a:schemeClr val="accent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727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  <a:defRPr sz="32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560"/>
              </a:spcBef>
              <a:buClr>
                <a:schemeClr val="dk2"/>
              </a:buClr>
              <a:buSzPct val="100000"/>
              <a:buFont typeface="Courier New"/>
              <a:buChar char="o"/>
              <a:defRPr sz="28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480"/>
              </a:spcBef>
              <a:buClr>
                <a:schemeClr val="dk2"/>
              </a:buClr>
              <a:buSzPct val="100000"/>
              <a:buFont typeface="Wingdings"/>
              <a:buChar char="§"/>
              <a:defRPr sz="24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●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●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397061" y="2054591"/>
            <a:ext cx="8572500" cy="2923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1000"/>
              </a:spcBef>
              <a:spcAft>
                <a:spcPts val="0"/>
              </a:spcAft>
              <a:buSzPct val="25000"/>
              <a:buNone/>
            </a:pPr>
            <a:r>
              <a:rPr lang="cs-CZ" sz="3600" b="1" i="0" u="none" strike="noStrike" cap="small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Elementaristika</a:t>
            </a:r>
            <a:r>
              <a:rPr lang="cs-CZ" sz="3600" b="1" i="0" u="none" strike="noStrike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elektronických informací</a:t>
            </a:r>
          </a:p>
          <a:p>
            <a:pPr marL="0" marR="0" lvl="0" indent="0" algn="ctr" rtl="0">
              <a:spcBef>
                <a:spcPts val="1000"/>
              </a:spcBef>
              <a:spcAft>
                <a:spcPts val="0"/>
              </a:spcAft>
              <a:buSzPct val="25000"/>
              <a:buNone/>
            </a:pPr>
            <a:r>
              <a:rPr lang="cs-CZ" sz="800" b="1" i="0" u="none" strike="noStrike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cs-CZ" sz="800" b="1" i="0" u="none" strike="noStrike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cs-CZ" sz="2900" i="0" u="none" strike="noStrike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V. Textový </a:t>
            </a:r>
            <a:r>
              <a:rPr lang="cs-CZ" sz="2900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procesor</a:t>
            </a:r>
            <a:r>
              <a:rPr lang="cs-CZ" sz="2900" b="0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marL="0" marR="0" lvl="0" indent="0" algn="ctr" rtl="0">
              <a:spcBef>
                <a:spcPts val="1000"/>
              </a:spcBef>
              <a:spcAft>
                <a:spcPts val="0"/>
              </a:spcAft>
              <a:buSzPct val="25000"/>
              <a:buNone/>
            </a:pPr>
            <a:r>
              <a:rPr lang="cs-CZ" sz="2900" b="0" i="0" u="none" strike="noStrike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cs-CZ" sz="2900" b="0" i="1" u="none" strike="noStrike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sloupce, oddíly, tabulky, úpravy struktury textu</a:t>
            </a:r>
          </a:p>
        </p:txBody>
      </p:sp>
      <p:sp>
        <p:nvSpPr>
          <p:cNvPr id="56" name="Shape 56"/>
          <p:cNvSpPr txBox="1">
            <a:spLocks noGrp="1"/>
          </p:cNvSpPr>
          <p:nvPr>
            <p:ph type="subTitle" idx="1"/>
          </p:nvPr>
        </p:nvSpPr>
        <p:spPr>
          <a:xfrm>
            <a:off x="1330512" y="5192737"/>
            <a:ext cx="6705599" cy="685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lang="cs-CZ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Jiří Leipert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9754" y="79408"/>
            <a:ext cx="5088164" cy="1242829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Úpravy struktury textu</a:t>
            </a:r>
          </a:p>
        </p:txBody>
      </p:sp>
      <p:sp>
        <p:nvSpPr>
          <p:cNvPr id="139" name="Shape 139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  <p:pic>
        <p:nvPicPr>
          <p:cNvPr id="140" name="Shape 14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1462" y="2014538"/>
            <a:ext cx="5191125" cy="3762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1" name="Shape 14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609350" y="3567537"/>
            <a:ext cx="3219450" cy="933450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Shape 142"/>
          <p:cNvSpPr/>
          <p:nvPr/>
        </p:nvSpPr>
        <p:spPr>
          <a:xfrm>
            <a:off x="418650" y="3567537"/>
            <a:ext cx="1834200" cy="15453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3" name="Shape 143"/>
          <p:cNvSpPr/>
          <p:nvPr/>
        </p:nvSpPr>
        <p:spPr>
          <a:xfrm>
            <a:off x="7087525" y="3510812"/>
            <a:ext cx="478800" cy="508799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4" name="Shape 144"/>
          <p:cNvSpPr/>
          <p:nvPr/>
        </p:nvSpPr>
        <p:spPr>
          <a:xfrm>
            <a:off x="5764650" y="4019612"/>
            <a:ext cx="478800" cy="508799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Úpravy/náhrady textu</a:t>
            </a:r>
          </a:p>
        </p:txBody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612775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odstranění přebytečných mezer, tabulátorů, konců odstavce apod.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redukce mezer 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záměna mezery za pevnou mezeru   v           v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°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substituce signifikantních prvků formátování (zachování formátovacího prvku před následným odstraněním dalších souvisejících nevhodných forem)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vyhledání použitého formátování a jeho náhrada za adekvátní styl znaku </a:t>
            </a:r>
          </a:p>
        </p:txBody>
      </p:sp>
      <p:grpSp>
        <p:nvGrpSpPr>
          <p:cNvPr id="151" name="Shape 151"/>
          <p:cNvGrpSpPr/>
          <p:nvPr/>
        </p:nvGrpSpPr>
        <p:grpSpPr>
          <a:xfrm>
            <a:off x="3470184" y="2704300"/>
            <a:ext cx="1157291" cy="254000"/>
            <a:chOff x="3400171" y="2794000"/>
            <a:chExt cx="1157985" cy="254000"/>
          </a:xfrm>
        </p:grpSpPr>
        <p:sp>
          <p:nvSpPr>
            <p:cNvPr id="152" name="Shape 152"/>
            <p:cNvSpPr/>
            <p:nvPr/>
          </p:nvSpPr>
          <p:spPr>
            <a:xfrm>
              <a:off x="3590671" y="2867025"/>
              <a:ext cx="107949" cy="10794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53" name="Shape 153"/>
            <p:cNvSpPr/>
            <p:nvPr/>
          </p:nvSpPr>
          <p:spPr>
            <a:xfrm>
              <a:off x="3877055" y="2794000"/>
              <a:ext cx="382269" cy="254000"/>
            </a:xfrm>
            <a:prstGeom prst="rightArrow">
              <a:avLst>
                <a:gd name="adj1" fmla="val 20278"/>
                <a:gd name="adj2" fmla="val 80936"/>
              </a:avLst>
            </a:prstGeom>
            <a:solidFill>
              <a:schemeClr val="dk1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54" name="Shape 154"/>
            <p:cNvSpPr/>
            <p:nvPr/>
          </p:nvSpPr>
          <p:spPr>
            <a:xfrm>
              <a:off x="4450207" y="2867025"/>
              <a:ext cx="107949" cy="10794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55" name="Shape 155"/>
            <p:cNvSpPr/>
            <p:nvPr/>
          </p:nvSpPr>
          <p:spPr>
            <a:xfrm>
              <a:off x="3400171" y="2867025"/>
              <a:ext cx="107949" cy="10794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156" name="Shape 156"/>
          <p:cNvGrpSpPr/>
          <p:nvPr/>
        </p:nvGrpSpPr>
        <p:grpSpPr>
          <a:xfrm>
            <a:off x="6334136" y="3233056"/>
            <a:ext cx="1269999" cy="254000"/>
            <a:chOff x="6333871" y="3279775"/>
            <a:chExt cx="1269999" cy="254000"/>
          </a:xfrm>
        </p:grpSpPr>
        <p:sp>
          <p:nvSpPr>
            <p:cNvPr id="157" name="Shape 157"/>
            <p:cNvSpPr/>
            <p:nvPr/>
          </p:nvSpPr>
          <p:spPr>
            <a:xfrm>
              <a:off x="6333871" y="3343910"/>
              <a:ext cx="107949" cy="10794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58" name="Shape 158"/>
            <p:cNvSpPr/>
            <p:nvPr/>
          </p:nvSpPr>
          <p:spPr>
            <a:xfrm>
              <a:off x="6676771" y="3343910"/>
              <a:ext cx="107949" cy="10794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59" name="Shape 159"/>
            <p:cNvSpPr/>
            <p:nvPr/>
          </p:nvSpPr>
          <p:spPr>
            <a:xfrm>
              <a:off x="7495921" y="3353435"/>
              <a:ext cx="107949" cy="10794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60" name="Shape 160"/>
            <p:cNvSpPr/>
            <p:nvPr/>
          </p:nvSpPr>
          <p:spPr>
            <a:xfrm>
              <a:off x="6972681" y="3279775"/>
              <a:ext cx="382269" cy="254000"/>
            </a:xfrm>
            <a:prstGeom prst="rightArrow">
              <a:avLst>
                <a:gd name="adj1" fmla="val 20278"/>
                <a:gd name="adj2" fmla="val 80936"/>
              </a:avLst>
            </a:prstGeom>
            <a:solidFill>
              <a:schemeClr val="dk1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161" name="Shape 161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  <p:pic>
        <p:nvPicPr>
          <p:cNvPr id="162" name="Shape 16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87150" y="3074307"/>
            <a:ext cx="1866900" cy="571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Nástroj Najít/Nahradit  </a:t>
            </a:r>
            <a:r>
              <a:rPr lang="cs-CZ" sz="44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Ctrl+H</a:t>
            </a:r>
          </a:p>
        </p:txBody>
      </p:sp>
      <p:sp>
        <p:nvSpPr>
          <p:cNvPr id="168" name="Shape 168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  <p:pic>
        <p:nvPicPr>
          <p:cNvPr id="169" name="Shape 16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00150" y="1700213"/>
            <a:ext cx="6610350" cy="4867275"/>
          </a:xfrm>
          <a:prstGeom prst="rect">
            <a:avLst/>
          </a:prstGeom>
          <a:noFill/>
          <a:ln>
            <a:noFill/>
          </a:ln>
        </p:spPr>
      </p:pic>
      <p:sp>
        <p:nvSpPr>
          <p:cNvPr id="170" name="Shape 170"/>
          <p:cNvSpPr/>
          <p:nvPr/>
        </p:nvSpPr>
        <p:spPr>
          <a:xfrm>
            <a:off x="2095500" y="2400300"/>
            <a:ext cx="704850" cy="400049"/>
          </a:xfrm>
          <a:prstGeom prst="ellipse">
            <a:avLst/>
          </a:prstGeom>
          <a:noFill/>
          <a:ln w="1905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1" name="Shape 171"/>
          <p:cNvSpPr/>
          <p:nvPr/>
        </p:nvSpPr>
        <p:spPr>
          <a:xfrm>
            <a:off x="3508750" y="3458900"/>
            <a:ext cx="1329375" cy="2372434"/>
          </a:xfrm>
          <a:custGeom>
            <a:avLst/>
            <a:gdLst/>
            <a:ahLst/>
            <a:cxnLst/>
            <a:rect l="0" t="0" r="0" b="0"/>
            <a:pathLst>
              <a:path w="53175" h="91706" extrusionOk="0">
                <a:moveTo>
                  <a:pt x="0" y="0"/>
                </a:moveTo>
                <a:cubicBezTo>
                  <a:pt x="8838" y="6844"/>
                  <a:pt x="50704" y="25784"/>
                  <a:pt x="53030" y="41069"/>
                </a:cubicBezTo>
                <a:cubicBezTo>
                  <a:pt x="55355" y="56353"/>
                  <a:pt x="20467" y="83266"/>
                  <a:pt x="13955" y="91706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triangle" w="lg" len="lg"/>
            <a:tailEnd type="triangle" w="lg" len="lg"/>
          </a:ln>
        </p:spPr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Nástroj Najít/Nahradit  </a:t>
            </a:r>
            <a:r>
              <a:rPr lang="cs-CZ" sz="44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Ctrl+H</a:t>
            </a:r>
          </a:p>
        </p:txBody>
      </p:sp>
      <p:sp>
        <p:nvSpPr>
          <p:cNvPr id="177" name="Shape 177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  <p:grpSp>
        <p:nvGrpSpPr>
          <p:cNvPr id="178" name="Shape 178"/>
          <p:cNvGrpSpPr/>
          <p:nvPr/>
        </p:nvGrpSpPr>
        <p:grpSpPr>
          <a:xfrm>
            <a:off x="714375" y="3024188"/>
            <a:ext cx="3448050" cy="2085975"/>
            <a:chOff x="714375" y="3024188"/>
            <a:chExt cx="3448050" cy="2085975"/>
          </a:xfrm>
        </p:grpSpPr>
        <p:pic>
          <p:nvPicPr>
            <p:cNvPr id="179" name="Shape 179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714375" y="3024188"/>
              <a:ext cx="3448050" cy="208597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80" name="Shape 180"/>
            <p:cNvSpPr/>
            <p:nvPr/>
          </p:nvSpPr>
          <p:spPr>
            <a:xfrm>
              <a:off x="1190625" y="4657725"/>
              <a:ext cx="1066799" cy="190500"/>
            </a:xfrm>
            <a:prstGeom prst="rect">
              <a:avLst/>
            </a:prstGeom>
            <a:solidFill>
              <a:schemeClr val="accent1">
                <a:alpha val="24705"/>
              </a:schemeClr>
            </a:solidFill>
            <a:ln w="19050" cap="flat" cmpd="sng">
              <a:solidFill>
                <a:srgbClr val="3C3D6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81" name="Shape 181"/>
            <p:cNvSpPr/>
            <p:nvPr/>
          </p:nvSpPr>
          <p:spPr>
            <a:xfrm>
              <a:off x="1190625" y="3781425"/>
              <a:ext cx="1066799" cy="190500"/>
            </a:xfrm>
            <a:prstGeom prst="rect">
              <a:avLst/>
            </a:prstGeom>
            <a:solidFill>
              <a:schemeClr val="accent1">
                <a:alpha val="24705"/>
              </a:schemeClr>
            </a:solidFill>
            <a:ln w="19050" cap="flat" cmpd="sng">
              <a:solidFill>
                <a:srgbClr val="3C3D6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82" name="Shape 182"/>
            <p:cNvSpPr/>
            <p:nvPr/>
          </p:nvSpPr>
          <p:spPr>
            <a:xfrm>
              <a:off x="1190625" y="3552825"/>
              <a:ext cx="1066799" cy="190500"/>
            </a:xfrm>
            <a:prstGeom prst="rect">
              <a:avLst/>
            </a:prstGeom>
            <a:solidFill>
              <a:schemeClr val="accent1">
                <a:alpha val="24705"/>
              </a:schemeClr>
            </a:solidFill>
            <a:ln w="19050" cap="flat" cmpd="sng">
              <a:solidFill>
                <a:srgbClr val="3C3D6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183" name="Shape 183"/>
          <p:cNvGrpSpPr/>
          <p:nvPr/>
        </p:nvGrpSpPr>
        <p:grpSpPr>
          <a:xfrm>
            <a:off x="5295900" y="1709738"/>
            <a:ext cx="3086100" cy="4867275"/>
            <a:chOff x="5295900" y="1709738"/>
            <a:chExt cx="3086100" cy="4867275"/>
          </a:xfrm>
        </p:grpSpPr>
        <p:grpSp>
          <p:nvGrpSpPr>
            <p:cNvPr id="184" name="Shape 184"/>
            <p:cNvGrpSpPr/>
            <p:nvPr/>
          </p:nvGrpSpPr>
          <p:grpSpPr>
            <a:xfrm>
              <a:off x="5295900" y="1709738"/>
              <a:ext cx="2171700" cy="4867275"/>
              <a:chOff x="5295900" y="1709738"/>
              <a:chExt cx="2171700" cy="4867275"/>
            </a:xfrm>
          </p:grpSpPr>
          <p:pic>
            <p:nvPicPr>
              <p:cNvPr id="185" name="Shape 185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5295900" y="1709738"/>
                <a:ext cx="2171700" cy="486727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86" name="Shape 186"/>
              <p:cNvSpPr/>
              <p:nvPr/>
            </p:nvSpPr>
            <p:spPr>
              <a:xfrm>
                <a:off x="5381625" y="1743075"/>
                <a:ext cx="1914525" cy="200024"/>
              </a:xfrm>
              <a:prstGeom prst="rect">
                <a:avLst/>
              </a:prstGeom>
              <a:solidFill>
                <a:schemeClr val="accent1">
                  <a:alpha val="24705"/>
                </a:schemeClr>
              </a:solidFill>
              <a:ln w="19050" cap="flat" cmpd="sng">
                <a:solidFill>
                  <a:srgbClr val="3C3D65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87" name="Shape 187"/>
              <p:cNvSpPr/>
              <p:nvPr/>
            </p:nvSpPr>
            <p:spPr>
              <a:xfrm>
                <a:off x="5381625" y="1981200"/>
                <a:ext cx="1914525" cy="200024"/>
              </a:xfrm>
              <a:prstGeom prst="rect">
                <a:avLst/>
              </a:prstGeom>
              <a:solidFill>
                <a:schemeClr val="accent1">
                  <a:alpha val="24705"/>
                </a:schemeClr>
              </a:solidFill>
              <a:ln w="19050" cap="flat" cmpd="sng">
                <a:solidFill>
                  <a:srgbClr val="3C3D65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88" name="Shape 188"/>
              <p:cNvSpPr/>
              <p:nvPr/>
            </p:nvSpPr>
            <p:spPr>
              <a:xfrm>
                <a:off x="5381625" y="3286125"/>
                <a:ext cx="1914525" cy="200024"/>
              </a:xfrm>
              <a:prstGeom prst="rect">
                <a:avLst/>
              </a:prstGeom>
              <a:solidFill>
                <a:schemeClr val="accent1">
                  <a:alpha val="24705"/>
                </a:schemeClr>
              </a:solidFill>
              <a:ln w="19050" cap="flat" cmpd="sng">
                <a:solidFill>
                  <a:srgbClr val="3C3D65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89" name="Shape 189"/>
              <p:cNvSpPr/>
              <p:nvPr/>
            </p:nvSpPr>
            <p:spPr>
              <a:xfrm>
                <a:off x="5381625" y="3514725"/>
                <a:ext cx="1914525" cy="200024"/>
              </a:xfrm>
              <a:prstGeom prst="rect">
                <a:avLst/>
              </a:prstGeom>
              <a:solidFill>
                <a:schemeClr val="accent1">
                  <a:alpha val="24705"/>
                </a:schemeClr>
              </a:solidFill>
              <a:ln w="19050" cap="flat" cmpd="sng">
                <a:solidFill>
                  <a:srgbClr val="3C3D65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90" name="Shape 190"/>
              <p:cNvSpPr/>
              <p:nvPr/>
            </p:nvSpPr>
            <p:spPr>
              <a:xfrm>
                <a:off x="5381625" y="5038725"/>
                <a:ext cx="1914525" cy="200024"/>
              </a:xfrm>
              <a:prstGeom prst="rect">
                <a:avLst/>
              </a:prstGeom>
              <a:solidFill>
                <a:schemeClr val="accent1">
                  <a:alpha val="24705"/>
                </a:schemeClr>
              </a:solidFill>
              <a:ln w="19050" cap="flat" cmpd="sng">
                <a:solidFill>
                  <a:srgbClr val="3C3D65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91" name="Shape 191"/>
              <p:cNvSpPr/>
              <p:nvPr/>
            </p:nvSpPr>
            <p:spPr>
              <a:xfrm>
                <a:off x="5381625" y="5695950"/>
                <a:ext cx="1914525" cy="200024"/>
              </a:xfrm>
              <a:prstGeom prst="rect">
                <a:avLst/>
              </a:prstGeom>
              <a:solidFill>
                <a:schemeClr val="accent1">
                  <a:alpha val="24705"/>
                </a:schemeClr>
              </a:solidFill>
              <a:ln w="19050" cap="flat" cmpd="sng">
                <a:solidFill>
                  <a:srgbClr val="3C3D65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sp>
          <p:nvSpPr>
            <p:cNvPr id="192" name="Shape 192"/>
            <p:cNvSpPr/>
            <p:nvPr/>
          </p:nvSpPr>
          <p:spPr>
            <a:xfrm>
              <a:off x="6410325" y="1847850"/>
              <a:ext cx="1971675" cy="1514474"/>
            </a:xfrm>
            <a:prstGeom prst="arc">
              <a:avLst>
                <a:gd name="adj1" fmla="val 15898086"/>
                <a:gd name="adj2" fmla="val 5729539"/>
              </a:avLst>
            </a:prstGeom>
            <a:noFill/>
            <a:ln w="38100" cap="flat" cmpd="sng">
              <a:solidFill>
                <a:srgbClr val="FF0000"/>
              </a:solidFill>
              <a:prstDash val="solid"/>
              <a:round/>
              <a:headEnd type="triangle" w="lg" len="lg"/>
              <a:tailEnd type="triangle" w="lg" len="lg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93" name="Shape 193"/>
            <p:cNvSpPr/>
            <p:nvPr/>
          </p:nvSpPr>
          <p:spPr>
            <a:xfrm>
              <a:off x="7761318" y="2057400"/>
              <a:ext cx="515906" cy="1015662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lang="cs-CZ" sz="6000" b="1" i="0" u="none" strike="noStrike" cap="none">
                  <a:solidFill>
                    <a:srgbClr val="C00000"/>
                  </a:solidFill>
                  <a:latin typeface="Arial"/>
                  <a:ea typeface="Arial"/>
                  <a:cs typeface="Arial"/>
                  <a:sym typeface="Arial"/>
                </a:rPr>
                <a:t>×</a:t>
              </a:r>
            </a:p>
          </p:txBody>
        </p:sp>
      </p:grp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Nástroj Najít/Nahradit  </a:t>
            </a:r>
            <a:r>
              <a:rPr lang="cs-CZ" sz="44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Ctrl+H</a:t>
            </a:r>
          </a:p>
        </p:txBody>
      </p:sp>
      <p:sp>
        <p:nvSpPr>
          <p:cNvPr id="199" name="Shape 199"/>
          <p:cNvSpPr txBox="1">
            <a:spLocks noGrp="1"/>
          </p:cNvSpPr>
          <p:nvPr>
            <p:ph type="body" idx="1"/>
          </p:nvPr>
        </p:nvSpPr>
        <p:spPr>
          <a:xfrm>
            <a:off x="612775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nacházení výskytů slova (</a:t>
            </a: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posloupnosti znaků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      v dokumentu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možnost zobrazit všechny výskyty najednou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možnost nahradit za jiný řetězec znaků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vyhledávání formátování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vyhledávání speciálních znaků </a:t>
            </a:r>
            <a:r>
              <a:rPr lang="cs-CZ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¶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redukce, záměna znaků = substituce/“schování“ </a:t>
            </a:r>
            <a:r>
              <a:rPr lang="cs-CZ">
                <a:latin typeface="Arial"/>
                <a:ea typeface="Arial"/>
                <a:cs typeface="Arial"/>
                <a:sym typeface="Arial"/>
              </a:rPr>
              <a:t>Enterů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formátování výskytu stylem znaku i odstavce!</a:t>
            </a:r>
          </a:p>
        </p:txBody>
      </p:sp>
      <p:sp>
        <p:nvSpPr>
          <p:cNvPr id="200" name="Shape 200"/>
          <p:cNvSpPr/>
          <p:nvPr/>
        </p:nvSpPr>
        <p:spPr>
          <a:xfrm rot="10800000">
            <a:off x="6710237" y="3947124"/>
            <a:ext cx="374699" cy="292200"/>
          </a:xfrm>
          <a:prstGeom prst="bentArrow">
            <a:avLst>
              <a:gd name="adj1" fmla="val 22843"/>
              <a:gd name="adj2" fmla="val 19689"/>
              <a:gd name="adj3" fmla="val 34420"/>
              <a:gd name="adj4" fmla="val 19671"/>
            </a:avLst>
          </a:prstGeom>
          <a:solidFill>
            <a:srgbClr val="FF0000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1" name="Shape 201"/>
          <p:cNvSpPr/>
          <p:nvPr/>
        </p:nvSpPr>
        <p:spPr>
          <a:xfrm>
            <a:off x="7614250" y="3956725"/>
            <a:ext cx="369900" cy="272999"/>
          </a:xfrm>
          <a:prstGeom prst="rightArrow">
            <a:avLst>
              <a:gd name="adj1" fmla="val 27824"/>
              <a:gd name="adj2" fmla="val 80941"/>
            </a:avLst>
          </a:prstGeom>
          <a:solidFill>
            <a:srgbClr val="FF0000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2" name="Shape 202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533075" y="238575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Sloupce</a:t>
            </a:r>
          </a:p>
        </p:txBody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415500" y="1749275"/>
            <a:ext cx="83129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393700" algn="l" rtl="0">
              <a:spcBef>
                <a:spcPts val="700"/>
              </a:spcBef>
              <a:spcAft>
                <a:spcPts val="0"/>
              </a:spcAft>
              <a:buSzPct val="100000"/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běžné rozvržení – jednosloupcový sazební obrazec – je určen jen okraji od fyzického rozměru „papíru“</a:t>
            </a:r>
          </a:p>
          <a:p>
            <a:pPr marL="457200" marR="0" lvl="0" indent="-393700" algn="l" rtl="0">
              <a:spcBef>
                <a:spcPts val="700"/>
              </a:spcBef>
              <a:spcAft>
                <a:spcPts val="0"/>
              </a:spcAft>
              <a:buSzPct val="100000"/>
              <a:buFont typeface="Arial"/>
              <a:buChar char="●"/>
            </a:pP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vícesloupcová sazba:</a:t>
            </a:r>
          </a:p>
          <a:p>
            <a:pPr marL="914400" marR="0" lvl="1" indent="-393700" algn="l" rtl="0">
              <a:spcBef>
                <a:spcPts val="550"/>
              </a:spcBef>
              <a:spcAft>
                <a:spcPts val="0"/>
              </a:spcAft>
              <a:buSzPct val="100000"/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definování počtu sloupců, jejich šířek + mezer mezi</a:t>
            </a:r>
          </a:p>
          <a:p>
            <a:pPr marL="914400" marR="0" lvl="1" indent="-393700" algn="l" rtl="0">
              <a:spcBef>
                <a:spcPts val="550"/>
              </a:spcBef>
              <a:spcAft>
                <a:spcPts val="0"/>
              </a:spcAft>
              <a:buSzPct val="100000"/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definovatelnost pro dokument nebo oddíly</a:t>
            </a:r>
          </a:p>
          <a:p>
            <a:pPr marL="914400" marR="0" lvl="1" indent="-393700" algn="l" rtl="0">
              <a:spcBef>
                <a:spcPts val="550"/>
              </a:spcBef>
              <a:spcAft>
                <a:spcPts val="0"/>
              </a:spcAft>
              <a:buSzPct val="100000"/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práce se zalomením sloupce/stránky/oddílu</a:t>
            </a:r>
          </a:p>
          <a:p>
            <a:pPr marL="914400" marR="0" lvl="1" indent="-393700" algn="l" rtl="0">
              <a:spcBef>
                <a:spcPts val="550"/>
              </a:spcBef>
              <a:spcAft>
                <a:spcPts val="0"/>
              </a:spcAft>
              <a:buSzPct val="100000"/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práce/kontrola na vodorovném pravítku</a:t>
            </a:r>
          </a:p>
          <a:p>
            <a:pPr marL="457200" marR="0" lvl="0" indent="-393700" algn="l" rtl="0">
              <a:spcBef>
                <a:spcPts val="700"/>
              </a:spcBef>
              <a:spcAft>
                <a:spcPts val="0"/>
              </a:spcAft>
              <a:buSzPct val="100000"/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možnosti </a:t>
            </a: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textového pole 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(řetězení, otočení textu)</a:t>
            </a:r>
          </a:p>
          <a:p>
            <a:pPr marL="457200" marR="0" lvl="0" indent="-393700" algn="l" rtl="0">
              <a:spcBef>
                <a:spcPts val="700"/>
              </a:spcBef>
              <a:spcAft>
                <a:spcPts val="0"/>
              </a:spcAft>
              <a:buSzPct val="100000"/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možnosti sloupců v (neviditelné) </a:t>
            </a: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tabulce</a:t>
            </a:r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0" y="1271587"/>
            <a:ext cx="533399" cy="2444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  <p:pic>
        <p:nvPicPr>
          <p:cNvPr id="64" name="Shape 6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74437" y="431456"/>
            <a:ext cx="4822825" cy="604836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Shape 65"/>
          <p:cNvSpPr/>
          <p:nvPr/>
        </p:nvSpPr>
        <p:spPr>
          <a:xfrm>
            <a:off x="7691100" y="5222125"/>
            <a:ext cx="1171500" cy="561599"/>
          </a:xfrm>
          <a:prstGeom prst="arc">
            <a:avLst>
              <a:gd name="adj1" fmla="val 16200000"/>
              <a:gd name="adj2" fmla="val 6314997"/>
            </a:avLst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triangle" w="lg" len="lg"/>
            <a:tailEnd type="triangle" w="lg" len="lg"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Sloupce</a:t>
            </a:r>
          </a:p>
        </p:txBody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612775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36206"/>
              <a:buFont typeface="Arial"/>
              <a:buChar char="●"/>
            </a:pPr>
            <a:r>
              <a:rPr lang="cs-CZ" sz="2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běžné rozvržení – jednosloupcový sazební obrazec – je určen jen okraji od fyzického rozměru „papíru“</a:t>
            </a: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36206"/>
              <a:buFont typeface="Arial"/>
              <a:buChar char="●"/>
            </a:pPr>
            <a:r>
              <a:rPr lang="cs-CZ" sz="29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vícesloupcová sazba:</a:t>
            </a:r>
          </a:p>
          <a:p>
            <a:pPr marL="639763" marR="0" lvl="1" indent="-284163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42307"/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definování počtu sloupců, jejich šířek + mezer mezi</a:t>
            </a:r>
          </a:p>
          <a:p>
            <a:pPr marL="639763" marR="0" lvl="1" indent="-284163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42307"/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definovatelnost pro dokument nebo oddíly</a:t>
            </a:r>
          </a:p>
          <a:p>
            <a:pPr marL="639763" marR="0" lvl="1" indent="-284163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42307"/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práce se zalomením sloupce/stránky/oddílu</a:t>
            </a:r>
          </a:p>
          <a:p>
            <a:pPr marL="639763" marR="0" lvl="1" indent="-284163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42307"/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práce/kontrola na vodorovném pravítku</a:t>
            </a: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36206"/>
              <a:buFont typeface="Arial"/>
              <a:buChar char="●"/>
            </a:pPr>
            <a:r>
              <a:rPr lang="cs-CZ" sz="2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možnosti </a:t>
            </a:r>
            <a:r>
              <a:rPr lang="cs-CZ" sz="29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textového pole </a:t>
            </a:r>
            <a:r>
              <a:rPr lang="cs-CZ" sz="2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(řetězení, otočení textu)</a:t>
            </a: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36206"/>
              <a:buFont typeface="Arial"/>
              <a:buChar char="●"/>
            </a:pPr>
            <a:r>
              <a:rPr lang="cs-CZ" sz="2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možnosti sloupců v (neviditelné) </a:t>
            </a:r>
            <a:r>
              <a:rPr lang="cs-CZ" sz="29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tabulce</a:t>
            </a:r>
          </a:p>
        </p:txBody>
      </p:sp>
      <p:sp>
        <p:nvSpPr>
          <p:cNvPr id="72" name="Shape 72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  <p:pic>
        <p:nvPicPr>
          <p:cNvPr id="73" name="Shape 7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24287" y="338137"/>
            <a:ext cx="4822825" cy="604836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Shape 74"/>
          <p:cNvSpPr/>
          <p:nvPr/>
        </p:nvSpPr>
        <p:spPr>
          <a:xfrm>
            <a:off x="7591425" y="5305425"/>
            <a:ext cx="1171575" cy="571500"/>
          </a:xfrm>
          <a:prstGeom prst="arc">
            <a:avLst>
              <a:gd name="adj1" fmla="val 16200000"/>
              <a:gd name="adj2" fmla="val 5729539"/>
            </a:avLst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triangle" w="lg" len="lg"/>
            <a:tailEnd type="triangle" w="lg" len="lg"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75" name="Shape 7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377" y="0"/>
            <a:ext cx="9130097" cy="68579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6" name="Shape 76"/>
          <p:cNvGrpSpPr/>
          <p:nvPr/>
        </p:nvGrpSpPr>
        <p:grpSpPr>
          <a:xfrm>
            <a:off x="1409700" y="2447925"/>
            <a:ext cx="7419975" cy="3611562"/>
            <a:chOff x="1409700" y="2447925"/>
            <a:chExt cx="7419975" cy="3611562"/>
          </a:xfrm>
        </p:grpSpPr>
        <p:cxnSp>
          <p:nvCxnSpPr>
            <p:cNvPr id="77" name="Shape 77"/>
            <p:cNvCxnSpPr/>
            <p:nvPr/>
          </p:nvCxnSpPr>
          <p:spPr>
            <a:xfrm>
              <a:off x="1409700" y="4495800"/>
              <a:ext cx="2514599" cy="0"/>
            </a:xfrm>
            <a:prstGeom prst="straightConnector1">
              <a:avLst/>
            </a:pr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8" name="Shape 78"/>
            <p:cNvCxnSpPr/>
            <p:nvPr/>
          </p:nvCxnSpPr>
          <p:spPr>
            <a:xfrm>
              <a:off x="5667375" y="2447925"/>
              <a:ext cx="885825" cy="0"/>
            </a:xfrm>
            <a:prstGeom prst="straightConnector1">
              <a:avLst/>
            </a:prstGeom>
            <a:noFill/>
            <a:ln w="28575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79" name="Shape 79"/>
            <p:cNvCxnSpPr/>
            <p:nvPr/>
          </p:nvCxnSpPr>
          <p:spPr>
            <a:xfrm>
              <a:off x="5124450" y="6057900"/>
              <a:ext cx="1476375" cy="1587"/>
            </a:xfrm>
            <a:prstGeom prst="straightConnector1">
              <a:avLst/>
            </a:prstGeom>
            <a:noFill/>
            <a:ln w="28575" cap="flat" cmpd="sng">
              <a:solidFill>
                <a:srgbClr val="FF0000"/>
              </a:solidFill>
              <a:prstDash val="solid"/>
              <a:round/>
              <a:headEnd type="stealth" w="lg" len="lg"/>
              <a:tailEnd type="stealth" w="lg" len="lg"/>
            </a:ln>
          </p:spPr>
        </p:cxnSp>
        <p:cxnSp>
          <p:nvCxnSpPr>
            <p:cNvPr id="80" name="Shape 80"/>
            <p:cNvCxnSpPr/>
            <p:nvPr/>
          </p:nvCxnSpPr>
          <p:spPr>
            <a:xfrm>
              <a:off x="6791325" y="6057900"/>
              <a:ext cx="1019174" cy="1587"/>
            </a:xfrm>
            <a:prstGeom prst="straightConnector1">
              <a:avLst/>
            </a:prstGeom>
            <a:noFill/>
            <a:ln w="28575" cap="flat" cmpd="sng">
              <a:solidFill>
                <a:srgbClr val="FF0000"/>
              </a:solidFill>
              <a:prstDash val="solid"/>
              <a:round/>
              <a:headEnd type="stealth" w="lg" len="lg"/>
              <a:tailEnd type="stealth" w="lg" len="lg"/>
            </a:ln>
          </p:spPr>
        </p:cxnSp>
        <p:cxnSp>
          <p:nvCxnSpPr>
            <p:cNvPr id="81" name="Shape 81"/>
            <p:cNvCxnSpPr/>
            <p:nvPr/>
          </p:nvCxnSpPr>
          <p:spPr>
            <a:xfrm>
              <a:off x="7915275" y="6057900"/>
              <a:ext cx="914400" cy="1587"/>
            </a:xfrm>
            <a:prstGeom prst="straightConnector1">
              <a:avLst/>
            </a:prstGeom>
            <a:noFill/>
            <a:ln w="28575" cap="flat" cmpd="sng">
              <a:solidFill>
                <a:srgbClr val="FF0000"/>
              </a:solidFill>
              <a:prstDash val="solid"/>
              <a:round/>
              <a:headEnd type="stealth" w="lg" len="lg"/>
              <a:tailEnd type="stealth" w="lg" len="lg"/>
            </a:ln>
          </p:spPr>
        </p:cxnSp>
        <p:cxnSp>
          <p:nvCxnSpPr>
            <p:cNvPr id="82" name="Shape 82"/>
            <p:cNvCxnSpPr/>
            <p:nvPr/>
          </p:nvCxnSpPr>
          <p:spPr>
            <a:xfrm>
              <a:off x="6296025" y="5501482"/>
              <a:ext cx="295275" cy="3175"/>
            </a:xfrm>
            <a:prstGeom prst="straightConnector1">
              <a:avLst/>
            </a:pr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med" len="med"/>
              <a:tailEnd type="stealth" w="lg" len="lg"/>
            </a:ln>
          </p:spPr>
        </p:cxnSp>
        <p:cxnSp>
          <p:nvCxnSpPr>
            <p:cNvPr id="83" name="Shape 83"/>
            <p:cNvCxnSpPr/>
            <p:nvPr/>
          </p:nvCxnSpPr>
          <p:spPr>
            <a:xfrm>
              <a:off x="7496175" y="5501482"/>
              <a:ext cx="295275" cy="3175"/>
            </a:xfrm>
            <a:prstGeom prst="straightConnector1">
              <a:avLst/>
            </a:pr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med" len="med"/>
              <a:tailEnd type="stealth" w="lg" len="lg"/>
            </a:ln>
          </p:spPr>
        </p:cxnSp>
        <p:cxnSp>
          <p:nvCxnSpPr>
            <p:cNvPr id="84" name="Shape 84"/>
            <p:cNvCxnSpPr/>
            <p:nvPr/>
          </p:nvCxnSpPr>
          <p:spPr>
            <a:xfrm rot="10800000">
              <a:off x="6810375" y="5502276"/>
              <a:ext cx="304799" cy="1587"/>
            </a:xfrm>
            <a:prstGeom prst="straightConnector1">
              <a:avLst/>
            </a:pr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med" len="med"/>
              <a:tailEnd type="stealth" w="lg" len="lg"/>
            </a:ln>
          </p:spPr>
        </p:cxnSp>
        <p:cxnSp>
          <p:nvCxnSpPr>
            <p:cNvPr id="85" name="Shape 85"/>
            <p:cNvCxnSpPr/>
            <p:nvPr/>
          </p:nvCxnSpPr>
          <p:spPr>
            <a:xfrm rot="10800000">
              <a:off x="7924800" y="5502276"/>
              <a:ext cx="304799" cy="1587"/>
            </a:xfrm>
            <a:prstGeom prst="straightConnector1">
              <a:avLst/>
            </a:pr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med" len="med"/>
              <a:tailEnd type="stealth" w="lg" len="lg"/>
            </a:ln>
          </p:spPr>
        </p:cxnSp>
      </p:grp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Oddíly</a:t>
            </a:r>
          </a:p>
        </p:txBody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612775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běžný dokument je jednooddílový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nastavení parametru oddílu v dokumentu: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9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 stránkové oddíly: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okraje stránky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orientace stránky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záhlaví a zápatí (vazba na předchozí oddíl)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sloupce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9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 průběžné oddíly: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sloupce</a:t>
            </a:r>
          </a:p>
        </p:txBody>
      </p:sp>
      <p:sp>
        <p:nvSpPr>
          <p:cNvPr id="92" name="Shape 92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  <p:pic>
        <p:nvPicPr>
          <p:cNvPr id="93" name="Shape 9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05312" y="76200"/>
            <a:ext cx="3862387" cy="1095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Oddíly průběžné</a:t>
            </a:r>
          </a:p>
        </p:txBody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612775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36206"/>
              <a:buFont typeface="Arial"/>
              <a:buChar char="●"/>
            </a:pPr>
            <a:r>
              <a:rPr lang="cs-CZ" sz="2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běžný dokument je jednooddílový</a:t>
            </a: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36206"/>
              <a:buFont typeface="Arial"/>
              <a:buChar char="●"/>
            </a:pPr>
            <a:r>
              <a:rPr lang="cs-CZ" sz="2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nastavení parametru oddílu v dokumentu:</a:t>
            </a: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lang="cs-CZ" sz="29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pro stránkové oddíly:</a:t>
            </a:r>
          </a:p>
          <a:p>
            <a:pPr marL="639763" marR="0" lvl="1" indent="-284163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42307"/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okraje stránky</a:t>
            </a:r>
          </a:p>
          <a:p>
            <a:pPr marL="639763" marR="0" lvl="1" indent="-284163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42307"/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orientace stránky</a:t>
            </a:r>
          </a:p>
          <a:p>
            <a:pPr marL="639763" marR="0" lvl="1" indent="-284163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42307"/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záhlaví a zápatí (vazba na předchozí oddíl)</a:t>
            </a:r>
          </a:p>
          <a:p>
            <a:pPr marL="639763" marR="0" lvl="1" indent="-284163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42307"/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sloupce</a:t>
            </a: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lang="cs-CZ" sz="29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pro průběžné oddíly:</a:t>
            </a:r>
          </a:p>
          <a:p>
            <a:pPr marL="639763" marR="0" lvl="1" indent="-284163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42307"/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sloupce</a:t>
            </a:r>
          </a:p>
        </p:txBody>
      </p:sp>
      <p:sp>
        <p:nvSpPr>
          <p:cNvPr id="100" name="Shape 100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  <p:pic>
        <p:nvPicPr>
          <p:cNvPr id="101" name="Shape 10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9548" y="1596590"/>
            <a:ext cx="8724900" cy="51240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Adresování textové informace</a:t>
            </a:r>
          </a:p>
        </p:txBody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612775" y="13716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adresace znaku či „slova“ je v textovém dokumentu jednodimenzionální – poloha/vzdálenost od počátku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adresace znaku či „slova“ je v tabulce dvojdimenzionální – sloupec + řádek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označování v řádkovém a sloupcovém režimu</a:t>
            </a: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36206"/>
              <a:buFont typeface="Arial"/>
              <a:buNone/>
            </a:pPr>
            <a:endParaRPr sz="2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lang="cs-CZ" sz="2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		</a:t>
            </a:r>
            <a:r>
              <a:rPr lang="cs-CZ" sz="8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×</a:t>
            </a:r>
          </a:p>
        </p:txBody>
      </p:sp>
      <p:pic>
        <p:nvPicPr>
          <p:cNvPr id="108" name="Shape 10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71950" y="4127500"/>
            <a:ext cx="3719512" cy="24987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Shape 10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463675" y="4264025"/>
            <a:ext cx="1684337" cy="2187575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Shape 110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Úpravy struktury textu</a:t>
            </a:r>
          </a:p>
        </p:txBody>
      </p:sp>
      <p:pic>
        <p:nvPicPr>
          <p:cNvPr id="116" name="Shape 1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92212" y="1809750"/>
            <a:ext cx="6124575" cy="4257675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Shape 117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Text ➔ seznam ➔ tabulka </a:t>
            </a:r>
          </a:p>
        </p:txBody>
      </p:sp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612775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spcBef>
                <a:spcPts val="700"/>
              </a:spcBef>
              <a:spcAft>
                <a:spcPts val="0"/>
              </a:spcAft>
              <a:buSzPct val="100000"/>
              <a:buFont typeface="Arial"/>
              <a:buChar char="●"/>
            </a:pPr>
            <a:r>
              <a:rPr lang="cs-CZ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hledání oddělovače textu (mezerník, tabulátor)</a:t>
            </a:r>
          </a:p>
          <a:p>
            <a:pPr marL="457200" marR="0" lvl="0" indent="-406400" algn="l" rtl="0">
              <a:spcBef>
                <a:spcPts val="700"/>
              </a:spcBef>
              <a:spcAft>
                <a:spcPts val="0"/>
              </a:spcAft>
              <a:buSzPct val="100000"/>
              <a:buFont typeface="Arial"/>
              <a:buChar char="●"/>
            </a:pPr>
            <a:r>
              <a:rPr lang="cs-CZ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nástroj </a:t>
            </a:r>
            <a:r>
              <a:rPr lang="cs-CZ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Tabulka</a:t>
            </a:r>
            <a:r>
              <a:rPr lang="cs-CZ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➔</a:t>
            </a:r>
            <a:r>
              <a:rPr lang="cs-CZ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Seřadit</a:t>
            </a:r>
          </a:p>
          <a:p>
            <a:pPr marL="457200" marR="0" lvl="0" indent="-406400" algn="l" rtl="0">
              <a:spcBef>
                <a:spcPts val="700"/>
              </a:spcBef>
              <a:spcAft>
                <a:spcPts val="0"/>
              </a:spcAft>
              <a:buSzPct val="100000"/>
              <a:buFont typeface="Arial"/>
              <a:buChar char="●"/>
            </a:pPr>
            <a:r>
              <a:rPr lang="cs-CZ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nástroj </a:t>
            </a:r>
            <a:r>
              <a:rPr lang="cs-CZ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Převést text na tabulku</a:t>
            </a:r>
          </a:p>
          <a:p>
            <a:pPr marL="457200" marR="0" lvl="0" indent="-406400" algn="l" rtl="0">
              <a:spcBef>
                <a:spcPts val="700"/>
              </a:spcBef>
              <a:spcAft>
                <a:spcPts val="0"/>
              </a:spcAft>
              <a:buSzPct val="100000"/>
              <a:buFont typeface="Arial"/>
              <a:buChar char="●"/>
            </a:pPr>
            <a:r>
              <a:rPr lang="cs-CZ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úprava parametrů tabulky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formát sloupce, řádku, buňky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nastavení tabulky</a:t>
            </a:r>
          </a:p>
          <a:p>
            <a:pPr marL="457200" marR="0" lvl="0" indent="-406400" algn="l" rtl="0">
              <a:spcBef>
                <a:spcPts val="700"/>
              </a:spcBef>
              <a:spcAft>
                <a:spcPts val="0"/>
              </a:spcAft>
              <a:buSzPct val="100000"/>
              <a:buFont typeface="Arial"/>
              <a:buChar char="●"/>
            </a:pPr>
            <a:r>
              <a:rPr lang="cs-CZ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nástroj </a:t>
            </a:r>
            <a:r>
              <a:rPr lang="cs-CZ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Převést tabulku na text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volba oddělovače</a:t>
            </a:r>
          </a:p>
        </p:txBody>
      </p:sp>
      <p:pic>
        <p:nvPicPr>
          <p:cNvPr id="124" name="Shape 1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33212" y="2443700"/>
            <a:ext cx="2332036" cy="3028949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Shape 125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Tvorba tabulky</a:t>
            </a:r>
          </a:p>
        </p:txBody>
      </p:sp>
      <p:sp>
        <p:nvSpPr>
          <p:cNvPr id="131" name="Shape 131"/>
          <p:cNvSpPr txBox="1">
            <a:spLocks noGrp="1"/>
          </p:cNvSpPr>
          <p:nvPr>
            <p:ph type="body" idx="1"/>
          </p:nvPr>
        </p:nvSpPr>
        <p:spPr>
          <a:xfrm>
            <a:off x="612775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zadáním dimenzí (počtu řádků, sloupců)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vytvořením ve dvou krocích: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narýsování „obvodu“ tabulky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vytvořením členění vnitřku tabulky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prvky formátování v pásu (panelu) nástrojů Tabulka</a:t>
            </a:r>
          </a:p>
        </p:txBody>
      </p:sp>
      <p:pic>
        <p:nvPicPr>
          <p:cNvPr id="132" name="Shape 1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1312" y="4248150"/>
            <a:ext cx="8143875" cy="2257425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Shape 133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Custom Theme">
  <a:themeElements>
    <a:clrScheme name="Custom 506">
      <a:dk1>
        <a:srgbClr val="000000"/>
      </a:dk1>
      <a:lt1>
        <a:srgbClr val="FFFFFF"/>
      </a:lt1>
      <a:dk2>
        <a:srgbClr val="00387E"/>
      </a:dk2>
      <a:lt2>
        <a:srgbClr val="C6D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387E"/>
      </a:hlink>
      <a:folHlink>
        <a:srgbClr val="96969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400</Words>
  <Application>Microsoft Office PowerPoint</Application>
  <PresentationFormat>Předvádění na obrazovce (4:3)</PresentationFormat>
  <Paragraphs>95</Paragraphs>
  <Slides>14</Slides>
  <Notes>14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9" baseType="lpstr">
      <vt:lpstr>Arial</vt:lpstr>
      <vt:lpstr>Courier New</vt:lpstr>
      <vt:lpstr>Trebuchet MS</vt:lpstr>
      <vt:lpstr>Wingdings</vt:lpstr>
      <vt:lpstr>Custom Theme</vt:lpstr>
      <vt:lpstr>Elementaristika elektronických informací  V. Textový procesor   sloupce, oddíly, tabulky, úpravy struktury textu</vt:lpstr>
      <vt:lpstr>Sloupce</vt:lpstr>
      <vt:lpstr>Sloupce</vt:lpstr>
      <vt:lpstr>Oddíly</vt:lpstr>
      <vt:lpstr>Oddíly průběžné</vt:lpstr>
      <vt:lpstr>Adresování textové informace</vt:lpstr>
      <vt:lpstr>Úpravy struktury textu</vt:lpstr>
      <vt:lpstr>Text ➔ seznam ➔ tabulka </vt:lpstr>
      <vt:lpstr>Tvorba tabulky</vt:lpstr>
      <vt:lpstr>Úpravy struktury textu</vt:lpstr>
      <vt:lpstr>Úpravy/náhrady textu</vt:lpstr>
      <vt:lpstr>Nástroj Najít/Nahradit  Ctrl+H</vt:lpstr>
      <vt:lpstr>Nástroj Najít/Nahradit  Ctrl+H</vt:lpstr>
      <vt:lpstr>Nástroj Najít/Nahradit  Ctrl+H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Elementaristika elektronických informací  V. Textový procesor   sloupce, oddíly, tabulky, úpravy struktury textu</dc:title>
  <cp:lastModifiedBy>Katka Ostřížková</cp:lastModifiedBy>
  <cp:revision>1</cp:revision>
  <dcterms:modified xsi:type="dcterms:W3CDTF">2016-01-13T09:45:20Z</dcterms:modified>
</cp:coreProperties>
</file>