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WMD2XNlPDSla7zyR5QehdSKcD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736e093d1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736e093d1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736e093d1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736e093d1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736e093d1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d736e093d1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736e093d1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d736e093d1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736e093d1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736e093d1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736e093d1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d736e093d1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736e093d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d736e093d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736e093d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736e093d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736e093d1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d736e093d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736e093d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736e093d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d736e093d1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d736e093d1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736e093d1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736e093d1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736e093d1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736e093d1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4392463"/>
            <a:ext cx="5988723" cy="210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7697972" y="4392463"/>
            <a:ext cx="3838354" cy="2106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4" name="Google Shape;14;p7"/>
          <p:cNvCxnSpPr/>
          <p:nvPr/>
        </p:nvCxnSpPr>
        <p:spPr>
          <a:xfrm>
            <a:off x="7605347" y="4040365"/>
            <a:ext cx="0" cy="252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" name="Google Shape;15;p7"/>
          <p:cNvGrpSpPr/>
          <p:nvPr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6" name="Google Shape;16;p7"/>
            <p:cNvSpPr/>
            <p:nvPr/>
          </p:nvSpPr>
          <p:spPr>
            <a:xfrm>
              <a:off x="4679950" y="598488"/>
              <a:ext cx="522288" cy="350837"/>
            </a:xfrm>
            <a:custGeom>
              <a:rect b="b" l="l" r="r" t="t"/>
              <a:pathLst>
                <a:path extrusionOk="0" h="663" w="986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4402138" y="987425"/>
              <a:ext cx="55563" cy="49212"/>
            </a:xfrm>
            <a:custGeom>
              <a:rect b="b" l="l" r="r" t="t"/>
              <a:pathLst>
                <a:path extrusionOk="0" h="92" w="106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4500563" y="987425"/>
              <a:ext cx="44450" cy="49212"/>
            </a:xfrm>
            <a:custGeom>
              <a:rect b="b" l="l" r="r" t="t"/>
              <a:pathLst>
                <a:path extrusionOk="0" h="92" w="85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>
              <a:off x="4584700" y="985838"/>
              <a:ext cx="41275" cy="50800"/>
            </a:xfrm>
            <a:custGeom>
              <a:rect b="b" l="l" r="r" t="t"/>
              <a:pathLst>
                <a:path extrusionOk="0" h="96" w="77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4637088" y="987425"/>
              <a:ext cx="41275" cy="49212"/>
            </a:xfrm>
            <a:custGeom>
              <a:rect b="b" l="l" r="r" t="t"/>
              <a:pathLst>
                <a:path extrusionOk="0" h="92" w="79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4691063" y="987425"/>
              <a:ext cx="38100" cy="49212"/>
            </a:xfrm>
            <a:custGeom>
              <a:rect b="b" l="l" r="r" t="t"/>
              <a:pathLst>
                <a:path extrusionOk="0" h="92" w="71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>
              <a:off x="4745038" y="987425"/>
              <a:ext cx="42863" cy="49212"/>
            </a:xfrm>
            <a:custGeom>
              <a:rect b="b" l="l" r="r" t="t"/>
              <a:pathLst>
                <a:path extrusionOk="0" h="92" w="81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4800600" y="985838"/>
              <a:ext cx="41275" cy="50800"/>
            </a:xfrm>
            <a:custGeom>
              <a:rect b="b" l="l" r="r" t="t"/>
              <a:pathLst>
                <a:path extrusionOk="0" h="96" w="7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4851400" y="987425"/>
              <a:ext cx="42863" cy="49212"/>
            </a:xfrm>
            <a:custGeom>
              <a:rect b="b" l="l" r="r" t="t"/>
              <a:pathLst>
                <a:path extrusionOk="0" h="92" w="81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4902200" y="987425"/>
              <a:ext cx="49213" cy="49212"/>
            </a:xfrm>
            <a:custGeom>
              <a:rect b="b" l="l" r="r" t="t"/>
              <a:pathLst>
                <a:path extrusionOk="0" h="92" w="94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4960938" y="985838"/>
              <a:ext cx="50800" cy="50800"/>
            </a:xfrm>
            <a:custGeom>
              <a:rect b="b" l="l" r="r" t="t"/>
              <a:pathLst>
                <a:path extrusionOk="0" h="96" w="98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5054600" y="973138"/>
              <a:ext cx="41275" cy="63500"/>
            </a:xfrm>
            <a:custGeom>
              <a:rect b="b" l="l" r="r" t="t"/>
              <a:pathLst>
                <a:path extrusionOk="0" h="121" w="78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5111750" y="987425"/>
              <a:ext cx="41275" cy="49212"/>
            </a:xfrm>
            <a:custGeom>
              <a:rect b="b" l="l" r="r" t="t"/>
              <a:pathLst>
                <a:path extrusionOk="0" h="92" w="80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5160963" y="985838"/>
              <a:ext cx="52388" cy="50800"/>
            </a:xfrm>
            <a:custGeom>
              <a:rect b="b" l="l" r="r" t="t"/>
              <a:pathLst>
                <a:path extrusionOk="0" h="96" w="97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5227638" y="987425"/>
              <a:ext cx="36513" cy="49212"/>
            </a:xfrm>
            <a:custGeom>
              <a:rect b="b" l="l" r="r" t="t"/>
              <a:pathLst>
                <a:path extrusionOk="0" h="92" w="68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5276850" y="985838"/>
              <a:ext cx="39688" cy="50800"/>
            </a:xfrm>
            <a:custGeom>
              <a:rect b="b" l="l" r="r" t="t"/>
              <a:pathLst>
                <a:path extrusionOk="0" h="96" w="7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7"/>
            <p:cNvSpPr/>
            <p:nvPr/>
          </p:nvSpPr>
          <p:spPr>
            <a:xfrm>
              <a:off x="5327650" y="987425"/>
              <a:ext cx="42863" cy="49212"/>
            </a:xfrm>
            <a:custGeom>
              <a:rect b="b" l="l" r="r" t="t"/>
              <a:pathLst>
                <a:path extrusionOk="0" h="92" w="79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7"/>
            <p:cNvSpPr/>
            <p:nvPr/>
          </p:nvSpPr>
          <p:spPr>
            <a:xfrm>
              <a:off x="5376863" y="987425"/>
              <a:ext cx="50800" cy="49212"/>
            </a:xfrm>
            <a:custGeom>
              <a:rect b="b" l="l" r="r" t="t"/>
              <a:pathLst>
                <a:path extrusionOk="0" h="92" w="94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"/>
            <p:cNvSpPr/>
            <p:nvPr/>
          </p:nvSpPr>
          <p:spPr>
            <a:xfrm>
              <a:off x="5440363" y="973138"/>
              <a:ext cx="12700" cy="63500"/>
            </a:xfrm>
            <a:custGeom>
              <a:rect b="b" l="l" r="r" t="t"/>
              <a:pathLst>
                <a:path extrusionOk="0" h="120" w="23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>
              <a:off x="5465763" y="1030288"/>
              <a:ext cx="6350" cy="17462"/>
            </a:xfrm>
            <a:custGeom>
              <a:rect b="b" l="l" r="r" t="t"/>
              <a:pathLst>
                <a:path extrusionOk="0" h="32" w="10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7"/>
            <p:cNvSpPr/>
            <p:nvPr/>
          </p:nvSpPr>
          <p:spPr>
            <a:xfrm>
              <a:off x="4484688" y="1063625"/>
              <a:ext cx="46038" cy="39687"/>
            </a:xfrm>
            <a:custGeom>
              <a:rect b="b" l="l" r="r" t="t"/>
              <a:pathLst>
                <a:path extrusionOk="0" h="77" w="88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"/>
            <p:cNvSpPr/>
            <p:nvPr/>
          </p:nvSpPr>
          <p:spPr>
            <a:xfrm>
              <a:off x="4545013" y="1063625"/>
              <a:ext cx="28575" cy="39687"/>
            </a:xfrm>
            <a:custGeom>
              <a:rect b="b" l="l" r="r" t="t"/>
              <a:pathLst>
                <a:path extrusionOk="0" h="77" w="54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7"/>
            <p:cNvSpPr/>
            <p:nvPr/>
          </p:nvSpPr>
          <p:spPr>
            <a:xfrm>
              <a:off x="4581525" y="1050925"/>
              <a:ext cx="41275" cy="52387"/>
            </a:xfrm>
            <a:custGeom>
              <a:rect b="b" l="l" r="r" t="t"/>
              <a:pathLst>
                <a:path extrusionOk="0" h="100" w="78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"/>
            <p:cNvSpPr/>
            <p:nvPr/>
          </p:nvSpPr>
          <p:spPr>
            <a:xfrm>
              <a:off x="4632325" y="1063625"/>
              <a:ext cx="38100" cy="39687"/>
            </a:xfrm>
            <a:custGeom>
              <a:rect b="b" l="l" r="r" t="t"/>
              <a:pathLst>
                <a:path extrusionOk="0" h="77" w="72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4681538" y="1063625"/>
              <a:ext cx="31750" cy="39687"/>
            </a:xfrm>
            <a:custGeom>
              <a:rect b="b" l="l" r="r" t="t"/>
              <a:pathLst>
                <a:path extrusionOk="0" h="77" w="59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4722813" y="1050925"/>
              <a:ext cx="34925" cy="52387"/>
            </a:xfrm>
            <a:custGeom>
              <a:rect b="b" l="l" r="r" t="t"/>
              <a:pathLst>
                <a:path extrusionOk="0" h="100" w="66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4768850" y="1063625"/>
              <a:ext cx="30163" cy="39687"/>
            </a:xfrm>
            <a:custGeom>
              <a:rect b="b" l="l" r="r" t="t"/>
              <a:pathLst>
                <a:path extrusionOk="0" h="77" w="59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4829175" y="1063625"/>
              <a:ext cx="41275" cy="39687"/>
            </a:xfrm>
            <a:custGeom>
              <a:rect b="b" l="l" r="r" t="t"/>
              <a:pathLst>
                <a:path extrusionOk="0" h="77" w="78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4899025" y="1063625"/>
              <a:ext cx="34925" cy="39687"/>
            </a:xfrm>
            <a:custGeom>
              <a:rect b="b" l="l" r="r" t="t"/>
              <a:pathLst>
                <a:path extrusionOk="0" h="77" w="66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4943475" y="1050925"/>
              <a:ext cx="31750" cy="52387"/>
            </a:xfrm>
            <a:custGeom>
              <a:rect b="b" l="l" r="r" t="t"/>
              <a:pathLst>
                <a:path extrusionOk="0" h="100" w="59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4986338" y="1063625"/>
              <a:ext cx="30163" cy="39687"/>
            </a:xfrm>
            <a:custGeom>
              <a:rect b="b" l="l" r="r" t="t"/>
              <a:pathLst>
                <a:path extrusionOk="0" h="77" w="56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5021263" y="1062038"/>
              <a:ext cx="41275" cy="42862"/>
            </a:xfrm>
            <a:custGeom>
              <a:rect b="b" l="l" r="r" t="t"/>
              <a:pathLst>
                <a:path extrusionOk="0" h="79" w="80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68888" y="1063625"/>
              <a:ext cx="41275" cy="39687"/>
            </a:xfrm>
            <a:custGeom>
              <a:rect b="b" l="l" r="r" t="t"/>
              <a:pathLst>
                <a:path extrusionOk="0" h="77" w="78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116513" y="1050925"/>
              <a:ext cx="38100" cy="52387"/>
            </a:xfrm>
            <a:custGeom>
              <a:rect b="b" l="l" r="r" t="t"/>
              <a:pathLst>
                <a:path extrusionOk="0" h="100" w="73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5162550" y="1062038"/>
              <a:ext cx="41275" cy="42862"/>
            </a:xfrm>
            <a:custGeom>
              <a:rect b="b" l="l" r="r" t="t"/>
              <a:pathLst>
                <a:path extrusionOk="0" h="79" w="77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5214938" y="1063625"/>
              <a:ext cx="34925" cy="39687"/>
            </a:xfrm>
            <a:custGeom>
              <a:rect b="b" l="l" r="r" t="t"/>
              <a:pathLst>
                <a:path extrusionOk="0" h="77" w="65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5260975" y="1062038"/>
              <a:ext cx="42863" cy="42862"/>
            </a:xfrm>
            <a:custGeom>
              <a:rect b="b" l="l" r="r" t="t"/>
              <a:pathLst>
                <a:path extrusionOk="0" h="79" w="81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5310188" y="1063625"/>
              <a:ext cx="41275" cy="39687"/>
            </a:xfrm>
            <a:custGeom>
              <a:rect b="b" l="l" r="r" t="t"/>
              <a:pathLst>
                <a:path extrusionOk="0" h="77" w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5357813" y="1063625"/>
              <a:ext cx="38100" cy="39687"/>
            </a:xfrm>
            <a:custGeom>
              <a:rect b="b" l="l" r="r" t="t"/>
              <a:pathLst>
                <a:path extrusionOk="0" h="77" w="73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1403350" y="655638"/>
              <a:ext cx="55563" cy="55562"/>
            </a:xfrm>
            <a:custGeom>
              <a:rect b="b" l="l" r="r" t="t"/>
              <a:pathLst>
                <a:path extrusionOk="0" h="103" w="107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1312863" y="679450"/>
              <a:ext cx="57150" cy="55562"/>
            </a:xfrm>
            <a:custGeom>
              <a:rect b="b" l="l" r="r" t="t"/>
              <a:pathLst>
                <a:path extrusionOk="0" h="104" w="108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246188" y="746125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220788" y="836613"/>
              <a:ext cx="57150" cy="53975"/>
            </a:xfrm>
            <a:custGeom>
              <a:rect b="b" l="l" r="r" t="t"/>
              <a:pathLst>
                <a:path extrusionOk="0" h="102" w="108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1246188" y="927100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312863" y="993775"/>
              <a:ext cx="57150" cy="53975"/>
            </a:xfrm>
            <a:custGeom>
              <a:rect b="b" l="l" r="r" t="t"/>
              <a:pathLst>
                <a:path extrusionOk="0" h="104" w="108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1403350" y="1017588"/>
              <a:ext cx="55563" cy="53975"/>
            </a:xfrm>
            <a:custGeom>
              <a:rect b="b" l="l" r="r" t="t"/>
              <a:pathLst>
                <a:path extrusionOk="0" h="102" w="107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1492250" y="993775"/>
              <a:ext cx="58738" cy="53975"/>
            </a:xfrm>
            <a:custGeom>
              <a:rect b="b" l="l" r="r" t="t"/>
              <a:pathLst>
                <a:path extrusionOk="0" h="104" w="109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558925" y="927100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582738" y="836613"/>
              <a:ext cx="57150" cy="53975"/>
            </a:xfrm>
            <a:custGeom>
              <a:rect b="b" l="l" r="r" t="t"/>
              <a:pathLst>
                <a:path extrusionOk="0" h="104" w="108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558925" y="746125"/>
              <a:ext cx="57150" cy="53975"/>
            </a:xfrm>
            <a:custGeom>
              <a:rect b="b" l="l" r="r" t="t"/>
              <a:pathLst>
                <a:path extrusionOk="0" h="103" w="108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1492250" y="679450"/>
              <a:ext cx="58738" cy="55562"/>
            </a:xfrm>
            <a:custGeom>
              <a:rect b="b" l="l" r="r" t="t"/>
              <a:pathLst>
                <a:path extrusionOk="0" h="104" w="109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1935163" y="673100"/>
              <a:ext cx="53975" cy="77787"/>
            </a:xfrm>
            <a:custGeom>
              <a:rect b="b" l="l" r="r" t="t"/>
              <a:pathLst>
                <a:path extrusionOk="0" h="148" w="102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1993900" y="673100"/>
              <a:ext cx="73025" cy="79375"/>
            </a:xfrm>
            <a:custGeom>
              <a:rect b="b" l="l" r="r" t="t"/>
              <a:pathLst>
                <a:path extrusionOk="0" h="151" w="138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2078038" y="673100"/>
              <a:ext cx="63500" cy="77787"/>
            </a:xfrm>
            <a:custGeom>
              <a:rect b="b" l="l" r="r" t="t"/>
              <a:pathLst>
                <a:path extrusionOk="0" h="149" w="121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146300" y="671513"/>
              <a:ext cx="76200" cy="80962"/>
            </a:xfrm>
            <a:custGeom>
              <a:rect b="b" l="l" r="r" t="t"/>
              <a:pathLst>
                <a:path extrusionOk="0" h="154" w="143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2236788" y="673100"/>
              <a:ext cx="57150" cy="77787"/>
            </a:xfrm>
            <a:custGeom>
              <a:rect b="b" l="l" r="r" t="t"/>
              <a:pathLst>
                <a:path extrusionOk="0" h="149" w="107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303463" y="671513"/>
              <a:ext cx="50800" cy="80962"/>
            </a:xfrm>
            <a:custGeom>
              <a:rect b="b" l="l" r="r" t="t"/>
              <a:pathLst>
                <a:path extrusionOk="0" h="154" w="97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368550" y="673100"/>
              <a:ext cx="63500" cy="77787"/>
            </a:xfrm>
            <a:custGeom>
              <a:rect b="b" l="l" r="r" t="t"/>
              <a:pathLst>
                <a:path extrusionOk="0" h="148" w="121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2432050" y="649288"/>
              <a:ext cx="74613" cy="101600"/>
            </a:xfrm>
            <a:custGeom>
              <a:rect b="b" l="l" r="r" t="t"/>
              <a:pathLst>
                <a:path extrusionOk="0" h="194" w="141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554288" y="673100"/>
              <a:ext cx="63500" cy="79375"/>
            </a:xfrm>
            <a:custGeom>
              <a:rect b="b" l="l" r="r" t="t"/>
              <a:pathLst>
                <a:path extrusionOk="0" h="151" w="12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2636838" y="673100"/>
              <a:ext cx="61913" cy="79375"/>
            </a:xfrm>
            <a:custGeom>
              <a:rect b="b" l="l" r="r" t="t"/>
              <a:pathLst>
                <a:path extrusionOk="0" h="151" w="119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752725" y="673100"/>
              <a:ext cx="53975" cy="77787"/>
            </a:xfrm>
            <a:custGeom>
              <a:rect b="b" l="l" r="r" t="t"/>
              <a:pathLst>
                <a:path extrusionOk="0" h="148" w="102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1933575" y="806450"/>
              <a:ext cx="47625" cy="77787"/>
            </a:xfrm>
            <a:custGeom>
              <a:rect b="b" l="l" r="r" t="t"/>
              <a:pathLst>
                <a:path extrusionOk="0" h="148" w="8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1982788" y="825500"/>
              <a:ext cx="53975" cy="58737"/>
            </a:xfrm>
            <a:custGeom>
              <a:rect b="b" l="l" r="r" t="t"/>
              <a:pathLst>
                <a:path extrusionOk="0" h="111" w="100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2043113" y="825500"/>
              <a:ext cx="34925" cy="58737"/>
            </a:xfrm>
            <a:custGeom>
              <a:rect b="b" l="l" r="r" t="t"/>
              <a:pathLst>
                <a:path extrusionOk="0" h="111" w="65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2079625" y="825500"/>
              <a:ext cx="52388" cy="58737"/>
            </a:xfrm>
            <a:custGeom>
              <a:rect b="b" l="l" r="r" t="t"/>
              <a:pathLst>
                <a:path extrusionOk="0" h="112" w="99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2139950" y="825500"/>
              <a:ext cx="50800" cy="80962"/>
            </a:xfrm>
            <a:custGeom>
              <a:rect b="b" l="l" r="r" t="t"/>
              <a:pathLst>
                <a:path extrusionOk="0" h="153" w="95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2195513" y="825500"/>
              <a:ext cx="38100" cy="58737"/>
            </a:xfrm>
            <a:custGeom>
              <a:rect b="b" l="l" r="r" t="t"/>
              <a:pathLst>
                <a:path extrusionOk="0" h="112" w="7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2241550" y="803275"/>
              <a:ext cx="49213" cy="80962"/>
            </a:xfrm>
            <a:custGeom>
              <a:rect b="b" l="l" r="r" t="t"/>
              <a:pathLst>
                <a:path extrusionOk="0" h="153" w="91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2309813" y="796925"/>
              <a:ext cx="19050" cy="17462"/>
            </a:xfrm>
            <a:custGeom>
              <a:rect b="b" l="l" r="r" t="t"/>
              <a:pathLst>
                <a:path extrusionOk="0" h="33" w="37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2378075" y="825500"/>
              <a:ext cx="36513" cy="58737"/>
            </a:xfrm>
            <a:custGeom>
              <a:rect b="b" l="l" r="r" t="t"/>
              <a:pathLst>
                <a:path extrusionOk="0" h="112" w="70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420938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466975" y="825500"/>
              <a:ext cx="34925" cy="58737"/>
            </a:xfrm>
            <a:custGeom>
              <a:rect b="b" l="l" r="r" t="t"/>
              <a:pathLst>
                <a:path extrusionOk="0" h="111" w="65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2506663" y="825500"/>
              <a:ext cx="46038" cy="58737"/>
            </a:xfrm>
            <a:custGeom>
              <a:rect b="b" l="l" r="r" t="t"/>
              <a:pathLst>
                <a:path extrusionOk="0" h="111" w="88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565400" y="803275"/>
              <a:ext cx="47625" cy="80962"/>
            </a:xfrm>
            <a:custGeom>
              <a:rect b="b" l="l" r="r" t="t"/>
              <a:pathLst>
                <a:path extrusionOk="0" h="153" w="91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2616200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2660650" y="825500"/>
              <a:ext cx="46038" cy="58737"/>
            </a:xfrm>
            <a:custGeom>
              <a:rect b="b" l="l" r="r" t="t"/>
              <a:pathLst>
                <a:path extrusionOk="0" h="111" w="88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2719388" y="825500"/>
              <a:ext cx="34925" cy="58737"/>
            </a:xfrm>
            <a:custGeom>
              <a:rect b="b" l="l" r="r" t="t"/>
              <a:pathLst>
                <a:path extrusionOk="0" h="111" w="66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2757488" y="796925"/>
              <a:ext cx="49213" cy="87312"/>
            </a:xfrm>
            <a:custGeom>
              <a:rect b="b" l="l" r="r" t="t"/>
              <a:pathLst>
                <a:path extrusionOk="0" h="165" w="94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816225" y="803275"/>
              <a:ext cx="20638" cy="80962"/>
            </a:xfrm>
            <a:custGeom>
              <a:rect b="b" l="l" r="r" t="t"/>
              <a:pathLst>
                <a:path extrusionOk="0" h="154" w="37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2846388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901950" y="796925"/>
              <a:ext cx="23813" cy="87312"/>
            </a:xfrm>
            <a:custGeom>
              <a:rect b="b" l="l" r="r" t="t"/>
              <a:pathLst>
                <a:path extrusionOk="0" h="164" w="46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963863" y="825500"/>
              <a:ext cx="50800" cy="58737"/>
            </a:xfrm>
            <a:custGeom>
              <a:rect b="b" l="l" r="r" t="t"/>
              <a:pathLst>
                <a:path extrusionOk="0" h="112" w="94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054350" y="804863"/>
              <a:ext cx="19050" cy="79375"/>
            </a:xfrm>
            <a:custGeom>
              <a:rect b="b" l="l" r="r" t="t"/>
              <a:pathLst>
                <a:path extrusionOk="0" h="150" w="38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086100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3138488" y="825500"/>
              <a:ext cx="52388" cy="58737"/>
            </a:xfrm>
            <a:custGeom>
              <a:rect b="b" l="l" r="r" t="t"/>
              <a:pathLst>
                <a:path extrusionOk="0" h="111" w="99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192463" y="82550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3251200" y="825500"/>
              <a:ext cx="38100" cy="58737"/>
            </a:xfrm>
            <a:custGeom>
              <a:rect b="b" l="l" r="r" t="t"/>
              <a:pathLst>
                <a:path extrusionOk="0" h="112" w="71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3295650" y="811213"/>
              <a:ext cx="36513" cy="73025"/>
            </a:xfrm>
            <a:custGeom>
              <a:rect b="b" l="l" r="r" t="t"/>
              <a:pathLst>
                <a:path extrusionOk="0" h="139" w="6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3336925" y="804863"/>
              <a:ext cx="19050" cy="79375"/>
            </a:xfrm>
            <a:custGeom>
              <a:rect b="b" l="l" r="r" t="t"/>
              <a:pathLst>
                <a:path extrusionOk="0" h="150" w="36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3365500" y="796925"/>
              <a:ext cx="47625" cy="87312"/>
            </a:xfrm>
            <a:custGeom>
              <a:rect b="b" l="l" r="r" t="t"/>
              <a:pathLst>
                <a:path extrusionOk="0" h="165" w="90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3421063" y="825500"/>
              <a:ext cx="46038" cy="58737"/>
            </a:xfrm>
            <a:custGeom>
              <a:rect b="b" l="l" r="r" t="t"/>
              <a:pathLst>
                <a:path extrusionOk="0" h="111" w="86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76625" y="796925"/>
              <a:ext cx="25400" cy="87312"/>
            </a:xfrm>
            <a:custGeom>
              <a:rect b="b" l="l" r="r" t="t"/>
              <a:pathLst>
                <a:path extrusionOk="0" h="164" w="46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3538538" y="803275"/>
              <a:ext cx="38100" cy="80962"/>
            </a:xfrm>
            <a:custGeom>
              <a:rect b="b" l="l" r="r" t="t"/>
              <a:pathLst>
                <a:path extrusionOk="0" h="153" w="71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3578225" y="825500"/>
              <a:ext cx="52388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638550" y="825500"/>
              <a:ext cx="46038" cy="58737"/>
            </a:xfrm>
            <a:custGeom>
              <a:rect b="b" l="l" r="r" t="t"/>
              <a:pathLst>
                <a:path extrusionOk="0" h="111" w="85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694113" y="803275"/>
              <a:ext cx="49213" cy="80962"/>
            </a:xfrm>
            <a:custGeom>
              <a:rect b="b" l="l" r="r" t="t"/>
              <a:pathLst>
                <a:path extrusionOk="0" h="154" w="93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3749675" y="825500"/>
              <a:ext cx="53975" cy="80962"/>
            </a:xfrm>
            <a:custGeom>
              <a:rect b="b" l="l" r="r" t="t"/>
              <a:pathLst>
                <a:path extrusionOk="0" h="152" w="101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930400" y="936625"/>
              <a:ext cx="65088" cy="80962"/>
            </a:xfrm>
            <a:custGeom>
              <a:rect b="b" l="l" r="r" t="t"/>
              <a:pathLst>
                <a:path extrusionOk="0" h="154" w="123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2006600" y="958850"/>
              <a:ext cx="49213" cy="79375"/>
            </a:xfrm>
            <a:custGeom>
              <a:rect b="b" l="l" r="r" t="t"/>
              <a:pathLst>
                <a:path extrusionOk="0" h="152" w="93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2062163" y="95885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127250" y="958850"/>
              <a:ext cx="33338" cy="57150"/>
            </a:xfrm>
            <a:custGeom>
              <a:rect b="b" l="l" r="r" t="t"/>
              <a:pathLst>
                <a:path extrusionOk="0" h="109" w="65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2165350" y="958850"/>
              <a:ext cx="49213" cy="58737"/>
            </a:xfrm>
            <a:custGeom>
              <a:rect b="b" l="l" r="r" t="t"/>
              <a:pathLst>
                <a:path extrusionOk="0" h="112" w="93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220913" y="928688"/>
              <a:ext cx="47625" cy="88900"/>
            </a:xfrm>
            <a:custGeom>
              <a:rect b="b" l="l" r="r" t="t"/>
              <a:pathLst>
                <a:path extrusionOk="0" h="167" w="90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279650" y="958850"/>
              <a:ext cx="44450" cy="57150"/>
            </a:xfrm>
            <a:custGeom>
              <a:rect b="b" l="l" r="r" t="t"/>
              <a:pathLst>
                <a:path extrusionOk="0" h="109" w="85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335213" y="930275"/>
              <a:ext cx="25400" cy="85725"/>
            </a:xfrm>
            <a:custGeom>
              <a:rect b="b" l="l" r="r" t="t"/>
              <a:pathLst>
                <a:path extrusionOk="0" h="163" w="47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2401888" y="958850"/>
              <a:ext cx="50800" cy="79375"/>
            </a:xfrm>
            <a:custGeom>
              <a:rect b="b" l="l" r="r" t="t"/>
              <a:pathLst>
                <a:path extrusionOk="0" h="152" w="95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2463800" y="958850"/>
              <a:ext cx="34925" cy="57150"/>
            </a:xfrm>
            <a:custGeom>
              <a:rect b="b" l="l" r="r" t="t"/>
              <a:pathLst>
                <a:path extrusionOk="0" h="109" w="65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501900" y="958850"/>
              <a:ext cx="50800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2560638" y="955675"/>
              <a:ext cx="47625" cy="82550"/>
            </a:xfrm>
            <a:custGeom>
              <a:rect b="b" l="l" r="r" t="t"/>
              <a:pathLst>
                <a:path extrusionOk="0" h="158" w="91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619375" y="958850"/>
              <a:ext cx="33338" cy="57150"/>
            </a:xfrm>
            <a:custGeom>
              <a:rect b="b" l="l" r="r" t="t"/>
              <a:pathLst>
                <a:path extrusionOk="0" h="109" w="65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657475" y="958850"/>
              <a:ext cx="49213" cy="58737"/>
            </a:xfrm>
            <a:custGeom>
              <a:rect b="b" l="l" r="r" t="t"/>
              <a:pathLst>
                <a:path extrusionOk="0" h="112" w="93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717800" y="958850"/>
              <a:ext cx="76200" cy="57150"/>
            </a:xfrm>
            <a:custGeom>
              <a:rect b="b" l="l" r="r" t="t"/>
              <a:pathLst>
                <a:path extrusionOk="0" h="109" w="144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833688" y="938213"/>
              <a:ext cx="63500" cy="79375"/>
            </a:xfrm>
            <a:custGeom>
              <a:rect b="b" l="l" r="r" t="t"/>
              <a:pathLst>
                <a:path extrusionOk="0" h="151" w="120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898775" y="930275"/>
              <a:ext cx="52388" cy="107950"/>
            </a:xfrm>
            <a:custGeom>
              <a:rect b="b" l="l" r="r" t="t"/>
              <a:pathLst>
                <a:path extrusionOk="0" h="206" w="101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952750" y="958850"/>
              <a:ext cx="49213" cy="57150"/>
            </a:xfrm>
            <a:custGeom>
              <a:rect b="b" l="l" r="r" t="t"/>
              <a:pathLst>
                <a:path extrusionOk="0" h="108" w="91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3009900" y="935038"/>
              <a:ext cx="49213" cy="80962"/>
            </a:xfrm>
            <a:custGeom>
              <a:rect b="b" l="l" r="r" t="t"/>
              <a:pathLst>
                <a:path extrusionOk="0" h="153" w="91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063875" y="958850"/>
              <a:ext cx="47625" cy="58737"/>
            </a:xfrm>
            <a:custGeom>
              <a:rect b="b" l="l" r="r" t="t"/>
              <a:pathLst>
                <a:path extrusionOk="0" h="111" w="88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124200" y="958850"/>
              <a:ext cx="76200" cy="57150"/>
            </a:xfrm>
            <a:custGeom>
              <a:rect b="b" l="l" r="r" t="t"/>
              <a:pathLst>
                <a:path extrusionOk="0" h="109" w="145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217863" y="1001713"/>
              <a:ext cx="17463" cy="33337"/>
            </a:xfrm>
            <a:custGeom>
              <a:rect b="b" l="l" r="r" t="t"/>
              <a:pathLst>
                <a:path extrusionOk="0" h="64" w="3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263900" y="958850"/>
              <a:ext cx="52388" cy="58737"/>
            </a:xfrm>
            <a:custGeom>
              <a:rect b="b" l="l" r="r" t="t"/>
              <a:pathLst>
                <a:path extrusionOk="0" h="111" w="99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316288" y="930275"/>
              <a:ext cx="53975" cy="107950"/>
            </a:xfrm>
            <a:custGeom>
              <a:rect b="b" l="l" r="r" t="t"/>
              <a:pathLst>
                <a:path extrusionOk="0" h="206" w="100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370263" y="958850"/>
              <a:ext cx="52388" cy="58737"/>
            </a:xfrm>
            <a:custGeom>
              <a:rect b="b" l="l" r="r" t="t"/>
              <a:pathLst>
                <a:path extrusionOk="0" h="111" w="100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3425825" y="958850"/>
              <a:ext cx="52388" cy="58737"/>
            </a:xfrm>
            <a:custGeom>
              <a:rect b="b" l="l" r="r" t="t"/>
              <a:pathLst>
                <a:path extrusionOk="0" h="112" w="98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3481388" y="938213"/>
              <a:ext cx="30163" cy="100012"/>
            </a:xfrm>
            <a:custGeom>
              <a:rect b="b" l="l" r="r" t="t"/>
              <a:pathLst>
                <a:path extrusionOk="0" h="191" w="55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3543300" y="958850"/>
              <a:ext cx="49213" cy="58737"/>
            </a:xfrm>
            <a:custGeom>
              <a:rect b="b" l="l" r="r" t="t"/>
              <a:pathLst>
                <a:path extrusionOk="0" h="112" w="94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3630613" y="958850"/>
              <a:ext cx="50800" cy="58737"/>
            </a:xfrm>
            <a:custGeom>
              <a:rect b="b" l="l" r="r" t="t"/>
              <a:pathLst>
                <a:path extrusionOk="0" h="111" w="98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684588" y="958850"/>
              <a:ext cx="47625" cy="57150"/>
            </a:xfrm>
            <a:custGeom>
              <a:rect b="b" l="l" r="r" t="t"/>
              <a:pathLst>
                <a:path extrusionOk="0" h="108" w="91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3736975" y="935038"/>
              <a:ext cx="50800" cy="82550"/>
            </a:xfrm>
            <a:custGeom>
              <a:rect b="b" l="l" r="r" t="t"/>
              <a:pathLst>
                <a:path extrusionOk="0" h="156" w="95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797300" y="928688"/>
              <a:ext cx="53975" cy="88900"/>
            </a:xfrm>
            <a:custGeom>
              <a:rect b="b" l="l" r="r" t="t"/>
              <a:pathLst>
                <a:path extrusionOk="0" h="167" w="101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3862388" y="935038"/>
              <a:ext cx="19050" cy="82550"/>
            </a:xfrm>
            <a:custGeom>
              <a:rect b="b" l="l" r="r" t="t"/>
              <a:pathLst>
                <a:path extrusionOk="0" h="156" w="37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3889375" y="930275"/>
              <a:ext cx="49213" cy="87312"/>
            </a:xfrm>
            <a:custGeom>
              <a:rect b="b" l="l" r="r" t="t"/>
              <a:pathLst>
                <a:path extrusionOk="0" h="166" w="92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3943350" y="958850"/>
              <a:ext cx="52388" cy="58737"/>
            </a:xfrm>
            <a:custGeom>
              <a:rect b="b" l="l" r="r" t="t"/>
              <a:pathLst>
                <a:path extrusionOk="0" h="111" w="100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4000500" y="930275"/>
              <a:ext cx="49213" cy="87312"/>
            </a:xfrm>
            <a:custGeom>
              <a:rect b="b" l="l" r="r" t="t"/>
              <a:pathLst>
                <a:path extrusionOk="0" h="166" w="93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4060825" y="958850"/>
              <a:ext cx="44450" cy="57150"/>
            </a:xfrm>
            <a:custGeom>
              <a:rect b="b" l="l" r="r" t="t"/>
              <a:pathLst>
                <a:path extrusionOk="0" h="109" w="86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116388" y="930275"/>
              <a:ext cx="23813" cy="85725"/>
            </a:xfrm>
            <a:custGeom>
              <a:rect b="b" l="l" r="r" t="t"/>
              <a:pathLst>
                <a:path extrusionOk="0" h="163" w="46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87588" y="825500"/>
              <a:ext cx="53975" cy="58737"/>
            </a:xfrm>
            <a:custGeom>
              <a:rect b="b" l="l" r="r" t="t"/>
              <a:pathLst>
                <a:path extrusionOk="0" h="112" w="101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7"/>
          <p:cNvSpPr/>
          <p:nvPr/>
        </p:nvSpPr>
        <p:spPr>
          <a:xfrm>
            <a:off x="1017588" y="5957888"/>
            <a:ext cx="820738" cy="465137"/>
          </a:xfrm>
          <a:custGeom>
            <a:rect b="b" l="l" r="r" t="t"/>
            <a:pathLst>
              <a:path extrusionOk="0" h="879" w="1552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Gramotnosti</a:t>
            </a:r>
            <a:br>
              <a:rPr b="0" i="0" lang="cs-CZ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 život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obr">
  <p:cSld name="1x obr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/>
          <p:nvPr>
            <p:ph idx="2" type="pic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16"/>
          <p:cNvSpPr txBox="1"/>
          <p:nvPr>
            <p:ph idx="1" type="body"/>
          </p:nvPr>
        </p:nvSpPr>
        <p:spPr>
          <a:xfrm>
            <a:off x="1524000" y="2947418"/>
            <a:ext cx="5427518" cy="33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1" name="Google Shape;201;p16"/>
          <p:cNvSpPr txBox="1"/>
          <p:nvPr>
            <p:ph type="ctrTitle"/>
          </p:nvPr>
        </p:nvSpPr>
        <p:spPr>
          <a:xfrm>
            <a:off x="1524000" y="1780476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6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+1x obr">
  <p:cSld name="1+1x ob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/>
          <p:nvPr>
            <p:ph idx="2" type="pic"/>
          </p:nvPr>
        </p:nvSpPr>
        <p:spPr>
          <a:xfrm>
            <a:off x="0" y="0"/>
            <a:ext cx="394854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17"/>
          <p:cNvSpPr txBox="1"/>
          <p:nvPr>
            <p:ph idx="1" type="body"/>
          </p:nvPr>
        </p:nvSpPr>
        <p:spPr>
          <a:xfrm>
            <a:off x="4204854" y="2947418"/>
            <a:ext cx="5427518" cy="33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17"/>
          <p:cNvSpPr txBox="1"/>
          <p:nvPr>
            <p:ph type="ctrTitle"/>
          </p:nvPr>
        </p:nvSpPr>
        <p:spPr>
          <a:xfrm>
            <a:off x="4204854" y="1780476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7"/>
          <p:cNvSpPr/>
          <p:nvPr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/>
          <p:nvPr>
            <p:ph idx="3" type="pic"/>
          </p:nvPr>
        </p:nvSpPr>
        <p:spPr>
          <a:xfrm>
            <a:off x="9888681" y="-1"/>
            <a:ext cx="2293439" cy="2947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obr">
  <p:cSld name="2x ob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 txBox="1"/>
          <p:nvPr>
            <p:ph idx="1" type="body"/>
          </p:nvPr>
        </p:nvSpPr>
        <p:spPr>
          <a:xfrm>
            <a:off x="1524000" y="4715988"/>
            <a:ext cx="2050473" cy="14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18"/>
          <p:cNvSpPr/>
          <p:nvPr>
            <p:ph idx="2" type="pic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18"/>
          <p:cNvSpPr/>
          <p:nvPr>
            <p:ph idx="3" type="pic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18"/>
          <p:cNvSpPr txBox="1"/>
          <p:nvPr>
            <p:ph type="ctrTitle"/>
          </p:nvPr>
        </p:nvSpPr>
        <p:spPr>
          <a:xfrm>
            <a:off x="1524000" y="1919019"/>
            <a:ext cx="4045531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8"/>
          <p:cNvSpPr txBox="1"/>
          <p:nvPr>
            <p:ph idx="4" type="body"/>
          </p:nvPr>
        </p:nvSpPr>
        <p:spPr>
          <a:xfrm>
            <a:off x="3905250" y="4715988"/>
            <a:ext cx="2050473" cy="14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6" name="Google Shape;216;p18"/>
          <p:cNvSpPr txBox="1"/>
          <p:nvPr>
            <p:ph idx="5" type="body"/>
          </p:nvPr>
        </p:nvSpPr>
        <p:spPr>
          <a:xfrm>
            <a:off x="1496292" y="4113810"/>
            <a:ext cx="2078181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7" name="Google Shape;217;p18"/>
          <p:cNvSpPr txBox="1"/>
          <p:nvPr>
            <p:ph idx="6" type="body"/>
          </p:nvPr>
        </p:nvSpPr>
        <p:spPr>
          <a:xfrm>
            <a:off x="3905250" y="4113809"/>
            <a:ext cx="2050473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x obr">
  <p:cSld name="3x ob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/>
          <p:nvPr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9"/>
          <p:cNvSpPr/>
          <p:nvPr>
            <p:ph idx="2" type="pic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19"/>
          <p:cNvSpPr/>
          <p:nvPr>
            <p:ph idx="3" type="pic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19"/>
          <p:cNvSpPr/>
          <p:nvPr>
            <p:ph idx="4" type="pic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19"/>
          <p:cNvSpPr txBox="1"/>
          <p:nvPr>
            <p:ph type="ctrTitle"/>
          </p:nvPr>
        </p:nvSpPr>
        <p:spPr>
          <a:xfrm>
            <a:off x="1191399" y="1213598"/>
            <a:ext cx="542751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9"/>
          <p:cNvSpPr txBox="1"/>
          <p:nvPr>
            <p:ph idx="1" type="body"/>
          </p:nvPr>
        </p:nvSpPr>
        <p:spPr>
          <a:xfrm>
            <a:off x="9805464" y="2373509"/>
            <a:ext cx="1728445" cy="332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19"/>
          <p:cNvSpPr txBox="1"/>
          <p:nvPr>
            <p:ph idx="5" type="body"/>
          </p:nvPr>
        </p:nvSpPr>
        <p:spPr>
          <a:xfrm>
            <a:off x="8032172" y="1198585"/>
            <a:ext cx="3501737" cy="593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x obr">
  <p:cSld name="4x obr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0"/>
          <p:cNvSpPr/>
          <p:nvPr>
            <p:ph idx="2" type="pic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20"/>
          <p:cNvSpPr/>
          <p:nvPr>
            <p:ph idx="3" type="pic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20"/>
          <p:cNvSpPr/>
          <p:nvPr>
            <p:ph idx="4" type="pic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20"/>
          <p:cNvSpPr/>
          <p:nvPr>
            <p:ph idx="5" type="pic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9857734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3" name="Google Shape;233;p20"/>
          <p:cNvSpPr txBox="1"/>
          <p:nvPr>
            <p:ph idx="6" type="body"/>
          </p:nvPr>
        </p:nvSpPr>
        <p:spPr>
          <a:xfrm>
            <a:off x="9857735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20"/>
          <p:cNvSpPr txBox="1"/>
          <p:nvPr>
            <p:ph idx="7" type="body"/>
          </p:nvPr>
        </p:nvSpPr>
        <p:spPr>
          <a:xfrm>
            <a:off x="7971813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5" name="Google Shape;235;p20"/>
          <p:cNvSpPr txBox="1"/>
          <p:nvPr>
            <p:ph idx="8" type="body"/>
          </p:nvPr>
        </p:nvSpPr>
        <p:spPr>
          <a:xfrm>
            <a:off x="7971814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6" name="Google Shape;236;p20"/>
          <p:cNvSpPr txBox="1"/>
          <p:nvPr>
            <p:ph idx="9" type="body"/>
          </p:nvPr>
        </p:nvSpPr>
        <p:spPr>
          <a:xfrm>
            <a:off x="6085891" y="4892636"/>
            <a:ext cx="1693251" cy="1106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7" name="Google Shape;237;p20"/>
          <p:cNvSpPr txBox="1"/>
          <p:nvPr>
            <p:ph idx="13" type="body"/>
          </p:nvPr>
        </p:nvSpPr>
        <p:spPr>
          <a:xfrm>
            <a:off x="6085892" y="4290456"/>
            <a:ext cx="1693250" cy="5932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8" name="Google Shape;238;p20"/>
          <p:cNvSpPr txBox="1"/>
          <p:nvPr>
            <p:ph idx="14" type="subTitle"/>
          </p:nvPr>
        </p:nvSpPr>
        <p:spPr>
          <a:xfrm>
            <a:off x="6085891" y="2533536"/>
            <a:ext cx="5465094" cy="912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9" name="Google Shape;239;p20"/>
          <p:cNvSpPr txBox="1"/>
          <p:nvPr>
            <p:ph type="ctrTitle"/>
          </p:nvPr>
        </p:nvSpPr>
        <p:spPr>
          <a:xfrm>
            <a:off x="6085891" y="1333562"/>
            <a:ext cx="5465095" cy="1191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zkracený">
  <p:cSld name="text zkracený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>
            <p:ph idx="1" type="body"/>
          </p:nvPr>
        </p:nvSpPr>
        <p:spPr>
          <a:xfrm>
            <a:off x="1524000" y="2947418"/>
            <a:ext cx="10044608" cy="3362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21"/>
          <p:cNvSpPr txBox="1"/>
          <p:nvPr>
            <p:ph type="ctrTitle"/>
          </p:nvPr>
        </p:nvSpPr>
        <p:spPr>
          <a:xfrm>
            <a:off x="1524000" y="1780476"/>
            <a:ext cx="10044608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1"/>
          <p:cNvSpPr/>
          <p:nvPr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>
  <p:cSld name="1x 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idx="1" type="body"/>
          </p:nvPr>
        </p:nvSpPr>
        <p:spPr>
          <a:xfrm>
            <a:off x="1524000" y="2075806"/>
            <a:ext cx="10044607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22"/>
          <p:cNvSpPr txBox="1"/>
          <p:nvPr>
            <p:ph idx="2" type="subTitle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7" name="Google Shape;247;p22"/>
          <p:cNvSpPr txBox="1"/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2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text">
  <p:cSld name="2x 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1524001" y="2075806"/>
            <a:ext cx="4922982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1" name="Google Shape;251;p23"/>
          <p:cNvSpPr txBox="1"/>
          <p:nvPr>
            <p:ph idx="2" type="subTitle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2" name="Google Shape;252;p23"/>
          <p:cNvSpPr txBox="1"/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3" type="body"/>
          </p:nvPr>
        </p:nvSpPr>
        <p:spPr>
          <a:xfrm>
            <a:off x="6645625" y="2075806"/>
            <a:ext cx="4922982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4" name="Google Shape;254;p23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x text">
  <p:cSld name="3x 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idx="1" type="subTitle"/>
          </p:nvPr>
        </p:nvSpPr>
        <p:spPr>
          <a:xfrm>
            <a:off x="1534386" y="1491343"/>
            <a:ext cx="10034221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7" name="Google Shape;257;p24"/>
          <p:cNvSpPr txBox="1"/>
          <p:nvPr>
            <p:ph type="ctrTitle"/>
          </p:nvPr>
        </p:nvSpPr>
        <p:spPr>
          <a:xfrm>
            <a:off x="1524000" y="450507"/>
            <a:ext cx="10044607" cy="10224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24"/>
          <p:cNvSpPr txBox="1"/>
          <p:nvPr>
            <p:ph idx="2" type="body"/>
          </p:nvPr>
        </p:nvSpPr>
        <p:spPr>
          <a:xfrm>
            <a:off x="8340436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9" name="Google Shape;259;p24"/>
          <p:cNvSpPr txBox="1"/>
          <p:nvPr>
            <p:ph idx="3" type="body"/>
          </p:nvPr>
        </p:nvSpPr>
        <p:spPr>
          <a:xfrm>
            <a:off x="1534386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0" name="Google Shape;260;p24"/>
          <p:cNvSpPr txBox="1"/>
          <p:nvPr>
            <p:ph idx="4" type="body"/>
          </p:nvPr>
        </p:nvSpPr>
        <p:spPr>
          <a:xfrm>
            <a:off x="4937411" y="2057400"/>
            <a:ext cx="3228171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p24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>
  <p:cSld name="konec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1" type="body"/>
          </p:nvPr>
        </p:nvSpPr>
        <p:spPr>
          <a:xfrm>
            <a:off x="7693705" y="4212772"/>
            <a:ext cx="3932237" cy="21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264" name="Google Shape;264;p25"/>
          <p:cNvCxnSpPr/>
          <p:nvPr/>
        </p:nvCxnSpPr>
        <p:spPr>
          <a:xfrm>
            <a:off x="7598021" y="4040365"/>
            <a:ext cx="0" cy="252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5"/>
          <p:cNvSpPr txBox="1"/>
          <p:nvPr>
            <p:ph type="ctrTitle"/>
          </p:nvPr>
        </p:nvSpPr>
        <p:spPr>
          <a:xfrm>
            <a:off x="1524000" y="4083468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EK">
  <p:cSld name="OBRAZE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>
            <p:ph idx="2" type="pic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736e093d1_0_10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d736e093d1_0_10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1942" lvl="0" marL="457200" rtl="0">
              <a:spcBef>
                <a:spcPts val="1000"/>
              </a:spcBef>
              <a:spcAft>
                <a:spcPts val="0"/>
              </a:spcAft>
              <a:buSzPts val="1155"/>
              <a:buChar char="▪"/>
              <a:defRPr/>
            </a:lvl1pPr>
            <a:lvl2pPr indent="-301942" lvl="1" marL="914400" rtl="0">
              <a:spcBef>
                <a:spcPts val="500"/>
              </a:spcBef>
              <a:spcAft>
                <a:spcPts val="0"/>
              </a:spcAft>
              <a:buSzPts val="1155"/>
              <a:buChar char="▪"/>
              <a:defRPr/>
            </a:lvl2pPr>
            <a:lvl3pPr indent="-301942" lvl="2" marL="1371600" rtl="0">
              <a:spcBef>
                <a:spcPts val="500"/>
              </a:spcBef>
              <a:spcAft>
                <a:spcPts val="0"/>
              </a:spcAft>
              <a:buSzPts val="1155"/>
              <a:buChar char="▪"/>
              <a:defRPr/>
            </a:lvl3pPr>
            <a:lvl4pPr indent="-301942" lvl="3" marL="1828800" rtl="0">
              <a:spcBef>
                <a:spcPts val="500"/>
              </a:spcBef>
              <a:spcAft>
                <a:spcPts val="0"/>
              </a:spcAft>
              <a:buSzPts val="1155"/>
              <a:buChar char="▪"/>
              <a:defRPr/>
            </a:lvl4pPr>
            <a:lvl5pPr indent="-301942" lvl="4" marL="2286000" rtl="0">
              <a:spcBef>
                <a:spcPts val="500"/>
              </a:spcBef>
              <a:spcAft>
                <a:spcPts val="0"/>
              </a:spcAft>
              <a:buSzPts val="1155"/>
              <a:buChar char="▪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gd736e093d1_0_1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DNA">
  <p:cSld name="PRAZDNA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or">
  <p:cSld name="auto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>
            <p:ph idx="2" type="pic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7693705" y="4212772"/>
            <a:ext cx="3932237" cy="21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cxnSp>
        <p:nvCxnSpPr>
          <p:cNvPr id="165" name="Google Shape;165;p10"/>
          <p:cNvCxnSpPr/>
          <p:nvPr/>
        </p:nvCxnSpPr>
        <p:spPr>
          <a:xfrm>
            <a:off x="7598021" y="4040365"/>
            <a:ext cx="0" cy="252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10"/>
          <p:cNvCxnSpPr/>
          <p:nvPr/>
        </p:nvCxnSpPr>
        <p:spPr>
          <a:xfrm rot="10800000">
            <a:off x="7598020" y="392937"/>
            <a:ext cx="0" cy="108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10"/>
          <p:cNvSpPr txBox="1"/>
          <p:nvPr>
            <p:ph idx="3" type="subTitle"/>
          </p:nvPr>
        </p:nvSpPr>
        <p:spPr>
          <a:xfrm>
            <a:off x="1524000" y="4109884"/>
            <a:ext cx="5978336" cy="1844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10"/>
          <p:cNvSpPr txBox="1"/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">
  <p:cSld name="kapitola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idx="1" type="body"/>
          </p:nvPr>
        </p:nvSpPr>
        <p:spPr>
          <a:xfrm>
            <a:off x="1524000" y="4037116"/>
            <a:ext cx="2310245" cy="14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1" name="Google Shape;171;p11"/>
          <p:cNvSpPr txBox="1"/>
          <p:nvPr>
            <p:ph idx="2" type="subTitle"/>
          </p:nvPr>
        </p:nvSpPr>
        <p:spPr>
          <a:xfrm>
            <a:off x="1524000" y="3471059"/>
            <a:ext cx="2310245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2" name="Google Shape;172;p11"/>
          <p:cNvSpPr/>
          <p:nvPr>
            <p:ph idx="3" type="pic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11"/>
          <p:cNvSpPr txBox="1"/>
          <p:nvPr>
            <p:ph type="ctrTitle"/>
          </p:nvPr>
        </p:nvSpPr>
        <p:spPr>
          <a:xfrm>
            <a:off x="1524000" y="0"/>
            <a:ext cx="2944091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144000" spcFirstLastPara="1" rIns="91425" wrap="square" tIns="54000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0"/>
              <a:buFont typeface="Arial"/>
              <a:buNone/>
              <a:defRPr b="0" sz="1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ení">
  <p:cSld name="dělení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6674037" y="4178892"/>
            <a:ext cx="5046908" cy="2156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7" name="Google Shape;177;p12"/>
          <p:cNvSpPr txBox="1"/>
          <p:nvPr>
            <p:ph idx="2" type="subTitle"/>
          </p:nvPr>
        </p:nvSpPr>
        <p:spPr>
          <a:xfrm>
            <a:off x="6674037" y="3612835"/>
            <a:ext cx="5046908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12"/>
          <p:cNvSpPr txBox="1"/>
          <p:nvPr>
            <p:ph type="ctrTitle"/>
          </p:nvPr>
        </p:nvSpPr>
        <p:spPr>
          <a:xfrm>
            <a:off x="1215993" y="3766268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/>
          <p:nvPr>
            <p:ph idx="3" type="pic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12"/>
          <p:cNvSpPr/>
          <p:nvPr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">
  <p:cSld name="top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/>
          <p:nvPr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/>
          <p:nvPr>
            <p:ph type="ctrTitle"/>
          </p:nvPr>
        </p:nvSpPr>
        <p:spPr>
          <a:xfrm>
            <a:off x="1215993" y="3766268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/>
          <p:nvPr>
            <p:ph idx="2" type="pic"/>
          </p:nvPr>
        </p:nvSpPr>
        <p:spPr>
          <a:xfrm>
            <a:off x="0" y="0"/>
            <a:ext cx="12192000" cy="3236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body"/>
          </p:nvPr>
        </p:nvSpPr>
        <p:spPr>
          <a:xfrm>
            <a:off x="6674037" y="4178892"/>
            <a:ext cx="5046908" cy="2156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6" name="Google Shape;186;p13"/>
          <p:cNvSpPr txBox="1"/>
          <p:nvPr>
            <p:ph idx="3" type="subTitle"/>
          </p:nvPr>
        </p:nvSpPr>
        <p:spPr>
          <a:xfrm>
            <a:off x="6674037" y="3612835"/>
            <a:ext cx="5046908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">
  <p:cSld name="2/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/>
          <p:nvPr>
            <p:ph idx="2" type="pic"/>
          </p:nvPr>
        </p:nvSpPr>
        <p:spPr>
          <a:xfrm>
            <a:off x="0" y="0"/>
            <a:ext cx="7502236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7693705" y="2075806"/>
            <a:ext cx="4027239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0" name="Google Shape;190;p14"/>
          <p:cNvSpPr txBox="1"/>
          <p:nvPr>
            <p:ph idx="3" type="subTitle"/>
          </p:nvPr>
        </p:nvSpPr>
        <p:spPr>
          <a:xfrm>
            <a:off x="7704091" y="1491343"/>
            <a:ext cx="4016853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1" name="Google Shape;191;p14"/>
          <p:cNvSpPr txBox="1"/>
          <p:nvPr>
            <p:ph type="ctrTitle"/>
          </p:nvPr>
        </p:nvSpPr>
        <p:spPr>
          <a:xfrm>
            <a:off x="7693705" y="450507"/>
            <a:ext cx="4027240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">
  <p:cSld name="1/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/>
          <p:nvPr>
            <p:ph idx="2" type="pic"/>
          </p:nvPr>
        </p:nvSpPr>
        <p:spPr>
          <a:xfrm>
            <a:off x="7693705" y="0"/>
            <a:ext cx="449829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1524000" y="2075806"/>
            <a:ext cx="5988723" cy="425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15"/>
          <p:cNvSpPr txBox="1"/>
          <p:nvPr>
            <p:ph idx="3" type="subTitle"/>
          </p:nvPr>
        </p:nvSpPr>
        <p:spPr>
          <a:xfrm>
            <a:off x="1534387" y="1491343"/>
            <a:ext cx="5978336" cy="566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b="1"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6" name="Google Shape;196;p15"/>
          <p:cNvSpPr txBox="1"/>
          <p:nvPr>
            <p:ph type="ctrTitle"/>
          </p:nvPr>
        </p:nvSpPr>
        <p:spPr>
          <a:xfrm>
            <a:off x="1524000" y="450507"/>
            <a:ext cx="5988723" cy="1022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5"/>
          <p:cNvSpPr/>
          <p:nvPr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1942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942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942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942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942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5"/>
              <a:buFont typeface="Noto Sans Symbols"/>
              <a:buChar char="▪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"/>
          <p:cNvSpPr txBox="1"/>
          <p:nvPr>
            <p:ph type="ctrTitle"/>
          </p:nvPr>
        </p:nvSpPr>
        <p:spPr>
          <a:xfrm>
            <a:off x="1524000" y="4392463"/>
            <a:ext cx="5988723" cy="210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lang="cs-CZ">
                <a:solidFill>
                  <a:srgbClr val="00B0F0"/>
                </a:solidFill>
              </a:rPr>
              <a:t>Naše zoo na Jamboardu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76" name="Google Shape;276;p1"/>
          <p:cNvSpPr txBox="1"/>
          <p:nvPr>
            <p:ph idx="1" type="subTitle"/>
          </p:nvPr>
        </p:nvSpPr>
        <p:spPr>
          <a:xfrm>
            <a:off x="7697972" y="4392463"/>
            <a:ext cx="3838354" cy="2106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cs-CZ"/>
              <a:t>Anna Slabá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rPr lang="cs-CZ"/>
              <a:t>ZŠ Labyrinth, Brno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736e093d1_0_418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d736e093d1_0_418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gd736e093d1_0_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" y="0"/>
            <a:ext cx="12177221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d736e093d1_0_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00" y="59007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736e093d1_0_470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d736e093d1_0_470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gd736e093d1_0_4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" y="0"/>
            <a:ext cx="12177221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d736e093d1_0_4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733" y="59007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736e093d1_0_522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d736e093d1_0_522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gd736e093d1_0_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15"/>
            <a:ext cx="12191999" cy="681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d736e093d1_0_5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0500" y="62227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d736e093d1_0_574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d736e093d1_0_574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gd736e093d1_0_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8" y="0"/>
            <a:ext cx="12133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d736e093d1_0_5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4867" y="6019000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736e093d1_0_626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d736e093d1_0_626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gd736e093d1_0_6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6" y="0"/>
            <a:ext cx="121029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d736e093d1_0_6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433" y="6163533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736e093d1_0_678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d736e093d1_0_678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gd736e093d1_0_6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0" y="0"/>
            <a:ext cx="1207953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d736e093d1_0_6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1700" y="225200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b="0" i="0" sz="1867" u="none" cap="none" strike="noStrik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Daniel\Desktop\logo+ucime.png" id="392" name="Google Shape;3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967" y="1370063"/>
            <a:ext cx="4125685" cy="2579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4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398" name="Google Shape;398;p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3333"/>
              </a:schemeClr>
            </a:solidFill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4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400" name="Google Shape;400;p4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b="1" i="0" lang="cs-CZ" sz="4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b="1" i="0" sz="4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1" name="Google Shape;401;p4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402" name="Google Shape;402;p4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03" name="Google Shape;403;p4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4" name="Google Shape;404;p4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405" name="Google Shape;405;p4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  <p:cxnSp>
              <p:nvCxnSpPr>
                <p:cNvPr id="406" name="Google Shape;406;p4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cap="sq" cmpd="sng" w="38100">
                  <a:solidFill>
                    <a:schemeClr val="lt1"/>
                  </a:solidFill>
                  <a:prstDash val="solid"/>
                  <a:bevel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407" name="Google Shape;407;p4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cs-CZ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8" name="Google Shape;4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aniel\Desktop\logo+ucime.png" id="413" name="Google Shape;4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2330" y="3556794"/>
            <a:ext cx="3333750" cy="208438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"/>
          <p:cNvSpPr txBox="1"/>
          <p:nvPr/>
        </p:nvSpPr>
        <p:spPr>
          <a:xfrm>
            <a:off x="420818" y="3289727"/>
            <a:ext cx="7010699" cy="1049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"/>
          <p:cNvSpPr txBox="1"/>
          <p:nvPr/>
        </p:nvSpPr>
        <p:spPr>
          <a:xfrm>
            <a:off x="420818" y="4318000"/>
            <a:ext cx="7010699" cy="226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None/>
            </a:pPr>
            <a:r>
              <a:rPr lang="cs-CZ" sz="1800">
                <a:solidFill>
                  <a:schemeClr val="dk1"/>
                </a:solidFill>
              </a:rPr>
              <a:t>Anna Slabá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None/>
            </a:pPr>
            <a:r>
              <a:rPr lang="cs-CZ" sz="1800">
                <a:solidFill>
                  <a:schemeClr val="dk1"/>
                </a:solidFill>
              </a:rPr>
              <a:t>slaba@labyrinthschool.cz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50" y="0"/>
            <a:ext cx="11876700" cy="6680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"/>
          <p:cNvSpPr/>
          <p:nvPr/>
        </p:nvSpPr>
        <p:spPr>
          <a:xfrm>
            <a:off x="10001250" y="4500575"/>
            <a:ext cx="1686000" cy="170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736e093d1_0_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d736e093d1_0_5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gd736e093d1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5" y="0"/>
            <a:ext cx="12139227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d736e093d1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6033" y="2514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736e093d1_0_106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d736e093d1_0_106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gd736e093d1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785"/>
            <a:ext cx="12192000" cy="684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d736e093d1_0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6033" y="2514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736e093d1_0_158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d736e093d1_0_158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gd736e093d1_0_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d736e093d1_0_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5433" y="5703733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736e093d1_0_210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d736e093d1_0_210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gd736e093d1_0_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d736e093d1_0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6833" y="1463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736e093d1_0_262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d736e093d1_0_262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gd736e093d1_0_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60"/>
            <a:ext cx="12192001" cy="680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d736e093d1_0_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4867" y="5861367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d736e093d1_0_314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d736e093d1_0_314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gd736e093d1_0_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98"/>
            <a:ext cx="12192000" cy="684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d736e093d1_0_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833" y="5927033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d736e093d1_0_366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d736e093d1_0_366"/>
          <p:cNvSpPr txBox="1"/>
          <p:nvPr>
            <p:ph idx="1" type="body"/>
          </p:nvPr>
        </p:nvSpPr>
        <p:spPr>
          <a:xfrm>
            <a:off x="554133" y="2048844"/>
            <a:ext cx="15147600" cy="60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gd736e093d1_0_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77"/>
            <a:ext cx="12191999" cy="683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d736e093d1_0_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01733" y="5927033"/>
            <a:ext cx="1520967" cy="615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2020-05-13T10:44:02Z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