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9" r:id="rId4"/>
    <p:sldId id="265" r:id="rId5"/>
    <p:sldId id="261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9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12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2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1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7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4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0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7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99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22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53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D179-1A48-4CC8-8BF2-58EE44214C14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3B27-595B-476A-BEDD-8B733DC4D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40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08313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PhDr. Václav Vojtěch </a:t>
            </a:r>
            <a:br>
              <a:rPr lang="cs-CZ" sz="5400" b="1" dirty="0" smtClean="0"/>
            </a:br>
            <a:r>
              <a:rPr lang="cs-CZ" sz="5400" b="1" dirty="0" smtClean="0"/>
              <a:t>(</a:t>
            </a:r>
            <a:r>
              <a:rPr lang="cs-CZ" sz="5400" b="1" dirty="0"/>
              <a:t>28. 11. 1901 – 6. 8. </a:t>
            </a:r>
            <a:r>
              <a:rPr lang="cs-CZ" sz="5400" b="1" dirty="0" smtClean="0"/>
              <a:t>1932)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952328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+mj-lt"/>
              </a:rPr>
              <a:t>             První Čech v Antarktidě </a:t>
            </a:r>
          </a:p>
          <a:p>
            <a:r>
              <a:rPr lang="cs-CZ" sz="3600" b="1" dirty="0" smtClean="0">
                <a:solidFill>
                  <a:schemeClr val="tx1"/>
                </a:solidFill>
                <a:latin typeface="+mj-lt"/>
              </a:rPr>
              <a:t>             27. 1. 1929 jako účastník </a:t>
            </a:r>
          </a:p>
          <a:p>
            <a:r>
              <a:rPr lang="cs-CZ" sz="3600" b="1" dirty="0" smtClean="0">
                <a:solidFill>
                  <a:schemeClr val="tx1"/>
                </a:solidFill>
                <a:latin typeface="+mj-lt"/>
              </a:rPr>
              <a:t>            1. </a:t>
            </a:r>
            <a:r>
              <a:rPr lang="cs-CZ" sz="3600" b="1" dirty="0" err="1" smtClean="0">
                <a:solidFill>
                  <a:schemeClr val="tx1"/>
                </a:solidFill>
                <a:latin typeface="+mj-lt"/>
              </a:rPr>
              <a:t>Byrdovy</a:t>
            </a:r>
            <a:r>
              <a:rPr lang="cs-CZ" sz="3600" b="1" dirty="0" smtClean="0">
                <a:solidFill>
                  <a:schemeClr val="tx1"/>
                </a:solidFill>
                <a:latin typeface="+mj-lt"/>
              </a:rPr>
              <a:t> americké </a:t>
            </a:r>
          </a:p>
          <a:p>
            <a:r>
              <a:rPr lang="cs-CZ" sz="3600" b="1" dirty="0" smtClean="0">
                <a:solidFill>
                  <a:schemeClr val="tx1"/>
                </a:solidFill>
                <a:latin typeface="+mj-lt"/>
              </a:rPr>
              <a:t>             antarktické expedice </a:t>
            </a:r>
          </a:p>
          <a:p>
            <a:r>
              <a:rPr lang="cs-CZ" sz="3600" b="1" dirty="0" smtClean="0">
                <a:solidFill>
                  <a:schemeClr val="tx1"/>
                </a:solidFill>
                <a:latin typeface="+mj-lt"/>
              </a:rPr>
              <a:t>             1928 – 1930</a:t>
            </a:r>
            <a:endParaRPr lang="cs-CZ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87615"/>
            <a:ext cx="1655064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39" y="1"/>
            <a:ext cx="4534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08" y="404664"/>
            <a:ext cx="963489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/>
              <a:t>Význam dr. Václava Vojtěcha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Proplul přes 20 000 km mořskými cestami kolem Antarktidy, z toho 6 000 km ledovou tříští. Byl prvním a do r. 1957 jediným příslušníkem našeho národa, který vstoupil na území Antarktidy. Svými přednáškami a svou knihou se spolu s prof. Františkem Běhounkem zasloužil o zájem pro polární kraje v našich zemích. </a:t>
            </a:r>
          </a:p>
          <a:p>
            <a:r>
              <a:rPr lang="cs-CZ" sz="2000" b="1" dirty="0" smtClean="0"/>
              <a:t>Zabýval se i hospodářským zhodnocením polárních výzkumů v Československu. Navrhoval pro Tomáše Baťu zřízení velrybářské flotily a zejména využití polárních psů v našich horách (pohraniční služba, zásobování v horských chat, poštovní služba v horách apod.).</a:t>
            </a:r>
          </a:p>
          <a:p>
            <a:r>
              <a:rPr lang="cs-CZ" sz="2000" b="1" dirty="0" smtClean="0"/>
              <a:t>Byl vzorem houževnatosti, vytrvalosti a pevné vůle, ale i ukázněnosti, a vůdčích schopností, které mu dopomohly k realizaci jeho touhy vzbuzené již za studentských let. Jeho život a cílevědomé postupy za vytčenými cíli jsou vzorem všem mladým lidem.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532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37" y="-7821"/>
            <a:ext cx="4824536" cy="69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177</Words>
  <Application>Microsoft Office PowerPoint</Application>
  <PresentationFormat>Předvádění na obrazovce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Prezentace aplikace PowerPoint</vt:lpstr>
      <vt:lpstr>PhDr. Václav Vojtěch  (28. 11. 1901 – 6. 8. 1932)</vt:lpstr>
      <vt:lpstr>Prezentace aplikace PowerPoint</vt:lpstr>
      <vt:lpstr>Prezentace aplikace PowerPoint</vt:lpstr>
      <vt:lpstr> Význam dr. Václava Vojtěcha</vt:lpstr>
      <vt:lpstr>Prezentace aplikace PowerPoint</vt:lpstr>
    </vt:vector>
  </TitlesOfParts>
  <Company>NUOV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PhDr. Václav Vojtěch  (28. 11. 1901 – 6. 8. 1932)</dc:title>
  <dc:creator>Herink Josef</dc:creator>
  <cp:lastModifiedBy>Herink Josef</cp:lastModifiedBy>
  <cp:revision>6</cp:revision>
  <dcterms:created xsi:type="dcterms:W3CDTF">2015-09-09T12:01:00Z</dcterms:created>
  <dcterms:modified xsi:type="dcterms:W3CDTF">2019-12-18T10:39:31Z</dcterms:modified>
</cp:coreProperties>
</file>