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</p:sldIdLst>
  <p:sldSz cx="13004800" cy="9753600"/>
  <p:notesSz cx="6858000" cy="9144000"/>
  <p:defaultTextStyle>
    <a:lvl1pPr algn="ctr" defTabSz="584200">
      <a:defRPr sz="3800">
        <a:solidFill>
          <a:srgbClr val="FF0000"/>
        </a:solidFill>
        <a:latin typeface="Helvetica Light"/>
        <a:ea typeface="Helvetica Light"/>
        <a:cs typeface="Helvetica Light"/>
        <a:sym typeface="Helvetica Light"/>
      </a:defRPr>
    </a:lvl1pPr>
    <a:lvl2pPr algn="ctr" defTabSz="584200">
      <a:defRPr sz="3800">
        <a:solidFill>
          <a:srgbClr val="FF0000"/>
        </a:solidFill>
        <a:latin typeface="Helvetica Light"/>
        <a:ea typeface="Helvetica Light"/>
        <a:cs typeface="Helvetica Light"/>
        <a:sym typeface="Helvetica Light"/>
      </a:defRPr>
    </a:lvl2pPr>
    <a:lvl3pPr algn="ctr" defTabSz="584200">
      <a:defRPr sz="3800">
        <a:solidFill>
          <a:srgbClr val="FF0000"/>
        </a:solidFill>
        <a:latin typeface="Helvetica Light"/>
        <a:ea typeface="Helvetica Light"/>
        <a:cs typeface="Helvetica Light"/>
        <a:sym typeface="Helvetica Light"/>
      </a:defRPr>
    </a:lvl3pPr>
    <a:lvl4pPr algn="ctr" defTabSz="584200">
      <a:defRPr sz="3800">
        <a:solidFill>
          <a:srgbClr val="FF0000"/>
        </a:solidFill>
        <a:latin typeface="Helvetica Light"/>
        <a:ea typeface="Helvetica Light"/>
        <a:cs typeface="Helvetica Light"/>
        <a:sym typeface="Helvetica Light"/>
      </a:defRPr>
    </a:lvl4pPr>
    <a:lvl5pPr algn="ctr" defTabSz="584200">
      <a:defRPr sz="3800">
        <a:solidFill>
          <a:srgbClr val="FF0000"/>
        </a:solidFill>
        <a:latin typeface="Helvetica Light"/>
        <a:ea typeface="Helvetica Light"/>
        <a:cs typeface="Helvetica Light"/>
        <a:sym typeface="Helvetica Light"/>
      </a:defRPr>
    </a:lvl5pPr>
    <a:lvl6pPr algn="ctr" defTabSz="584200">
      <a:defRPr sz="3800">
        <a:solidFill>
          <a:srgbClr val="FF0000"/>
        </a:solidFill>
        <a:latin typeface="Helvetica Light"/>
        <a:ea typeface="Helvetica Light"/>
        <a:cs typeface="Helvetica Light"/>
        <a:sym typeface="Helvetica Light"/>
      </a:defRPr>
    </a:lvl6pPr>
    <a:lvl7pPr algn="ctr" defTabSz="584200">
      <a:defRPr sz="3800">
        <a:solidFill>
          <a:srgbClr val="FF0000"/>
        </a:solidFill>
        <a:latin typeface="Helvetica Light"/>
        <a:ea typeface="Helvetica Light"/>
        <a:cs typeface="Helvetica Light"/>
        <a:sym typeface="Helvetica Light"/>
      </a:defRPr>
    </a:lvl7pPr>
    <a:lvl8pPr algn="ctr" defTabSz="584200">
      <a:defRPr sz="3800">
        <a:solidFill>
          <a:srgbClr val="FF0000"/>
        </a:solidFill>
        <a:latin typeface="Helvetica Light"/>
        <a:ea typeface="Helvetica Light"/>
        <a:cs typeface="Helvetica Light"/>
        <a:sym typeface="Helvetica Light"/>
      </a:defRPr>
    </a:lvl8pPr>
    <a:lvl9pPr algn="ctr" defTabSz="584200">
      <a:defRPr sz="3800">
        <a:solidFill>
          <a:srgbClr val="FF0000"/>
        </a:solidFill>
        <a:latin typeface="Helvetica Light"/>
        <a:ea typeface="Helvetica Light"/>
        <a:cs typeface="Helvetica Light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n">
        <a:fontRef idx="minor">
          <a:srgbClr val="FF0000"/>
        </a:fontRef>
        <a:srgbClr val="FF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D2E9"/>
          </a:solidFill>
        </a:fill>
      </a:tcStyle>
    </a:wholeTbl>
    <a:band2H>
      <a:tcTxStyle b="def" i="def"/>
      <a:tcStyle>
        <a:tcBdr/>
        <a:fill>
          <a:solidFill>
            <a:srgbClr val="E6EAF4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65C1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65C1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65C1"/>
          </a:solidFill>
        </a:fill>
      </a:tcStyle>
    </a:firstRow>
  </a:tblStyle>
  <a:tblStyle styleId="{C7B018BB-80A7-4F77-B60F-C8B233D01FF8}" styleName="">
    <a:tblBg/>
    <a:wholeTbl>
      <a:tcTxStyle b="on" i="on">
        <a:fontRef idx="minor">
          <a:srgbClr val="FF0000"/>
        </a:fontRef>
        <a:srgbClr val="FF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DADB"/>
          </a:solidFill>
        </a:fill>
      </a:tcStyle>
    </a:wholeTbl>
    <a:band2H>
      <a:tcTxStyle b="def" i="def"/>
      <a:tcStyle>
        <a:tcBdr/>
        <a:fill>
          <a:solidFill>
            <a:srgbClr val="E6EDEE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8C91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8C91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8C91"/>
          </a:solidFill>
        </a:fill>
      </a:tcStyle>
    </a:firstRow>
  </a:tblStyle>
  <a:tblStyle styleId="{EEE7283C-3CF3-47DC-8721-378D4A62B228}" styleName="">
    <a:tblBg/>
    <a:wholeTbl>
      <a:tcTxStyle b="on" i="on">
        <a:fontRef idx="minor">
          <a:srgbClr val="FF0000"/>
        </a:fontRef>
        <a:srgbClr val="FF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7D7CB"/>
          </a:solidFill>
        </a:fill>
      </a:tcStyle>
    </a:wholeTbl>
    <a:band2H>
      <a:tcTxStyle b="def" i="def"/>
      <a:tcStyle>
        <a:tcBdr/>
        <a:fill>
          <a:solidFill>
            <a:srgbClr val="F3ECE7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C8027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C8027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C8027"/>
          </a:solidFill>
        </a:fill>
      </a:tcStyle>
    </a:firstRow>
  </a:tblStyle>
  <a:tblStyle styleId="{CF821DB8-F4EB-4A41-A1BA-3FCAFE7338EE}" styleName="">
    <a:tblBg/>
    <a:wholeTbl>
      <a:tcTxStyle b="on" i="on">
        <a:fontRef idx="minor">
          <a:srgbClr val="FF0000"/>
        </a:fontRef>
        <a:srgbClr val="FF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65C1"/>
          </a:solidFill>
        </a:fill>
      </a:tcStyle>
    </a:firstCol>
    <a:lastRow>
      <a:tcTxStyle b="on" i="on">
        <a:fontRef idx="minor">
          <a:srgbClr val="FF0000"/>
        </a:fontRef>
        <a:srgbClr val="FF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FF0000"/>
              </a:solidFill>
              <a:prstDash val="solid"/>
              <a:bevel/>
            </a:ln>
          </a:top>
          <a:bottom>
            <a:ln w="25400" cap="flat">
              <a:solidFill>
                <a:srgbClr val="FF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0000"/>
              </a:solidFill>
              <a:prstDash val="solid"/>
              <a:bevel/>
            </a:ln>
          </a:top>
          <a:bottom>
            <a:ln w="25400" cap="flat">
              <a:solidFill>
                <a:srgbClr val="FF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65C1"/>
          </a:solidFill>
        </a:fill>
      </a:tcStyle>
    </a:firstRow>
  </a:tblStyle>
  <a:tblStyle styleId="{33BA23B1-9221-436E-865A-0063620EA4FD}" styleName="">
    <a:tblBg/>
    <a:wholeTbl>
      <a:tcTxStyle b="on" i="on">
        <a:fontRef idx="minor">
          <a:srgbClr val="FF0000"/>
        </a:fontRef>
        <a:srgbClr val="FF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CACA"/>
          </a:solidFill>
        </a:fill>
      </a:tcStyle>
    </a:wholeTbl>
    <a:band2H>
      <a:tcTxStyle b="def" i="def"/>
      <a:tcStyle>
        <a:tcBdr/>
        <a:fill>
          <a:solidFill>
            <a:srgbClr val="FFE6E6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0000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0000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0000"/>
          </a:solidFill>
        </a:fill>
      </a:tcStyle>
    </a:firstRow>
  </a:tblStyle>
  <a:tblStyle styleId="{2708684C-4D16-4618-839F-0558EEFCDFE6}" styleName="">
    <a:tblBg/>
    <a:wholeTb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508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254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43" name="Shape 4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Název a podtit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>
            <p:ph type="title"/>
          </p:nvPr>
        </p:nvSpPr>
        <p:spPr>
          <a:xfrm>
            <a:off x="1270000" y="0"/>
            <a:ext cx="10464800" cy="49403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Text názvu</a:t>
            </a:r>
          </a:p>
        </p:txBody>
      </p:sp>
      <p:sp>
        <p:nvSpPr>
          <p:cNvPr id="7" name="Shape 7"/>
          <p:cNvSpPr/>
          <p:nvPr>
            <p:ph type="body" idx="1"/>
          </p:nvPr>
        </p:nvSpPr>
        <p:spPr>
          <a:xfrm>
            <a:off x="1270000" y="5029200"/>
            <a:ext cx="10464800" cy="3568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Text úrovně 1</a:t>
            </a:r>
            <a:endParaRPr sz="32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Text úrovně 2</a:t>
            </a:r>
            <a:endParaRPr sz="32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Text úrovně 3</a:t>
            </a:r>
            <a:endParaRPr sz="32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Text úrovně 4</a:t>
            </a:r>
            <a:endParaRPr sz="32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Text úrovně 5</a:t>
            </a:r>
          </a:p>
        </p:txBody>
      </p:sp>
      <p:sp>
        <p:nvSpPr>
          <p:cNvPr id="8" name="Shape 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itá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graf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grafie - na šíř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>
            <p:ph type="title"/>
          </p:nvPr>
        </p:nvSpPr>
        <p:spPr>
          <a:xfrm>
            <a:off x="1270000" y="4279900"/>
            <a:ext cx="10464800" cy="38608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Text názvu</a:t>
            </a:r>
          </a:p>
        </p:txBody>
      </p:sp>
      <p:sp>
        <p:nvSpPr>
          <p:cNvPr id="11" name="Shape 11"/>
          <p:cNvSpPr/>
          <p:nvPr>
            <p:ph type="body" idx="1"/>
          </p:nvPr>
        </p:nvSpPr>
        <p:spPr>
          <a:xfrm>
            <a:off x="1270000" y="8191500"/>
            <a:ext cx="10464800" cy="156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Text úrovně 1</a:t>
            </a:r>
            <a:endParaRPr sz="32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Text úrovně 2</a:t>
            </a:r>
            <a:endParaRPr sz="32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Text úrovně 3</a:t>
            </a:r>
            <a:endParaRPr sz="32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Text úrovně 4</a:t>
            </a:r>
            <a:endParaRPr sz="32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Text úrovně 5</a:t>
            </a:r>
          </a:p>
        </p:txBody>
      </p:sp>
      <p:sp>
        <p:nvSpPr>
          <p:cNvPr id="12" name="Shape 1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Název – uprostř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Text názvu</a:t>
            </a:r>
          </a:p>
        </p:txBody>
      </p:sp>
      <p:sp>
        <p:nvSpPr>
          <p:cNvPr id="15" name="Shape 1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grafie -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>
            <p:ph type="title"/>
          </p:nvPr>
        </p:nvSpPr>
        <p:spPr>
          <a:xfrm>
            <a:off x="952500" y="0"/>
            <a:ext cx="5334000" cy="47625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Text názvu</a:t>
            </a:r>
          </a:p>
        </p:txBody>
      </p:sp>
      <p:sp>
        <p:nvSpPr>
          <p:cNvPr id="18" name="Shape 18"/>
          <p:cNvSpPr/>
          <p:nvPr>
            <p:ph type="body" idx="1"/>
          </p:nvPr>
        </p:nvSpPr>
        <p:spPr>
          <a:xfrm>
            <a:off x="952500" y="5003800"/>
            <a:ext cx="5334000" cy="4749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Text úrovně 1</a:t>
            </a:r>
            <a:endParaRPr sz="32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Text úrovně 2</a:t>
            </a:r>
            <a:endParaRPr sz="32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Text úrovně 3</a:t>
            </a:r>
            <a:endParaRPr sz="32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Text úrovně 4</a:t>
            </a:r>
            <a:endParaRPr sz="32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Text úrovně 5</a:t>
            </a:r>
          </a:p>
        </p:txBody>
      </p:sp>
      <p:sp>
        <p:nvSpPr>
          <p:cNvPr id="19" name="Shape 1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Název - nahoř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title"/>
          </p:nvPr>
        </p:nvSpPr>
        <p:spPr>
          <a:xfrm>
            <a:off x="952500" y="44612"/>
            <a:ext cx="11099800" cy="284447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Text názvu</a:t>
            </a:r>
          </a:p>
        </p:txBody>
      </p:sp>
      <p:sp>
        <p:nvSpPr>
          <p:cNvPr id="22" name="Shape 2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Název a 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Text názvu</a:t>
            </a:r>
          </a:p>
        </p:txBody>
      </p:sp>
      <p:sp>
        <p:nvSpPr>
          <p:cNvPr id="25" name="Shape 2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Text úrovně 1</a:t>
            </a:r>
            <a:endParaRPr sz="38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Text úrovně 2</a:t>
            </a:r>
            <a:endParaRPr sz="38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Text úrovně 3</a:t>
            </a:r>
            <a:endParaRPr sz="38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Text úrovně 4</a:t>
            </a:r>
            <a:endParaRPr sz="38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Text úrovně 5</a:t>
            </a:r>
          </a:p>
        </p:txBody>
      </p:sp>
      <p:sp>
        <p:nvSpPr>
          <p:cNvPr id="26" name="Shape 2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Název, podtitul a fotograf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Text názvu</a:t>
            </a:r>
          </a:p>
        </p:txBody>
      </p:sp>
      <p:sp>
        <p:nvSpPr>
          <p:cNvPr id="29" name="Shape 29"/>
          <p:cNvSpPr/>
          <p:nvPr>
            <p:ph type="body" idx="1"/>
          </p:nvPr>
        </p:nvSpPr>
        <p:spPr>
          <a:xfrm>
            <a:off x="952500" y="2547418"/>
            <a:ext cx="5334000" cy="6373264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3800"/>
              </a:spcBef>
              <a:defRPr sz="2800"/>
            </a:lvl1pPr>
            <a:lvl2pPr marL="762000" indent="-381000">
              <a:spcBef>
                <a:spcPts val="3800"/>
              </a:spcBef>
              <a:defRPr sz="2800"/>
            </a:lvl2pPr>
            <a:lvl3pPr marL="1143000" indent="-381000">
              <a:spcBef>
                <a:spcPts val="3800"/>
              </a:spcBef>
              <a:defRPr sz="2800"/>
            </a:lvl3pPr>
            <a:lvl4pPr marL="1524000" indent="-381000">
              <a:spcBef>
                <a:spcPts val="3800"/>
              </a:spcBef>
              <a:defRPr sz="2800"/>
            </a:lvl4pPr>
            <a:lvl5pPr marL="1905000" indent="-381000">
              <a:spcBef>
                <a:spcPts val="3800"/>
              </a:spcBef>
              <a:defRPr sz="2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Text úrovně 1</a:t>
            </a:r>
            <a:endParaRPr sz="28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Text úrovně 2</a:t>
            </a:r>
            <a:endParaRPr sz="28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Text úrovně 3</a:t>
            </a:r>
            <a:endParaRPr sz="28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Text úrovně 4</a:t>
            </a:r>
            <a:endParaRPr sz="28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Text úrovně 5</a:t>
            </a:r>
          </a:p>
        </p:txBody>
      </p:sp>
      <p:sp>
        <p:nvSpPr>
          <p:cNvPr id="30" name="Shape 3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Text úrovně 1</a:t>
            </a:r>
            <a:endParaRPr sz="38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Text úrovně 2</a:t>
            </a:r>
            <a:endParaRPr sz="38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Text úrovně 3</a:t>
            </a:r>
            <a:endParaRPr sz="38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Text úrovně 4</a:t>
            </a:r>
            <a:endParaRPr sz="38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Text úrovně 5</a:t>
            </a:r>
          </a:p>
        </p:txBody>
      </p:sp>
      <p:sp>
        <p:nvSpPr>
          <p:cNvPr id="33" name="Shape 3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grafie - 3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386281"/>
            <a:ext cx="11099800" cy="21611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Text názvu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547418"/>
            <a:ext cx="11099800" cy="6373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Text úrovně 1</a:t>
            </a:r>
            <a:endParaRPr sz="38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Text úrovně 2</a:t>
            </a:r>
            <a:endParaRPr sz="38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Text úrovně 3</a:t>
            </a:r>
            <a:endParaRPr sz="38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Text úrovně 4</a:t>
            </a:r>
            <a:endParaRPr sz="38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Text úrovně 5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62598" y="9245600"/>
            <a:ext cx="266904" cy="27940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spd="med" advClick="1"/>
  <p:txStyles>
    <p:titleStyle>
      <a:lvl1pPr algn="ctr" defTabSz="584200">
        <a:defRPr sz="8000">
          <a:solidFill>
            <a:srgbClr val="FFFFFF"/>
          </a:solidFill>
          <a:latin typeface="Helvetica Light"/>
          <a:ea typeface="Helvetica Light"/>
          <a:cs typeface="Helvetica Light"/>
          <a:sym typeface="Helvetica Light"/>
        </a:defRPr>
      </a:lvl1pPr>
      <a:lvl2pPr algn="ctr" defTabSz="584200">
        <a:defRPr sz="8000">
          <a:solidFill>
            <a:srgbClr val="FFFFFF"/>
          </a:solidFill>
          <a:latin typeface="Helvetica Light"/>
          <a:ea typeface="Helvetica Light"/>
          <a:cs typeface="Helvetica Light"/>
          <a:sym typeface="Helvetica Light"/>
        </a:defRPr>
      </a:lvl2pPr>
      <a:lvl3pPr algn="ctr" defTabSz="584200">
        <a:defRPr sz="8000">
          <a:solidFill>
            <a:srgbClr val="FFFFFF"/>
          </a:solidFill>
          <a:latin typeface="Helvetica Light"/>
          <a:ea typeface="Helvetica Light"/>
          <a:cs typeface="Helvetica Light"/>
          <a:sym typeface="Helvetica Light"/>
        </a:defRPr>
      </a:lvl3pPr>
      <a:lvl4pPr algn="ctr" defTabSz="584200">
        <a:defRPr sz="8000">
          <a:solidFill>
            <a:srgbClr val="FFFFFF"/>
          </a:solidFill>
          <a:latin typeface="Helvetica Light"/>
          <a:ea typeface="Helvetica Light"/>
          <a:cs typeface="Helvetica Light"/>
          <a:sym typeface="Helvetica Light"/>
        </a:defRPr>
      </a:lvl4pPr>
      <a:lvl5pPr algn="ctr" defTabSz="584200">
        <a:defRPr sz="8000">
          <a:solidFill>
            <a:srgbClr val="FFFFFF"/>
          </a:solidFill>
          <a:latin typeface="Helvetica Light"/>
          <a:ea typeface="Helvetica Light"/>
          <a:cs typeface="Helvetica Light"/>
          <a:sym typeface="Helvetica Light"/>
        </a:defRPr>
      </a:lvl5pPr>
      <a:lvl6pPr algn="ctr" defTabSz="584200">
        <a:defRPr sz="8000">
          <a:solidFill>
            <a:srgbClr val="FFFFFF"/>
          </a:solidFill>
          <a:latin typeface="Helvetica Light"/>
          <a:ea typeface="Helvetica Light"/>
          <a:cs typeface="Helvetica Light"/>
          <a:sym typeface="Helvetica Light"/>
        </a:defRPr>
      </a:lvl6pPr>
      <a:lvl7pPr algn="ctr" defTabSz="584200">
        <a:defRPr sz="8000">
          <a:solidFill>
            <a:srgbClr val="FFFFFF"/>
          </a:solidFill>
          <a:latin typeface="Helvetica Light"/>
          <a:ea typeface="Helvetica Light"/>
          <a:cs typeface="Helvetica Light"/>
          <a:sym typeface="Helvetica Light"/>
        </a:defRPr>
      </a:lvl7pPr>
      <a:lvl8pPr algn="ctr" defTabSz="584200">
        <a:defRPr sz="8000">
          <a:solidFill>
            <a:srgbClr val="FFFFFF"/>
          </a:solidFill>
          <a:latin typeface="Helvetica Light"/>
          <a:ea typeface="Helvetica Light"/>
          <a:cs typeface="Helvetica Light"/>
          <a:sym typeface="Helvetica Light"/>
        </a:defRPr>
      </a:lvl8pPr>
      <a:lvl9pPr algn="ctr" defTabSz="584200">
        <a:defRPr sz="8000">
          <a:solidFill>
            <a:srgbClr val="FFFFFF"/>
          </a:solidFill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4572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Helvetica Light"/>
          <a:ea typeface="Helvetica Light"/>
          <a:cs typeface="Helvetica Light"/>
          <a:sym typeface="Helvetica Light"/>
        </a:defRPr>
      </a:lvl1pPr>
      <a:lvl2pPr marL="9144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Helvetica Light"/>
          <a:ea typeface="Helvetica Light"/>
          <a:cs typeface="Helvetica Light"/>
          <a:sym typeface="Helvetica Light"/>
        </a:defRPr>
      </a:lvl2pPr>
      <a:lvl3pPr marL="13716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Helvetica Light"/>
          <a:ea typeface="Helvetica Light"/>
          <a:cs typeface="Helvetica Light"/>
          <a:sym typeface="Helvetica Light"/>
        </a:defRPr>
      </a:lvl3pPr>
      <a:lvl4pPr marL="18288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Helvetica Light"/>
          <a:ea typeface="Helvetica Light"/>
          <a:cs typeface="Helvetica Light"/>
          <a:sym typeface="Helvetica Light"/>
        </a:defRPr>
      </a:lvl4pPr>
      <a:lvl5pPr marL="22860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Helvetica Light"/>
          <a:ea typeface="Helvetica Light"/>
          <a:cs typeface="Helvetica Light"/>
          <a:sym typeface="Helvetica Light"/>
        </a:defRPr>
      </a:lvl5pPr>
      <a:lvl6pPr marL="27432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Helvetica Light"/>
          <a:ea typeface="Helvetica Light"/>
          <a:cs typeface="Helvetica Light"/>
          <a:sym typeface="Helvetica Light"/>
        </a:defRPr>
      </a:lvl6pPr>
      <a:lvl7pPr marL="32004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Helvetica Light"/>
          <a:ea typeface="Helvetica Light"/>
          <a:cs typeface="Helvetica Light"/>
          <a:sym typeface="Helvetica Light"/>
        </a:defRPr>
      </a:lvl7pPr>
      <a:lvl8pPr marL="36576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Helvetica Light"/>
          <a:ea typeface="Helvetica Light"/>
          <a:cs typeface="Helvetica Light"/>
          <a:sym typeface="Helvetica Light"/>
        </a:defRPr>
      </a:lvl8pPr>
      <a:lvl9pPr marL="41148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elearning.hcsrdce.cz/" TargetMode="External"/><Relationship Id="rId3" Type="http://schemas.openxmlformats.org/officeDocument/2006/relationships/image" Target="../media/image10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elearning.hcsrdce.cz/" TargetMode="External"/><Relationship Id="rId3" Type="http://schemas.openxmlformats.org/officeDocument/2006/relationships/image" Target="../media/image11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elearning.hcsrdce.cz/" TargetMode="External"/><Relationship Id="rId3" Type="http://schemas.openxmlformats.org/officeDocument/2006/relationships/image" Target="../media/image12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elearning.hcsrdce.cz/" TargetMode="External"/><Relationship Id="rId3" Type="http://schemas.openxmlformats.org/officeDocument/2006/relationships/image" Target="../media/image13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elearning.hcsrdce.cz/" TargetMode="External"/><Relationship Id="rId3" Type="http://schemas.openxmlformats.org/officeDocument/2006/relationships/image" Target="../media/image14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elearning.hcsrdce.cz/" TargetMode="External"/><Relationship Id="rId3" Type="http://schemas.openxmlformats.org/officeDocument/2006/relationships/image" Target="../media/image15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elearning.hcsrdce.cz/" TargetMode="External"/><Relationship Id="rId3" Type="http://schemas.openxmlformats.org/officeDocument/2006/relationships/image" Target="../media/image16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elearning.hcsrdce.cz/" TargetMode="External"/><Relationship Id="rId3" Type="http://schemas.openxmlformats.org/officeDocument/2006/relationships/image" Target="../media/image17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elearning.hcsrdce.cz/" TargetMode="External"/><Relationship Id="rId3" Type="http://schemas.openxmlformats.org/officeDocument/2006/relationships/image" Target="../media/image18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elearning.hcsrdce.cz/" TargetMode="External"/><Relationship Id="rId3" Type="http://schemas.openxmlformats.org/officeDocument/2006/relationships/image" Target="../media/image19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elearning.hcsrdce.cz/" TargetMode="External"/><Relationship Id="rId3" Type="http://schemas.openxmlformats.org/officeDocument/2006/relationships/image" Target="../media/image2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elearning.hcsrdce.cz/" TargetMode="External"/><Relationship Id="rId3" Type="http://schemas.openxmlformats.org/officeDocument/2006/relationships/image" Target="../media/image20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elearning.hcsrdce.cz/" TargetMode="External"/><Relationship Id="rId3" Type="http://schemas.openxmlformats.org/officeDocument/2006/relationships/image" Target="../media/image21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elearning.hcsrdce.cz/" TargetMode="External"/><Relationship Id="rId3" Type="http://schemas.openxmlformats.org/officeDocument/2006/relationships/image" Target="../media/image22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elearning.hcsrdce.cz/" TargetMode="External"/><Relationship Id="rId3" Type="http://schemas.openxmlformats.org/officeDocument/2006/relationships/image" Target="../media/image23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elearning.hcsrdce.cz/" TargetMode="External"/><Relationship Id="rId3" Type="http://schemas.openxmlformats.org/officeDocument/2006/relationships/image" Target="../media/image24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elearning.hcsrdce.cz/" TargetMode="External"/><Relationship Id="rId3" Type="http://schemas.openxmlformats.org/officeDocument/2006/relationships/image" Target="../media/image25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elearning.hcsrdce.cz/" TargetMode="External"/><Relationship Id="rId3" Type="http://schemas.openxmlformats.org/officeDocument/2006/relationships/image" Target="../media/image26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elearning.hcsrdce.cz/" TargetMode="External"/><Relationship Id="rId3" Type="http://schemas.openxmlformats.org/officeDocument/2006/relationships/image" Target="../media/image27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elearning.hcsrdce.cz/" TargetMode="External"/><Relationship Id="rId3" Type="http://schemas.openxmlformats.org/officeDocument/2006/relationships/image" Target="../media/image28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elearning.hcsrdce.cz/" TargetMode="External"/><Relationship Id="rId3" Type="http://schemas.openxmlformats.org/officeDocument/2006/relationships/image" Target="../media/image29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elearning.hcsrdce.cz/" TargetMode="External"/><Relationship Id="rId3" Type="http://schemas.openxmlformats.org/officeDocument/2006/relationships/image" Target="../media/image3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elearning.hcsrdce.cz/" TargetMode="External"/><Relationship Id="rId3" Type="http://schemas.openxmlformats.org/officeDocument/2006/relationships/image" Target="../media/image30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elearning.hcsrdce.cz/" TargetMode="External"/><Relationship Id="rId3" Type="http://schemas.openxmlformats.org/officeDocument/2006/relationships/image" Target="../media/image31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elearning.hcsrdce.cz/" TargetMode="External"/><Relationship Id="rId3" Type="http://schemas.openxmlformats.org/officeDocument/2006/relationships/image" Target="../media/image32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elearning.hcsrdce.cz/" TargetMode="External"/><Relationship Id="rId3" Type="http://schemas.openxmlformats.org/officeDocument/2006/relationships/image" Target="../media/image33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elearning.hcsrdce.cz/" TargetMode="External"/><Relationship Id="rId3" Type="http://schemas.openxmlformats.org/officeDocument/2006/relationships/image" Target="../media/image34.pn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elearning.hcsrdce.cz/" TargetMode="External"/><Relationship Id="rId3" Type="http://schemas.openxmlformats.org/officeDocument/2006/relationships/image" Target="../media/image35.pn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elearning.hcsrdce.cz/" TargetMode="External"/><Relationship Id="rId3" Type="http://schemas.openxmlformats.org/officeDocument/2006/relationships/image" Target="../media/image36.pn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elearning.hcsrdce.cz/" TargetMode="External"/><Relationship Id="rId3" Type="http://schemas.openxmlformats.org/officeDocument/2006/relationships/image" Target="../media/image37.pn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elearning.hcsrdce.cz/" TargetMode="External"/><Relationship Id="rId3" Type="http://schemas.openxmlformats.org/officeDocument/2006/relationships/image" Target="../media/image38.pn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elearning.hcsrdce.cz/" TargetMode="External"/><Relationship Id="rId3" Type="http://schemas.openxmlformats.org/officeDocument/2006/relationships/image" Target="../media/image39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elearning.hcsrdce.cz/" TargetMode="External"/><Relationship Id="rId3" Type="http://schemas.openxmlformats.org/officeDocument/2006/relationships/image" Target="../media/image4.pn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elearning.hcsrdce.cz/" TargetMode="External"/><Relationship Id="rId3" Type="http://schemas.openxmlformats.org/officeDocument/2006/relationships/image" Target="../media/image40.pn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elearning.hcsrdce.cz/" TargetMode="External"/><Relationship Id="rId3" Type="http://schemas.openxmlformats.org/officeDocument/2006/relationships/image" Target="../media/image41.pn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elearning.hcsrdce.cz/" TargetMode="External"/><Relationship Id="rId3" Type="http://schemas.openxmlformats.org/officeDocument/2006/relationships/image" Target="../media/image42.pn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elearning.hcsrdce.cz/" TargetMode="External"/><Relationship Id="rId3" Type="http://schemas.openxmlformats.org/officeDocument/2006/relationships/image" Target="../media/image43.pn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elearning.hcsrdce.cz/" TargetMode="External"/><Relationship Id="rId3" Type="http://schemas.openxmlformats.org/officeDocument/2006/relationships/image" Target="../media/image44.pn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elearning.hcsrdce.cz/" TargetMode="External"/><Relationship Id="rId3" Type="http://schemas.openxmlformats.org/officeDocument/2006/relationships/image" Target="../media/image45.png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elearning.hcsrdce.cz/" TargetMode="External"/><Relationship Id="rId3" Type="http://schemas.openxmlformats.org/officeDocument/2006/relationships/image" Target="../media/image46.png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elearning.hcsrdce.cz/" TargetMode="External"/><Relationship Id="rId3" Type="http://schemas.openxmlformats.org/officeDocument/2006/relationships/image" Target="../media/image47.png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elearning.hcsrdce.cz/" TargetMode="External"/><Relationship Id="rId3" Type="http://schemas.openxmlformats.org/officeDocument/2006/relationships/image" Target="../media/image48.png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elearning.hcsrdce.cz/" TargetMode="External"/><Relationship Id="rId3" Type="http://schemas.openxmlformats.org/officeDocument/2006/relationships/image" Target="../media/image49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elearning.hcsrdce.cz/" TargetMode="External"/><Relationship Id="rId3" Type="http://schemas.openxmlformats.org/officeDocument/2006/relationships/image" Target="../media/image5.png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elearning.hcsrdce.cz/" TargetMode="External"/><Relationship Id="rId3" Type="http://schemas.openxmlformats.org/officeDocument/2006/relationships/image" Target="../media/image50.png"/></Relationships>
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elearning.hcsrdce.cz/" TargetMode="External"/><Relationship Id="rId3" Type="http://schemas.openxmlformats.org/officeDocument/2006/relationships/image" Target="../media/image51.png"/></Relationships>
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elearning.hcsrdce.cz/" TargetMode="External"/><Relationship Id="rId3" Type="http://schemas.openxmlformats.org/officeDocument/2006/relationships/image" Target="../media/image52.png"/></Relationships>
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elearning.hcsrdce.cz/" TargetMode="External"/><Relationship Id="rId3" Type="http://schemas.openxmlformats.org/officeDocument/2006/relationships/image" Target="../media/image53.png"/></Relationships>
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elearning.hcsrdce.cz/" TargetMode="External"/><Relationship Id="rId3" Type="http://schemas.openxmlformats.org/officeDocument/2006/relationships/image" Target="../media/image54.png"/></Relationships>

</file>

<file path=ppt/slides/_rels/slide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elearning.hcsrdce.cz/" TargetMode="External"/><Relationship Id="rId3" Type="http://schemas.openxmlformats.org/officeDocument/2006/relationships/image" Target="../media/image55.png"/></Relationships>

</file>

<file path=ppt/slides/_rels/slide5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elearning.hcsrdce.cz/" TargetMode="External"/><Relationship Id="rId3" Type="http://schemas.openxmlformats.org/officeDocument/2006/relationships/image" Target="../media/image56.png"/></Relationships>

</file>

<file path=ppt/slides/_rels/slide5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elearning.hcsrdce.cz/" TargetMode="External"/><Relationship Id="rId3" Type="http://schemas.openxmlformats.org/officeDocument/2006/relationships/image" Target="../media/image57.png"/></Relationships>

</file>

<file path=ppt/slides/_rels/slide5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hyperlink" Target="http://www.elearning.hcsrdce.cz" TargetMode="Externa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elearning.hcsrdce.cz/" TargetMode="External"/><Relationship Id="rId3" Type="http://schemas.openxmlformats.org/officeDocument/2006/relationships/image" Target="../media/image6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elearning.hcsrdce.cz/" TargetMode="External"/><Relationship Id="rId3" Type="http://schemas.openxmlformats.org/officeDocument/2006/relationships/image" Target="../media/image7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elearning.hcsrdce.cz/" TargetMode="External"/><Relationship Id="rId3" Type="http://schemas.openxmlformats.org/officeDocument/2006/relationships/image" Target="../media/image8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elearning.hcsrdce.cz/" TargetMode="External"/><Relationship Id="rId3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/>
          <p:nvPr>
            <p:ph type="body" idx="1"/>
          </p:nvPr>
        </p:nvSpPr>
        <p:spPr>
          <a:xfrm>
            <a:off x="950209" y="7648433"/>
            <a:ext cx="10464801" cy="113030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Aplikace pro vlastní tvorbu</a:t>
            </a:r>
          </a:p>
        </p:txBody>
      </p:sp>
      <p:pic>
        <p:nvPicPr>
          <p:cNvPr id="46" name="image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2246" y="486911"/>
            <a:ext cx="8926208" cy="6694657"/>
          </a:xfrm>
          <a:prstGeom prst="rect">
            <a:avLst/>
          </a:prstGeom>
          <a:ln w="12700">
            <a:miter lim="400000"/>
          </a:ln>
        </p:spPr>
      </p:pic>
      <p:sp>
        <p:nvSpPr>
          <p:cNvPr id="47" name="Shape 47"/>
          <p:cNvSpPr/>
          <p:nvPr>
            <p:ph type="sldNum" sz="quarter" idx="2"/>
          </p:nvPr>
        </p:nvSpPr>
        <p:spPr>
          <a:xfrm>
            <a:off x="6375348" y="9245600"/>
            <a:ext cx="241403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</a:fld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3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Prezentace kurzu vzdělávacího programu B3 ,,Oborové didaktiky"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Název projektu: “Další vzdělávání pedagogických pracovníků k jejich vyšší konkurenceschopnosti”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Číslo projektu: CZ.1.07/1.3.00/51/0029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Vypracovala: Lucie Šeps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pro vlastní tvorbu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Bitsboard                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iMovie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Little Story Maker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Move &amp; Match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Book creator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s všeobecným zaměřením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1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2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Tobík uklízí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Poznej obrázky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Mluvídek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Brumík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Předškolní brašnička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Mozkovna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Milionář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Víceboj Lite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Dějepis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History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Earth viewer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Louvre HD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Prague 1606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Masterpieces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Husiti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Hudba v Praze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Občanská nauka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Značky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mZnačkyCZ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Dopravka Free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První pomoc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Ekontíci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Joulinka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Pepi Doctor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Přírodověda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hub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ptáků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Ilbert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Essential skeleton 4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Anatomy 4D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EyeDecide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SpineDecide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FootDecide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HandDecide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HeartDecide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DentalDecide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Shoulder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ENTDecide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Zeměpis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World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GuessPlace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Google Earth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Space Journey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Best ISS 3D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Vlajky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 - learning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hlinkClick r:id="rId2" invalidUrl="" action="" tgtFrame="" tooltip="" history="1" highlightClick="0" endSnd="0"/>
              </a:rPr>
              <a:t>http://elearning.hcsrdce.cz/</a:t>
            </a:r>
          </a:p>
        </p:txBody>
      </p:sp>
      <p:sp>
        <p:nvSpPr>
          <p:cNvPr id="90" name="Shape 90"/>
          <p:cNvSpPr/>
          <p:nvPr>
            <p:ph type="body" idx="1"/>
          </p:nvPr>
        </p:nvSpPr>
        <p:spPr>
          <a:xfrm>
            <a:off x="1447901" y="7648433"/>
            <a:ext cx="10464801" cy="113030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Tobík uklízí</a:t>
            </a:r>
          </a:p>
        </p:txBody>
      </p:sp>
      <p:sp>
        <p:nvSpPr>
          <p:cNvPr id="91" name="Shape 91"/>
          <p:cNvSpPr/>
          <p:nvPr>
            <p:ph type="sldNum" sz="quarter" idx="2"/>
          </p:nvPr>
        </p:nvSpPr>
        <p:spPr>
          <a:xfrm>
            <a:off x="6311798" y="9245600"/>
            <a:ext cx="368505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</a:fld>
          </a:p>
        </p:txBody>
      </p:sp>
      <p:pic>
        <p:nvPicPr>
          <p:cNvPr id="92" name="image10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35489" y="481202"/>
            <a:ext cx="8933821" cy="67003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9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Prezentace kurzu vzdělávacího programu B3 ,,Oborové didaktiky"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Název projektu: “Další vzdělávání pedagogických pracovníků k jejich vyšší konkurenceschopnosti”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Číslo projektu: CZ.1.07/1.3.00/51/0029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Vypracovala: Lucie Šeps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pro vlastní tvorbu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Bitsboard                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iMovie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Little Story Maker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Move &amp; Match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Book creator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s všeobecným zaměřením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1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2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Tobík uklízí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Poznej obrázky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Mluvídek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Brumík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Předškolní brašnička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Mozkovna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Milionář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Víceboj Lite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Dějepis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History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Earth viewer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Louvre HD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Prague 1606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Masterpieces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Husiti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Hudba v Praze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Občanská nauka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Značky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mZnačkyCZ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Dopravka Free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První pomoc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Ekontíci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Joulinka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Pepi Doctor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Přírodověda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hub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ptáků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Ilbert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Essential skeleton 4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Anatomy 4D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EyeDecide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SpineDecide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FootDecide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HandDecide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HeartDecide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DentalDecide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Shoulder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ENTDecide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Zeměpis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World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GuessPlace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Google Earth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Space Journey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Best ISS 3D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Vlajky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 - learning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hlinkClick r:id="rId2" invalidUrl="" action="" tgtFrame="" tooltip="" history="1" highlightClick="0" endSnd="0"/>
              </a:rPr>
              <a:t>http://elearning.hcsrdce.cz/</a:t>
            </a:r>
          </a:p>
        </p:txBody>
      </p:sp>
      <p:sp>
        <p:nvSpPr>
          <p:cNvPr id="95" name="Shape 95"/>
          <p:cNvSpPr/>
          <p:nvPr>
            <p:ph type="body" idx="1"/>
          </p:nvPr>
        </p:nvSpPr>
        <p:spPr>
          <a:xfrm>
            <a:off x="1270000" y="7633204"/>
            <a:ext cx="10464800" cy="113030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Poznej obrázky</a:t>
            </a:r>
          </a:p>
        </p:txBody>
      </p:sp>
      <p:sp>
        <p:nvSpPr>
          <p:cNvPr id="96" name="Shape 96"/>
          <p:cNvSpPr/>
          <p:nvPr>
            <p:ph type="sldNum" sz="quarter" idx="2"/>
          </p:nvPr>
        </p:nvSpPr>
        <p:spPr>
          <a:xfrm>
            <a:off x="6311798" y="9245600"/>
            <a:ext cx="368505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</a:fld>
          </a:p>
        </p:txBody>
      </p:sp>
      <p:pic>
        <p:nvPicPr>
          <p:cNvPr id="97" name="image11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58354" y="366990"/>
            <a:ext cx="5088093" cy="67841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4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" dur="3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Prezentace kurzu vzdělávacího programu B3 ,,Oborové didaktiky"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Název projektu: “Další vzdělávání pedagogických pracovníků k jejich vyšší konkurenceschopnosti”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Číslo projektu: CZ.1.07/1.3.00/51/0029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Vypracovala: Lucie Šeps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pro vlastní tvorbu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Bitsboard                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iMovie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Little Story Maker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Move &amp; Match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Book creator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s všeobecným zaměřením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1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2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Tobík uklízí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Poznej obrázky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Mluvídek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Brumík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Předškolní brašnička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Mozkovna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Milionář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Víceboj Lite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Dějepis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History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Earth viewer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Louvre HD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Prague 1606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Masterpieces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Husiti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Hudba v Praze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Občanská nauka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Značky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mZnačkyCZ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Dopravka Free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První pomoc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Ekontíci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Joulinka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Pepi Doctor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Přírodověda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hub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ptáků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Ilbert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Essential skeleton 4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Anatomy 4D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EyeDecide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SpineDecide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FootDecide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HandDecide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HeartDecide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DentalDecide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Shoulder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ENTDecide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Zeměpis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World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GuessPlace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Google Earth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Space Journey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Best ISS 3D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Vlajky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 - learning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hlinkClick r:id="rId2" invalidUrl="" action="" tgtFrame="" tooltip="" history="1" highlightClick="0" endSnd="0"/>
              </a:rPr>
              <a:t>http://elearning.hcsrdce.cz/</a:t>
            </a:r>
          </a:p>
        </p:txBody>
      </p:sp>
      <p:sp>
        <p:nvSpPr>
          <p:cNvPr id="100" name="Shape 100"/>
          <p:cNvSpPr/>
          <p:nvPr>
            <p:ph type="body" idx="1"/>
          </p:nvPr>
        </p:nvSpPr>
        <p:spPr>
          <a:xfrm>
            <a:off x="1270000" y="7633204"/>
            <a:ext cx="10464800" cy="113030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Mluvídek</a:t>
            </a:r>
          </a:p>
        </p:txBody>
      </p:sp>
      <p:sp>
        <p:nvSpPr>
          <p:cNvPr id="101" name="Shape 101"/>
          <p:cNvSpPr/>
          <p:nvPr>
            <p:ph type="sldNum" sz="quarter" idx="2"/>
          </p:nvPr>
        </p:nvSpPr>
        <p:spPr>
          <a:xfrm>
            <a:off x="6311798" y="9245600"/>
            <a:ext cx="368505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</a:fld>
          </a:p>
        </p:txBody>
      </p:sp>
      <p:pic>
        <p:nvPicPr>
          <p:cNvPr id="102" name="image12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35488" y="450745"/>
            <a:ext cx="8933824" cy="67003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3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Prezentace kurzu vzdělávacího programu B3 ,,Oborové didaktiky"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Název projektu: “Další vzdělávání pedagogických pracovníků k jejich vyšší konkurenceschopnosti”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Číslo projektu: CZ.1.07/1.3.00/51/0029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Vypracovala: Lucie Šeps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pro vlastní tvorbu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Bitsboard                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iMovie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Little Story Maker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Move &amp; Match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Book creator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s všeobecným zaměřením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1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2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Tobík uklízí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Poznej obrázky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Mluvídek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Brumík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Předškolní brašnička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Mozkovna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Milionář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Víceboj Lite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Dějepis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History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Earth viewer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Louvre HD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Prague 1606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Masterpieces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Husiti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Hudba v Praze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Občanská nauka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Značky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mZnačkyCZ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Dopravka Free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První pomoc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Ekontíci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Joulinka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Pepi Doctor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Přírodověda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hub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ptáků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Ilbert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Essential skeleton 4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Anatomy 4D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EyeDecide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SpineDecide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FootDecide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HandDecide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HeartDecide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DentalDecide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Shoulder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ENTDecide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Zeměpis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World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GuessPlace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Google Earth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Space Journey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Best ISS 3D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Vlajky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 - learning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hlinkClick r:id="rId2" invalidUrl="" action="" tgtFrame="" tooltip="" history="1" highlightClick="0" endSnd="0"/>
              </a:rPr>
              <a:t>http://elearning.hcsrdce.cz/</a:t>
            </a:r>
          </a:p>
        </p:txBody>
      </p:sp>
      <p:sp>
        <p:nvSpPr>
          <p:cNvPr id="105" name="Shape 105"/>
          <p:cNvSpPr/>
          <p:nvPr>
            <p:ph type="body" idx="1"/>
          </p:nvPr>
        </p:nvSpPr>
        <p:spPr>
          <a:xfrm>
            <a:off x="1447901" y="7633204"/>
            <a:ext cx="10464801" cy="113030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Brumík</a:t>
            </a:r>
          </a:p>
        </p:txBody>
      </p:sp>
      <p:sp>
        <p:nvSpPr>
          <p:cNvPr id="106" name="Shape 106"/>
          <p:cNvSpPr/>
          <p:nvPr>
            <p:ph type="sldNum" sz="quarter" idx="2"/>
          </p:nvPr>
        </p:nvSpPr>
        <p:spPr>
          <a:xfrm>
            <a:off x="6311798" y="9245600"/>
            <a:ext cx="368505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</a:fld>
          </a:p>
        </p:txBody>
      </p:sp>
      <p:pic>
        <p:nvPicPr>
          <p:cNvPr id="107" name="image13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35449" y="450686"/>
            <a:ext cx="8933901" cy="67004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Prezentace kurzu vzdělávacího programu B3 ,,Oborové didaktiky"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Název projektu: “Další vzdělávání pedagogických pracovníků k jejich vyšší konkurenceschopnosti”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Číslo projektu: CZ.1.07/1.3.00/51/0029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Vypracovala: Lucie Šeps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pro vlastní tvorbu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Bitsboard                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iMovie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Little Story Maker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Move &amp; Match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Book creator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s všeobecným zaměřením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1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2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Tobík uklízí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Poznej obrázky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Mluvídek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Brumík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Předškolní brašnička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Mozkovna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Milionář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Víceboj Lite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Dějepis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History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Earth viewer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Louvre HD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Prague 1606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Masterpieces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Husiti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Hudba v Praze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Občanská nauka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Značky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mZnačkyCZ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Dopravka Free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První pomoc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Ekontíci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Joulinka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Pepi Doctor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Přírodověda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hub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ptáků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Ilbert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Essential skeleton 4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Anatomy 4D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EyeDecide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SpineDecide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FootDecide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HandDecide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HeartDecide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DentalDecide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Shoulder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ENTDecide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Zeměpis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World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GuessPlace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Google Earth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Space Journey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Best ISS 3D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Vlajky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 - learning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hlinkClick r:id="rId2" invalidUrl="" action="" tgtFrame="" tooltip="" history="1" highlightClick="0" endSnd="0"/>
              </a:rPr>
              <a:t>http://elearning.hcsrdce.cz/</a:t>
            </a:r>
          </a:p>
        </p:txBody>
      </p:sp>
      <p:sp>
        <p:nvSpPr>
          <p:cNvPr id="110" name="Shape 110"/>
          <p:cNvSpPr/>
          <p:nvPr>
            <p:ph type="body" idx="1"/>
          </p:nvPr>
        </p:nvSpPr>
        <p:spPr>
          <a:xfrm>
            <a:off x="1270000" y="7648433"/>
            <a:ext cx="10464800" cy="113030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Předškolní brašnička</a:t>
            </a:r>
          </a:p>
        </p:txBody>
      </p:sp>
      <p:sp>
        <p:nvSpPr>
          <p:cNvPr id="111" name="Shape 111"/>
          <p:cNvSpPr/>
          <p:nvPr>
            <p:ph type="sldNum" sz="quarter" idx="2"/>
          </p:nvPr>
        </p:nvSpPr>
        <p:spPr>
          <a:xfrm>
            <a:off x="6311798" y="9245600"/>
            <a:ext cx="368505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</a:fld>
          </a:p>
        </p:txBody>
      </p:sp>
      <p:pic>
        <p:nvPicPr>
          <p:cNvPr id="112" name="image1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30413" y="473586"/>
            <a:ext cx="8943975" cy="67079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7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Prezentace kurzu vzdělávacího programu B3 ,,Oborové didaktiky"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Název projektu: “Další vzdělávání pedagogických pracovníků k jejich vyšší konkurenceschopnosti”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Číslo projektu: CZ.1.07/1.3.00/51/0029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Vypracovala: Lucie Šeps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pro vlastní tvorbu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Bitsboard                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iMovie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Little Story Maker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Move &amp; Match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Book creator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s všeobecným zaměřením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1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2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Tobík uklízí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Poznej obrázky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Mluvídek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Brumík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Předškolní brašnička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Mozkovna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Milionář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Víceboj Lite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Dějepis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History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Earth viewer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Louvre HD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Prague 1606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Masterpieces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Husiti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Hudba v Praze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Občanská nauka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Značky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mZnačkyCZ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Dopravka Free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První pomoc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Ekontíci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Joulinka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Pepi Doctor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Přírodověda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hub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ptáků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Ilbert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Essential skeleton 4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Anatomy 4D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EyeDecide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SpineDecide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FootDecide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HandDecide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HeartDecide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DentalDecide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Shoulder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ENTDecide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Zeměpis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World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GuessPlace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Google Earth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Space Journey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Best ISS 3D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Vlajky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 - learning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hlinkClick r:id="rId2" invalidUrl="" action="" tgtFrame="" tooltip="" history="1" highlightClick="0" endSnd="0"/>
              </a:rPr>
              <a:t>http://elearning.hcsrdce.cz/</a:t>
            </a:r>
          </a:p>
        </p:txBody>
      </p:sp>
      <p:sp>
        <p:nvSpPr>
          <p:cNvPr id="115" name="Shape 115"/>
          <p:cNvSpPr/>
          <p:nvPr>
            <p:ph type="body" idx="1"/>
          </p:nvPr>
        </p:nvSpPr>
        <p:spPr>
          <a:xfrm>
            <a:off x="1447901" y="7663660"/>
            <a:ext cx="10464801" cy="113030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Mozkovna</a:t>
            </a:r>
          </a:p>
        </p:txBody>
      </p:sp>
      <p:sp>
        <p:nvSpPr>
          <p:cNvPr id="116" name="Shape 116"/>
          <p:cNvSpPr/>
          <p:nvPr>
            <p:ph type="sldNum" sz="quarter" idx="2"/>
          </p:nvPr>
        </p:nvSpPr>
        <p:spPr>
          <a:xfrm>
            <a:off x="6311798" y="9245600"/>
            <a:ext cx="368505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</a:fld>
          </a:p>
        </p:txBody>
      </p:sp>
      <p:pic>
        <p:nvPicPr>
          <p:cNvPr id="117" name="image15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41222" y="382218"/>
            <a:ext cx="5122356" cy="68298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9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Prezentace kurzu vzdělávacího programu B3 ,,Oborové didaktiky"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Název projektu: “Další vzdělávání pedagogických pracovníků k jejich vyšší konkurenceschopnosti”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Číslo projektu: CZ.1.07/1.3.00/51/0029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Vypracovala: Lucie Šeps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pro vlastní tvorbu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Bitsboard                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iMovie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Little Story Maker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Move &amp; Match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Book creator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s všeobecným zaměřením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1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2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Tobík uklízí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Poznej obrázky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Mluvídek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Brumík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Předškolní brašnička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Mozkovna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Milionář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Víceboj Lite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Dějepis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History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Earth viewer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Louvre HD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Prague 1606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Masterpieces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Husiti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Hudba v Praze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Občanská nauka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Značky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mZnačkyCZ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Dopravka Free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První pomoc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Ekontíci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Joulinka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Pepi Doctor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Přírodověda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hub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ptáků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Ilbert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Essential skeleton 4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Anatomy 4D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EyeDecide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SpineDecide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FootDecide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HandDecide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HeartDecide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DentalDecide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Shoulder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ENTDecide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Zeměpis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World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GuessPlace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Google Earth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Space Journey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Best ISS 3D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Vlajky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 - learning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hlinkClick r:id="rId2" invalidUrl="" action="" tgtFrame="" tooltip="" history="1" highlightClick="0" endSnd="0"/>
              </a:rPr>
              <a:t>http://elearning.hcsrdce.cz/</a:t>
            </a:r>
          </a:p>
        </p:txBody>
      </p:sp>
      <p:sp>
        <p:nvSpPr>
          <p:cNvPr id="120" name="Shape 120"/>
          <p:cNvSpPr/>
          <p:nvPr>
            <p:ph type="body" idx="1"/>
          </p:nvPr>
        </p:nvSpPr>
        <p:spPr>
          <a:xfrm>
            <a:off x="1270000" y="7633204"/>
            <a:ext cx="10464800" cy="113030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Milionář</a:t>
            </a:r>
          </a:p>
        </p:txBody>
      </p:sp>
      <p:sp>
        <p:nvSpPr>
          <p:cNvPr id="121" name="Shape 121"/>
          <p:cNvSpPr/>
          <p:nvPr>
            <p:ph type="sldNum" sz="quarter" idx="2"/>
          </p:nvPr>
        </p:nvSpPr>
        <p:spPr>
          <a:xfrm>
            <a:off x="6311798" y="9245600"/>
            <a:ext cx="368505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</a:fld>
          </a:p>
        </p:txBody>
      </p:sp>
      <p:pic>
        <p:nvPicPr>
          <p:cNvPr id="122" name="image16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25338" y="435517"/>
            <a:ext cx="8954124" cy="67155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Prezentace kurzu vzdělávacího programu B3 ,,Oborové didaktiky"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Název projektu: “Další vzdělávání pedagogických pracovníků k jejich vyšší konkurenceschopnosti”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Číslo projektu: CZ.1.07/1.3.00/51/0029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Vypracovala: Lucie Šeps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pro vlastní tvorbu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Bitsboard                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iMovie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Little Story Maker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Move &amp; Match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Book creator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s všeobecným zaměřením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1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2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Tobík uklízí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Poznej obrázky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Mluvídek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Brumík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Předškolní brašnička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Mozkovna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Milionář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Víceboj Lite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Dějepis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History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Earth viewer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Louvre HD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Prague 1606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Masterpieces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Husiti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Hudba v Praze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Občanská nauka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Značky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mZnačkyCZ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Dopravka Free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První pomoc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Ekontíci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Joulinka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Pepi Doctor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Přírodověda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hub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ptáků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Ilbert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Essential skeleton 4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Anatomy 4D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EyeDecide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SpineDecide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FootDecide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HandDecide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HeartDecide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DentalDecide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Shoulder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ENTDecide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Zeměpis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World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GuessPlace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Google Earth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Space Journey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Best ISS 3D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Vlajky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 - learning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hlinkClick r:id="rId2" invalidUrl="" action="" tgtFrame="" tooltip="" history="1" highlightClick="0" endSnd="0"/>
              </a:rPr>
              <a:t>http://elearning.hcsrdce.cz/</a:t>
            </a:r>
          </a:p>
        </p:txBody>
      </p:sp>
      <p:sp>
        <p:nvSpPr>
          <p:cNvPr id="125" name="Shape 125"/>
          <p:cNvSpPr/>
          <p:nvPr>
            <p:ph type="body" idx="1"/>
          </p:nvPr>
        </p:nvSpPr>
        <p:spPr>
          <a:xfrm>
            <a:off x="1447901" y="7648433"/>
            <a:ext cx="10464801" cy="113030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Víceboj Lite</a:t>
            </a:r>
          </a:p>
        </p:txBody>
      </p:sp>
      <p:sp>
        <p:nvSpPr>
          <p:cNvPr id="126" name="Shape 126"/>
          <p:cNvSpPr/>
          <p:nvPr>
            <p:ph type="sldNum" sz="quarter" idx="2"/>
          </p:nvPr>
        </p:nvSpPr>
        <p:spPr>
          <a:xfrm>
            <a:off x="6311798" y="9245600"/>
            <a:ext cx="368505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</a:fld>
          </a:p>
        </p:txBody>
      </p:sp>
      <p:pic>
        <p:nvPicPr>
          <p:cNvPr id="127" name="image17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50717" y="504043"/>
            <a:ext cx="8903366" cy="66775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2" presetID="17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Prezentace kurzu vzdělávacího programu B3 ,,Oborové didaktiky"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Název projektu: “Další vzdělávání pedagogických pracovníků k jejich vyšší konkurenceschopnosti”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Číslo projektu: CZ.1.07/1.3.00/51/0029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Vypracovala: Lucie Šeps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pro vlastní tvorbu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Bitsboard                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iMovie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Little Story Maker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Move &amp; Match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Book creator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s všeobecným zaměřením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1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2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Tobík uklízí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Poznej obrázky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Mluvídek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Brumík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Předškolní brašnička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Mozkovna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Milionář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Víceboj Lite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Dějepis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History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Earth viewer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Louvre HD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Prague 1606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Masterpieces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Husiti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Hudba v Praze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Občanská nauka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Značky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mZnačkyCZ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Dopravka Free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První pomoc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Ekontíci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Joulinka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Pepi Doctor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Přírodověda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hub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ptáků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Ilbert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Essential skeleton 4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Anatomy 4D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EyeDecide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SpineDecide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FootDecide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HandDecide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HeartDecide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DentalDecide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Shoulder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ENTDecide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Zeměpis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World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GuessPlace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Google Earth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Space Journey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Best ISS 3D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Vlajky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 - learning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hlinkClick r:id="rId2" invalidUrl="" action="" tgtFrame="" tooltip="" history="1" highlightClick="0" endSnd="0"/>
              </a:rPr>
              <a:t>http://elearning.hcsrdce.cz/</a:t>
            </a:r>
          </a:p>
        </p:txBody>
      </p:sp>
      <p:sp>
        <p:nvSpPr>
          <p:cNvPr id="130" name="Shape 130"/>
          <p:cNvSpPr/>
          <p:nvPr>
            <p:ph type="body" idx="1"/>
          </p:nvPr>
        </p:nvSpPr>
        <p:spPr>
          <a:xfrm>
            <a:off x="1270000" y="7663660"/>
            <a:ext cx="10464800" cy="113030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Šibenice</a:t>
            </a:r>
          </a:p>
        </p:txBody>
      </p:sp>
      <p:sp>
        <p:nvSpPr>
          <p:cNvPr id="131" name="Shape 131"/>
          <p:cNvSpPr/>
          <p:nvPr>
            <p:ph type="sldNum" sz="quarter" idx="2"/>
          </p:nvPr>
        </p:nvSpPr>
        <p:spPr>
          <a:xfrm>
            <a:off x="6311798" y="9245600"/>
            <a:ext cx="368505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</a:fld>
          </a:p>
        </p:txBody>
      </p:sp>
      <p:pic>
        <p:nvPicPr>
          <p:cNvPr id="132" name="image18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52644" y="412675"/>
            <a:ext cx="5099512" cy="67993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3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0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Prezentace kurzu vzdělávacího programu B3 ,,Oborové didaktiky"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Název projektu: “Další vzdělávání pedagogických pracovníků k jejich vyšší konkurenceschopnosti”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Číslo projektu: CZ.1.07/1.3.00/51/0029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Vypracovala: Lucie Šeps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pro vlastní tvorbu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Bitsboard                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iMovie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Little Story Maker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Move &amp; Match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Book creator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s všeobecným zaměřením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1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2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Tobík uklízí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Poznej obrázky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Mluvídek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Brumík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Předškolní brašnička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Mozkovna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Milionář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Víceboj Lite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Dějepis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History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Earth viewer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Louvre HD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Prague 1606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Masterpieces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Husiti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Hudba v Praze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Občanská nauka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Značky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mZnačkyCZ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Dopravka Free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První pomoc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Ekontíci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Joulinka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Pepi Doctor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Přírodověda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hub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ptáků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Ilbert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Essential skeleton 4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Anatomy 4D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EyeDecide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SpineDecide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FootDecide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HandDecide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HeartDecide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DentalDecide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Shoulder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ENTDecide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Zeměpis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World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GuessPlace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Google Earth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Space Journey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Best ISS 3D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Vlajky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 - learning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http://elearning.hcsrdce.cz/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Prezentace kurzu vzdělávacího programu B3 ,,Oborové didaktiky"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Název projektu: “Další vzdělávání pedagogických pracovníků k jejich vyšší konkurenceschopnosti”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Číslo projektu: CZ.1.07/1.3.00/51/0029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Vypracovala: Lucie Šeps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pro vlastní tvorbu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Bitsboard                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iMovie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Little Story Maker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Move &amp; Match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Book creator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s všeobecným zaměřením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1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2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Tobík uklízí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Poznej obrázky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Mluvídek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Brumík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Předškolní brašnička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Mozkovna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Milionář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Víceboj Lite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Dějepis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History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Earth viewer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Louvre HD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Prague 1606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Masterpieces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Husiti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Hudba v Praze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Občanská nauka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Značky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mZnačkyCZ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Dopravka Free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První pomoc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Ekontíci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Joulinka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Pepi Doctor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Přírodověda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hub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ptáků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Ilbert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Essential skeleton 4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Anatomy 4D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EyeDecide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SpineDecide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FootDecide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HandDecide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HeartDecide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DentalDecide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Shoulder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ENTDecide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Zeměpis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World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GuessPlace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Google Earth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Space Journey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Best ISS 3D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Vlajky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 - learning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hlinkClick r:id="rId2" invalidUrl="" action="" tgtFrame="" tooltip="" history="1" highlightClick="0" endSnd="0"/>
              </a:rPr>
              <a:t>http://elearning.hcsrdce.cz/</a:t>
            </a:r>
          </a:p>
        </p:txBody>
      </p:sp>
      <p:sp>
        <p:nvSpPr>
          <p:cNvPr id="135" name="Shape 135"/>
          <p:cNvSpPr/>
          <p:nvPr>
            <p:ph type="body" idx="1"/>
          </p:nvPr>
        </p:nvSpPr>
        <p:spPr>
          <a:xfrm>
            <a:off x="1270000" y="7663660"/>
            <a:ext cx="10464800" cy="113030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Dějepis</a:t>
            </a:r>
          </a:p>
        </p:txBody>
      </p:sp>
      <p:sp>
        <p:nvSpPr>
          <p:cNvPr id="136" name="Shape 136"/>
          <p:cNvSpPr/>
          <p:nvPr>
            <p:ph type="sldNum" sz="quarter" idx="2"/>
          </p:nvPr>
        </p:nvSpPr>
        <p:spPr>
          <a:xfrm>
            <a:off x="6311798" y="9245600"/>
            <a:ext cx="368505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</a:fld>
          </a:p>
        </p:txBody>
      </p:sp>
      <p:pic>
        <p:nvPicPr>
          <p:cNvPr id="137" name="image19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55792" y="542114"/>
            <a:ext cx="8893215" cy="66699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8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>
            <p:ph type="title"/>
          </p:nvPr>
        </p:nvSpPr>
        <p:spPr>
          <a:xfrm>
            <a:off x="861229" y="988517"/>
            <a:ext cx="10464801" cy="3302003"/>
          </a:xfrm>
          <a:prstGeom prst="rect">
            <a:avLst/>
          </a:prstGeom>
        </p:spPr>
        <p:txBody>
          <a:bodyPr/>
          <a:lstStyle/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Prezentace kurzu vzdělávacího programu B3 ,,Oborové didaktiky"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Název projektu: “Další vzdělávání pedagogických pracovníků k jejich vyšší konkurenceschopnosti”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Číslo projektu: CZ.1.07/1.3.00/51/0029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Vypracovala: Lucie Šeps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pro vlastní tvorbu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Bitsboard                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iMovie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Little Story Maker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Move &amp; Match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Book creator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s všeobecným zaměřením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1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2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Tobík uklízí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Poznej obrázky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Mluvídek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Brumík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Předškolní brašnička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Mozkovna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Milionář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Víceboj Lite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Dějepis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History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Earth viewer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Louvre HD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Prague 1606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Masterpieces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Husiti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Hudba v Praze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Občanská nauka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Značky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mZnačkyCZ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Dopravka Free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První pomoc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Ekontíci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Joulinka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Pepi Doctor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Přírodověda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hub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ptáků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Ilbert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Essential skeleton 4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Anatomy 4D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EyeDecide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SpineDecide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FootDecide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HandDecide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HeartDecide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DentalDecide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Shoulder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ENTDecide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Zeměpis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World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GuessPlace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Google Earth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Space Journey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Best ISS 3D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Vlajky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 - learning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hlinkClick r:id="rId2" invalidUrl="" action="" tgtFrame="" tooltip="" history="1" highlightClick="0" endSnd="0"/>
              </a:rPr>
              <a:t>http://elearning.hcsrdce.cz/</a:t>
            </a:r>
          </a:p>
        </p:txBody>
      </p:sp>
      <p:sp>
        <p:nvSpPr>
          <p:cNvPr id="50" name="Shape 50"/>
          <p:cNvSpPr/>
          <p:nvPr>
            <p:ph type="body" idx="1"/>
          </p:nvPr>
        </p:nvSpPr>
        <p:spPr>
          <a:xfrm>
            <a:off x="1270000" y="7587521"/>
            <a:ext cx="10464800" cy="113030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Bitsboard</a:t>
            </a:r>
          </a:p>
        </p:txBody>
      </p:sp>
      <p:sp>
        <p:nvSpPr>
          <p:cNvPr id="51" name="Shape 51"/>
          <p:cNvSpPr/>
          <p:nvPr>
            <p:ph type="sldNum" sz="quarter" idx="2"/>
          </p:nvPr>
        </p:nvSpPr>
        <p:spPr>
          <a:xfrm>
            <a:off x="6375348" y="9245600"/>
            <a:ext cx="241403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</a:fld>
          </a:p>
        </p:txBody>
      </p:sp>
      <p:pic>
        <p:nvPicPr>
          <p:cNvPr id="52" name="image2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50717" y="382218"/>
            <a:ext cx="8903366" cy="66775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3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Prezentace kurzu vzdělávacího programu B3 ,,Oborové didaktiky"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Název projektu: “Další vzdělávání pedagogických pracovníků k jejich vyšší konkurenceschopnosti”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Číslo projektu: CZ.1.07/1.3.00/51/0029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Vypracovala: Lucie Šeps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pro vlastní tvorbu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Bitsboard                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iMovie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Little Story Maker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Move &amp; Match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Book creator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s všeobecným zaměřením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1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2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Tobík uklízí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Poznej obrázky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Mluvídek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Brumík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Předškolní brašnička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Mozkovna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Milionář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Víceboj Lite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Dějepis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History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Earth viewer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Louvre HD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Prague 1606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Masterpieces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Husiti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Hudba v Praze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Občanská nauka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Značky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mZnačkyCZ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Dopravka Free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První pomoc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Ekontíci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Joulinka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Pepi Doctor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Přírodověda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hub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ptáků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Ilbert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Essential skeleton 4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Anatomy 4D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EyeDecide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SpineDecide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FootDecide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HandDecide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HeartDecide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DentalDecide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Shoulder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ENTDecide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Zeměpis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World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GuessPlace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Google Earth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Space Journey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Best ISS 3D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Vlajky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 - learning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hlinkClick r:id="rId2" invalidUrl="" action="" tgtFrame="" tooltip="" history="1" highlightClick="0" endSnd="0"/>
              </a:rPr>
              <a:t>http://elearning.hcsrdce.cz/</a:t>
            </a:r>
          </a:p>
        </p:txBody>
      </p:sp>
      <p:sp>
        <p:nvSpPr>
          <p:cNvPr id="140" name="Shape 140"/>
          <p:cNvSpPr/>
          <p:nvPr>
            <p:ph type="body" idx="1"/>
          </p:nvPr>
        </p:nvSpPr>
        <p:spPr>
          <a:xfrm>
            <a:off x="1447901" y="7663660"/>
            <a:ext cx="10464801" cy="113030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History maps</a:t>
            </a:r>
          </a:p>
        </p:txBody>
      </p:sp>
      <p:sp>
        <p:nvSpPr>
          <p:cNvPr id="141" name="Shape 141"/>
          <p:cNvSpPr/>
          <p:nvPr>
            <p:ph type="sldNum" sz="quarter" idx="2"/>
          </p:nvPr>
        </p:nvSpPr>
        <p:spPr>
          <a:xfrm>
            <a:off x="6311798" y="9245600"/>
            <a:ext cx="368505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</a:fld>
          </a:p>
        </p:txBody>
      </p:sp>
      <p:pic>
        <p:nvPicPr>
          <p:cNvPr id="142" name="image20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50717" y="534499"/>
            <a:ext cx="8903366" cy="66775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8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0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Prezentace kurzu vzdělávacího programu B3 ,,Oborové didaktiky"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Název projektu: “Další vzdělávání pedagogických pracovníků k jejich vyšší konkurenceschopnosti”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Číslo projektu: CZ.1.07/1.3.00/51/0029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Vypracovala: Lucie Šeps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pro vlastní tvorbu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Bitsboard                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iMovie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Little Story Maker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Move &amp; Match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Book creator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s všeobecným zaměřením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1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2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Tobík uklízí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Poznej obrázky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Mluvídek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Brumík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Předškolní brašnička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Mozkovna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Milionář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Víceboj Lite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Dějepis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History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Earth viewer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Louvre HD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Prague 1606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Masterpieces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Husiti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Hudba v Praze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Občanská nauka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Značky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mZnačkyCZ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Dopravka Free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První pomoc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Ekontíci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Joulinka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Pepi Doctor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Přírodověda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hub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ptáků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Ilbert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Essential skeleton 4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Anatomy 4D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EyeDecide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SpineDecide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FootDecide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HandDecide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HeartDecide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DentalDecide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Shoulder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ENTDecide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Zeměpis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World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GuessPlace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Google Earth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Space Journey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Best ISS 3D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Vlajky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 - learning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hlinkClick r:id="rId2" invalidUrl="" action="" tgtFrame="" tooltip="" history="1" highlightClick="0" endSnd="0"/>
              </a:rPr>
              <a:t>http://elearning.hcsrdce.cz/</a:t>
            </a:r>
          </a:p>
        </p:txBody>
      </p:sp>
      <p:sp>
        <p:nvSpPr>
          <p:cNvPr id="145" name="Shape 145"/>
          <p:cNvSpPr/>
          <p:nvPr>
            <p:ph type="body" idx="1"/>
          </p:nvPr>
        </p:nvSpPr>
        <p:spPr>
          <a:xfrm>
            <a:off x="1270000" y="7648433"/>
            <a:ext cx="10464800" cy="113030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Earth viewer</a:t>
            </a:r>
          </a:p>
        </p:txBody>
      </p:sp>
      <p:sp>
        <p:nvSpPr>
          <p:cNvPr id="146" name="Shape 146"/>
          <p:cNvSpPr/>
          <p:nvPr>
            <p:ph type="sldNum" sz="quarter" idx="2"/>
          </p:nvPr>
        </p:nvSpPr>
        <p:spPr>
          <a:xfrm>
            <a:off x="6311798" y="9245600"/>
            <a:ext cx="368505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</a:fld>
          </a:p>
        </p:txBody>
      </p:sp>
      <p:pic>
        <p:nvPicPr>
          <p:cNvPr id="147" name="image21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55792" y="511658"/>
            <a:ext cx="8893215" cy="66699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3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5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Prezentace kurzu vzdělávacího programu B3 ,,Oborové didaktiky"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Název projektu: “Další vzdělávání pedagogických pracovníků k jejich vyšší konkurenceschopnosti”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Číslo projektu: CZ.1.07/1.3.00/51/0029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Vypracovala: Lucie Šeps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pro vlastní tvorbu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Bitsboard                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iMovie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Little Story Maker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Move &amp; Match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Book creator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s všeobecným zaměřením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1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2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Tobík uklízí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Poznej obrázky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Mluvídek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Brumík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Předškolní brašnička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Mozkovna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Milionář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Víceboj Lite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Dějepis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History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Earth viewer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Louvre HD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Prague 1606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Masterpieces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Husiti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Hudba v Praze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Občanská nauka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Značky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mZnačkyCZ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Dopravka Free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První pomoc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Ekontíci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Joulinka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Pepi Doctor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Přírodověda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hub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ptáků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Ilbert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Essential skeleton 4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Anatomy 4D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EyeDecide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SpineDecide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FootDecide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HandDecide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HeartDecide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DentalDecide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Shoulder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ENTDecide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Zeměpis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World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GuessPlace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Google Earth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Space Journey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Best ISS 3D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Vlajky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 - learning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hlinkClick r:id="rId2" invalidUrl="" action="" tgtFrame="" tooltip="" history="1" highlightClick="0" endSnd="0"/>
              </a:rPr>
              <a:t>http://elearning.hcsrdce.cz/</a:t>
            </a:r>
          </a:p>
        </p:txBody>
      </p:sp>
      <p:sp>
        <p:nvSpPr>
          <p:cNvPr id="150" name="Shape 150"/>
          <p:cNvSpPr/>
          <p:nvPr>
            <p:ph type="body" idx="1"/>
          </p:nvPr>
        </p:nvSpPr>
        <p:spPr>
          <a:xfrm>
            <a:off x="1270000" y="7663660"/>
            <a:ext cx="10464800" cy="113030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Louvre HD</a:t>
            </a:r>
          </a:p>
        </p:txBody>
      </p:sp>
      <p:sp>
        <p:nvSpPr>
          <p:cNvPr id="151" name="Shape 151"/>
          <p:cNvSpPr/>
          <p:nvPr>
            <p:ph type="sldNum" sz="quarter" idx="2"/>
          </p:nvPr>
        </p:nvSpPr>
        <p:spPr>
          <a:xfrm>
            <a:off x="6311798" y="9245600"/>
            <a:ext cx="368505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</a:fld>
          </a:p>
        </p:txBody>
      </p:sp>
      <p:pic>
        <p:nvPicPr>
          <p:cNvPr id="152" name="image22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35488" y="511658"/>
            <a:ext cx="8933824" cy="67003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3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0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Prezentace kurzu vzdělávacího programu B3 ,,Oborové didaktiky"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Název projektu: “Další vzdělávání pedagogických pracovníků k jejich vyšší konkurenceschopnosti”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Číslo projektu: CZ.1.07/1.3.00/51/0029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Vypracovala: Lucie Šeps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pro vlastní tvorbu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Bitsboard                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iMovie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Little Story Maker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Move &amp; Match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Book creator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s všeobecným zaměřením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1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2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Tobík uklízí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Poznej obrázky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Mluvídek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Brumík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Předškolní brašnička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Mozkovna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Milionář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Víceboj Lite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Dějepis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History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Earth viewer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Louvre HD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Prague 1606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Masterpieces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Husiti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Hudba v Praze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Občanská nauka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Značky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mZnačkyCZ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Dopravka Free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První pomoc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Ekontíci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Joulinka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Pepi Doctor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Přírodověda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hub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ptáků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Ilbert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Essential skeleton 4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Anatomy 4D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EyeDecide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SpineDecide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FootDecide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HandDecide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HeartDecide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DentalDecide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Shoulder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ENTDecide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Zeměpis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World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GuessPlace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Google Earth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Space Journey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Best ISS 3D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Vlajky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 - learning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hlinkClick r:id="rId2" invalidUrl="" action="" tgtFrame="" tooltip="" history="1" highlightClick="0" endSnd="0"/>
              </a:rPr>
              <a:t>http://elearning.hcsrdce.cz/</a:t>
            </a:r>
          </a:p>
        </p:txBody>
      </p:sp>
      <p:sp>
        <p:nvSpPr>
          <p:cNvPr id="155" name="Shape 155"/>
          <p:cNvSpPr/>
          <p:nvPr>
            <p:ph type="body" idx="1"/>
          </p:nvPr>
        </p:nvSpPr>
        <p:spPr>
          <a:xfrm>
            <a:off x="889297" y="7663660"/>
            <a:ext cx="10464801" cy="113030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Prague 1606</a:t>
            </a:r>
          </a:p>
        </p:txBody>
      </p:sp>
      <p:sp>
        <p:nvSpPr>
          <p:cNvPr id="156" name="Shape 156"/>
          <p:cNvSpPr/>
          <p:nvPr>
            <p:ph type="sldNum" sz="quarter" idx="2"/>
          </p:nvPr>
        </p:nvSpPr>
        <p:spPr>
          <a:xfrm>
            <a:off x="6311798" y="9245600"/>
            <a:ext cx="368505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</a:fld>
          </a:p>
        </p:txBody>
      </p:sp>
      <p:pic>
        <p:nvPicPr>
          <p:cNvPr id="157" name="image23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45641" y="526886"/>
            <a:ext cx="8913518" cy="66851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3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5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Prezentace kurzu vzdělávacího programu B3 ,,Oborové didaktiky"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Název projektu: “Další vzdělávání pedagogických pracovníků k jejich vyšší konkurenceschopnosti”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Číslo projektu: CZ.1.07/1.3.00/51/0029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Vypracovala: Lucie Šeps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pro vlastní tvorbu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Bitsboard                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iMovie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Little Story Maker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Move &amp; Match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Book creator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s všeobecným zaměřením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1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2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Tobík uklízí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Poznej obrázky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Mluvídek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Brumík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Předškolní brašnička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Mozkovna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Milionář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Víceboj Lite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Dějepis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History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Earth viewer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Louvre HD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Prague 1606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Masterpieces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Husiti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Hudba v Praze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Občanská nauka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Značky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mZnačkyCZ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Dopravka Free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První pomoc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Ekontíci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Joulinka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Pepi Doctor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Přírodověda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hub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ptáků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Ilbert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Essential skeleton 4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Anatomy 4D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EyeDecide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SpineDecide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FootDecide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HandDecide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HeartDecide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DentalDecide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Shoulder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ENTDecide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Zeměpis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World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GuessPlace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Google Earth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Space Journey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Best ISS 3D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Vlajky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 - learning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hlinkClick r:id="rId2" invalidUrl="" action="" tgtFrame="" tooltip="" history="1" highlightClick="0" endSnd="0"/>
              </a:rPr>
              <a:t>http://elearning.hcsrdce.cz/</a:t>
            </a:r>
          </a:p>
        </p:txBody>
      </p:sp>
      <p:sp>
        <p:nvSpPr>
          <p:cNvPr id="160" name="Shape 160"/>
          <p:cNvSpPr/>
          <p:nvPr>
            <p:ph type="body" idx="1"/>
          </p:nvPr>
        </p:nvSpPr>
        <p:spPr>
          <a:xfrm>
            <a:off x="1270000" y="7648433"/>
            <a:ext cx="10464800" cy="113030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Masterpieces</a:t>
            </a:r>
          </a:p>
        </p:txBody>
      </p:sp>
      <p:sp>
        <p:nvSpPr>
          <p:cNvPr id="161" name="Shape 161"/>
          <p:cNvSpPr/>
          <p:nvPr>
            <p:ph type="sldNum" sz="quarter" idx="2"/>
          </p:nvPr>
        </p:nvSpPr>
        <p:spPr>
          <a:xfrm>
            <a:off x="6311798" y="9245600"/>
            <a:ext cx="368505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</a:fld>
          </a:p>
        </p:txBody>
      </p:sp>
      <p:pic>
        <p:nvPicPr>
          <p:cNvPr id="162" name="image2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35488" y="481202"/>
            <a:ext cx="8933824" cy="67003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0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Prezentace kurzu vzdělávacího programu B3 ,,Oborové didaktiky"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Název projektu: “Další vzdělávání pedagogických pracovníků k jejich vyšší konkurenceschopnosti”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Číslo projektu: CZ.1.07/1.3.00/51/0029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Vypracovala: Lucie Šeps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pro vlastní tvorbu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Bitsboard                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iMovie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Little Story Maker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Move &amp; Match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Book creator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s všeobecným zaměřením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1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2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Tobík uklízí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Poznej obrázky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Mluvídek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Brumík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Předškolní brašnička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Mozkovna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Milionář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Víceboj Lite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Dějepis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History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Earth viewer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Louvre HD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Prague 1606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Masterpieces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Husiti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Hudba v Praze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Občanská nauka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Značky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mZnačkyCZ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Dopravka Free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První pomoc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Ekontíci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Joulinka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Pepi Doctor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Přírodověda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hub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ptáků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Ilbert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Essential skeleton 4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Anatomy 4D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EyeDecide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SpineDecide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FootDecide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HandDecide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HeartDecide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DentalDecide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Shoulder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ENTDecide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Zeměpis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World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GuessPlace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Google Earth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Space Journey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Best ISS 3D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Vlajky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 - learning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hlinkClick r:id="rId2" invalidUrl="" action="" tgtFrame="" tooltip="" history="1" highlightClick="0" endSnd="0"/>
              </a:rPr>
              <a:t>http://elearning.hcsrdce.cz/</a:t>
            </a:r>
          </a:p>
        </p:txBody>
      </p:sp>
      <p:sp>
        <p:nvSpPr>
          <p:cNvPr id="165" name="Shape 165"/>
          <p:cNvSpPr/>
          <p:nvPr>
            <p:ph type="body" idx="1"/>
          </p:nvPr>
        </p:nvSpPr>
        <p:spPr>
          <a:xfrm>
            <a:off x="1447901" y="7663660"/>
            <a:ext cx="10464801" cy="113030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Husiti</a:t>
            </a:r>
          </a:p>
        </p:txBody>
      </p:sp>
      <p:sp>
        <p:nvSpPr>
          <p:cNvPr id="166" name="Shape 166"/>
          <p:cNvSpPr/>
          <p:nvPr>
            <p:ph type="sldNum" sz="quarter" idx="2"/>
          </p:nvPr>
        </p:nvSpPr>
        <p:spPr>
          <a:xfrm>
            <a:off x="6311798" y="9245600"/>
            <a:ext cx="368505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</a:fld>
          </a:p>
        </p:txBody>
      </p:sp>
      <p:pic>
        <p:nvPicPr>
          <p:cNvPr id="167" name="image25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40564" y="519271"/>
            <a:ext cx="8923672" cy="66927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3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5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Prezentace kurzu vzdělávacího programu B3 ,,Oborové didaktiky"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Název projektu: “Další vzdělávání pedagogických pracovníků k jejich vyšší konkurenceschopnosti”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Číslo projektu: CZ.1.07/1.3.00/51/0029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Vypracovala: Lucie Šeps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pro vlastní tvorbu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Bitsboard                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iMovie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Little Story Maker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Move &amp; Match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Book creator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s všeobecným zaměřením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1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2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Tobík uklízí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Poznej obrázky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Mluvídek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Brumík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Předškolní brašnička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Mozkovna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Milionář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Víceboj Lite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Dějepis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History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Earth viewer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Louvre HD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Prague 1606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Masterpieces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Husiti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Hudba v Praze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Občanská nauka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Značky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mZnačkyCZ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Dopravka Free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První pomoc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Ekontíci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Joulinka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Pepi Doctor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Přírodověda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hub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ptáků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Ilbert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Essential skeleton 4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Anatomy 4D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EyeDecide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SpineDecide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FootDecide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HandDecide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HeartDecide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DentalDecide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Shoulder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ENTDecide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Zeměpis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World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GuessPlace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Google Earth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Space Journey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Best ISS 3D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Vlajky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 - learning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hlinkClick r:id="rId2" invalidUrl="" action="" tgtFrame="" tooltip="" history="1" highlightClick="0" endSnd="0"/>
              </a:rPr>
              <a:t>http://elearning.hcsrdce.cz/</a:t>
            </a:r>
          </a:p>
        </p:txBody>
      </p:sp>
      <p:sp>
        <p:nvSpPr>
          <p:cNvPr id="170" name="Shape 170"/>
          <p:cNvSpPr/>
          <p:nvPr>
            <p:ph type="body" idx="1"/>
          </p:nvPr>
        </p:nvSpPr>
        <p:spPr>
          <a:xfrm>
            <a:off x="1079398" y="7648433"/>
            <a:ext cx="10464801" cy="113030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Hudba v Praze</a:t>
            </a:r>
          </a:p>
        </p:txBody>
      </p:sp>
      <p:sp>
        <p:nvSpPr>
          <p:cNvPr id="171" name="Shape 171"/>
          <p:cNvSpPr/>
          <p:nvPr>
            <p:ph type="sldNum" sz="quarter" idx="2"/>
          </p:nvPr>
        </p:nvSpPr>
        <p:spPr>
          <a:xfrm>
            <a:off x="6311798" y="9245600"/>
            <a:ext cx="368505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</a:fld>
          </a:p>
        </p:txBody>
      </p:sp>
      <p:pic>
        <p:nvPicPr>
          <p:cNvPr id="172" name="image26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46933" y="366990"/>
            <a:ext cx="5110935" cy="68145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3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0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Prezentace kurzu vzdělávacího programu B3 ,,Oborové didaktiky"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Název projektu: “Další vzdělávání pedagogických pracovníků k jejich vyšší konkurenceschopnosti”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Číslo projektu: CZ.1.07/1.3.00/51/0029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Vypracovala: Lucie Šeps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pro vlastní tvorbu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Bitsboard                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iMovie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Little Story Maker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Move &amp; Match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Book creator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s všeobecným zaměřením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1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2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Tobík uklízí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Poznej obrázky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Mluvídek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Brumík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Předškolní brašnička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Mozkovna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Milionář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Víceboj Lite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Dějepis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History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Earth viewer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Louvre HD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Prague 1606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Masterpieces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Husiti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Hudba v Praze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Občanská nauka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Značky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mZnačkyCZ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Dopravka Free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První pomoc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Ekontíci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Joulinka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Pepi Doctor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Přírodověda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hub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ptáků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Ilbert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Essential skeleton 4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Anatomy 4D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EyeDecide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SpineDecide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FootDecide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HandDecide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HeartDecide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DentalDecide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Shoulder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ENTDecide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Zeměpis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World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GuessPlace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Google Earth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Space Journey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Best ISS 3D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Vlajky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 - learning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hlinkClick r:id="rId2" invalidUrl="" action="" tgtFrame="" tooltip="" history="1" highlightClick="0" endSnd="0"/>
              </a:rPr>
              <a:t>http://elearning.hcsrdce.cz/</a:t>
            </a:r>
          </a:p>
        </p:txBody>
      </p:sp>
      <p:sp>
        <p:nvSpPr>
          <p:cNvPr id="175" name="Shape 175"/>
          <p:cNvSpPr/>
          <p:nvPr>
            <p:ph type="body" idx="1"/>
          </p:nvPr>
        </p:nvSpPr>
        <p:spPr>
          <a:xfrm>
            <a:off x="1270000" y="7648433"/>
            <a:ext cx="10464800" cy="113030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Občanská nauka</a:t>
            </a:r>
          </a:p>
        </p:txBody>
      </p:sp>
      <p:sp>
        <p:nvSpPr>
          <p:cNvPr id="176" name="Shape 176"/>
          <p:cNvSpPr/>
          <p:nvPr>
            <p:ph type="sldNum" sz="quarter" idx="2"/>
          </p:nvPr>
        </p:nvSpPr>
        <p:spPr>
          <a:xfrm>
            <a:off x="6311798" y="9245600"/>
            <a:ext cx="368505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</a:fld>
          </a:p>
        </p:txBody>
      </p:sp>
      <p:pic>
        <p:nvPicPr>
          <p:cNvPr id="177" name="image27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30413" y="473586"/>
            <a:ext cx="8943975" cy="67079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3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5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Prezentace kurzu vzdělávacího programu B3 ,,Oborové didaktiky"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Název projektu: “Další vzdělávání pedagogických pracovníků k jejich vyšší konkurenceschopnosti”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Číslo projektu: CZ.1.07/1.3.00/51/0029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Vypracovala: Lucie Šeps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pro vlastní tvorbu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Bitsboard                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iMovie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Little Story Maker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Move &amp; Match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Book creator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s všeobecným zaměřením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1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2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Tobík uklízí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Poznej obrázky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Mluvídek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Brumík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Předškolní brašnička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Mozkovna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Milionář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Víceboj Lite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Dějepis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History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Earth viewer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Louvre HD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Prague 1606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Masterpieces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Husiti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Hudba v Praze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Občanská nauka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Značky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mZnačkyCZ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Dopravka Free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První pomoc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Ekontíci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Joulinka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Pepi Doctor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Přírodověda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hub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ptáků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Ilbert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Essential skeleton 4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Anatomy 4D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EyeDecide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SpineDecide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FootDecide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HandDecide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HeartDecide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DentalDecide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Shoulder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ENTDecide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Zeměpis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World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GuessPlace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Google Earth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Space Journey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Best ISS 3D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Vlajky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 - learning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hlinkClick r:id="rId2" invalidUrl="" action="" tgtFrame="" tooltip="" history="1" highlightClick="0" endSnd="0"/>
              </a:rPr>
              <a:t>http://elearning.hcsrdce.cz/</a:t>
            </a:r>
          </a:p>
        </p:txBody>
      </p:sp>
      <p:sp>
        <p:nvSpPr>
          <p:cNvPr id="180" name="Shape 180"/>
          <p:cNvSpPr/>
          <p:nvPr>
            <p:ph type="body" idx="1"/>
          </p:nvPr>
        </p:nvSpPr>
        <p:spPr>
          <a:xfrm>
            <a:off x="1270000" y="7663660"/>
            <a:ext cx="10464800" cy="113030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Značky</a:t>
            </a:r>
          </a:p>
        </p:txBody>
      </p:sp>
      <p:sp>
        <p:nvSpPr>
          <p:cNvPr id="181" name="Shape 181"/>
          <p:cNvSpPr/>
          <p:nvPr>
            <p:ph type="sldNum" sz="quarter" idx="2"/>
          </p:nvPr>
        </p:nvSpPr>
        <p:spPr>
          <a:xfrm>
            <a:off x="6311798" y="9245600"/>
            <a:ext cx="368505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</a:fld>
          </a:p>
        </p:txBody>
      </p:sp>
      <p:pic>
        <p:nvPicPr>
          <p:cNvPr id="182" name="image28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49789" y="405061"/>
            <a:ext cx="5105223" cy="68069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7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0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Prezentace kurzu vzdělávacího programu B3 ,,Oborové didaktiky"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Název projektu: “Další vzdělávání pedagogických pracovníků k jejich vyšší konkurenceschopnosti”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Číslo projektu: CZ.1.07/1.3.00/51/0029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Vypracovala: Lucie Šeps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pro vlastní tvorbu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Bitsboard                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iMovie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Little Story Maker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Move &amp; Match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Book creator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s všeobecným zaměřením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1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2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Tobík uklízí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Poznej obrázky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Mluvídek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Brumík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Předškolní brašnička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Mozkovna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Milionář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Víceboj Lite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Dějepis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History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Earth viewer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Louvre HD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Prague 1606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Masterpieces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Husiti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Hudba v Praze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Občanská nauka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Značky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mZnačkyCZ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Dopravka Free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První pomoc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Ekontíci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Joulinka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Pepi Doctor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Přírodověda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hub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ptáků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Ilbert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Essential skeleton 4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Anatomy 4D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EyeDecide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SpineDecide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FootDecide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HandDecide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HeartDecide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DentalDecide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Shoulder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ENTDecide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Zeměpis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World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GuessPlace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Google Earth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Space Journey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Best ISS 3D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Vlajky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 - learning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hlinkClick r:id="rId2" invalidUrl="" action="" tgtFrame="" tooltip="" history="1" highlightClick="0" endSnd="0"/>
              </a:rPr>
              <a:t>http://elearning.hcsrdce.cz/</a:t>
            </a:r>
          </a:p>
        </p:txBody>
      </p:sp>
      <p:sp>
        <p:nvSpPr>
          <p:cNvPr id="185" name="Shape 185"/>
          <p:cNvSpPr/>
          <p:nvPr>
            <p:ph type="body" idx="1"/>
          </p:nvPr>
        </p:nvSpPr>
        <p:spPr>
          <a:xfrm>
            <a:off x="1270000" y="7648433"/>
            <a:ext cx="10464800" cy="113030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mZnačkyCZ</a:t>
            </a:r>
          </a:p>
        </p:txBody>
      </p:sp>
      <p:sp>
        <p:nvSpPr>
          <p:cNvPr id="186" name="Shape 186"/>
          <p:cNvSpPr/>
          <p:nvPr>
            <p:ph type="sldNum" sz="quarter" idx="2"/>
          </p:nvPr>
        </p:nvSpPr>
        <p:spPr>
          <a:xfrm>
            <a:off x="6311798" y="9245600"/>
            <a:ext cx="368505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</a:fld>
          </a:p>
        </p:txBody>
      </p:sp>
      <p:pic>
        <p:nvPicPr>
          <p:cNvPr id="187" name="image29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45641" y="496430"/>
            <a:ext cx="8913517" cy="66851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4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Prezentace kurzu vzdělávacího programu B3 ,,Oborové didaktiky"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Název projektu: “Další vzdělávání pedagogických pracovníků k jejich vyšší konkurenceschopnosti”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Číslo projektu: CZ.1.07/1.3.00/51/0029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Vypracovala: Lucie Šeps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pro vlastní tvorbu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Bitsboard                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iMovie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Little Story Maker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Move &amp; Match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Book creator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s všeobecným zaměřením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1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2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Tobík uklízí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Poznej obrázky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Mluvídek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Brumík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Předškolní brašnička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Mozkovna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Milionář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Víceboj Lite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Dějepis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History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Earth viewer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Louvre HD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Prague 1606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Masterpieces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Husiti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Hudba v Praze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Občanská nauka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Značky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mZnačkyCZ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Dopravka Free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První pomoc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Ekontíci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Joulinka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Pepi Doctor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Přírodověda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hub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ptáků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Ilbert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Essential skeleton 4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Anatomy 4D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EyeDecide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SpineDecide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FootDecide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HandDecide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HeartDecide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DentalDecide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Shoulder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ENTDecide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Zeměpis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World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GuessPlace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Google Earth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Space Journey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Best ISS 3D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Vlajky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 - learning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hlinkClick r:id="rId2" invalidUrl="" action="" tgtFrame="" tooltip="" history="1" highlightClick="0" endSnd="0"/>
              </a:rPr>
              <a:t>http://elearning.hcsrdce.cz/</a:t>
            </a:r>
          </a:p>
        </p:txBody>
      </p:sp>
      <p:sp>
        <p:nvSpPr>
          <p:cNvPr id="55" name="Shape 55"/>
          <p:cNvSpPr/>
          <p:nvPr>
            <p:ph type="body" idx="1"/>
          </p:nvPr>
        </p:nvSpPr>
        <p:spPr>
          <a:xfrm>
            <a:off x="1270000" y="7663660"/>
            <a:ext cx="10464800" cy="113030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iMovie</a:t>
            </a:r>
          </a:p>
        </p:txBody>
      </p:sp>
      <p:sp>
        <p:nvSpPr>
          <p:cNvPr id="56" name="Shape 56"/>
          <p:cNvSpPr/>
          <p:nvPr>
            <p:ph type="sldNum" sz="quarter" idx="2"/>
          </p:nvPr>
        </p:nvSpPr>
        <p:spPr>
          <a:xfrm>
            <a:off x="6375348" y="9245600"/>
            <a:ext cx="241403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</a:fld>
          </a:p>
        </p:txBody>
      </p:sp>
      <p:pic>
        <p:nvPicPr>
          <p:cNvPr id="57" name="image3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25298" y="496369"/>
            <a:ext cx="8954204" cy="67156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3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5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Prezentace kurzu vzdělávacího programu B3 ,,Oborové didaktiky"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Název projektu: “Další vzdělávání pedagogických pracovníků k jejich vyšší konkurenceschopnosti”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Číslo projektu: CZ.1.07/1.3.00/51/0029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Vypracovala: Lucie Šeps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pro vlastní tvorbu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Bitsboard                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iMovie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Little Story Maker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Move &amp; Match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Book creator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s všeobecným zaměřením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1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2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Tobík uklízí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Poznej obrázky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Mluvídek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Brumík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Předškolní brašnička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Mozkovna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Milionář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Víceboj Lite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Dějepis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History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Earth viewer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Louvre HD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Prague 1606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Masterpieces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Husiti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Hudba v Praze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Občanská nauka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Značky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mZnačkyCZ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Dopravka Free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První pomoc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Ekontíci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Joulinka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Pepi Doctor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Přírodověda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hub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ptáků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Ilbert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Essential skeleton 4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Anatomy 4D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EyeDecide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SpineDecide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FootDecide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HandDecide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HeartDecide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DentalDecide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Shoulder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ENTDecide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Zeměpis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World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GuessPlace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Google Earth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Space Journey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Best ISS 3D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Vlajky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 - learning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hlinkClick r:id="rId2" invalidUrl="" action="" tgtFrame="" tooltip="" history="1" highlightClick="0" endSnd="0"/>
              </a:rPr>
              <a:t>http://elearning.hcsrdce.cz/</a:t>
            </a:r>
          </a:p>
        </p:txBody>
      </p:sp>
      <p:sp>
        <p:nvSpPr>
          <p:cNvPr id="190" name="Shape 190"/>
          <p:cNvSpPr/>
          <p:nvPr>
            <p:ph type="body" idx="1"/>
          </p:nvPr>
        </p:nvSpPr>
        <p:spPr>
          <a:xfrm>
            <a:off x="1079398" y="7663660"/>
            <a:ext cx="10464801" cy="113030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Dopravka Free</a:t>
            </a:r>
          </a:p>
        </p:txBody>
      </p:sp>
      <p:sp>
        <p:nvSpPr>
          <p:cNvPr id="191" name="Shape 191"/>
          <p:cNvSpPr/>
          <p:nvPr>
            <p:ph type="sldNum" sz="quarter" idx="2"/>
          </p:nvPr>
        </p:nvSpPr>
        <p:spPr>
          <a:xfrm>
            <a:off x="6311798" y="9245600"/>
            <a:ext cx="368505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</a:fld>
          </a:p>
        </p:txBody>
      </p:sp>
      <p:pic>
        <p:nvPicPr>
          <p:cNvPr id="192" name="image30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45641" y="526886"/>
            <a:ext cx="8913517" cy="66851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9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0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Prezentace kurzu vzdělávacího programu B3 ,,Oborové didaktiky"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Název projektu: “Další vzdělávání pedagogických pracovníků k jejich vyšší konkurenceschopnosti”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Číslo projektu: CZ.1.07/1.3.00/51/0029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Vypracovala: Lucie Šeps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pro vlastní tvorbu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Bitsboard                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iMovie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Little Story Maker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Move &amp; Match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Book creator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s všeobecným zaměřením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1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2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Tobík uklízí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Poznej obrázky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Mluvídek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Brumík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Předškolní brašnička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Mozkovna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Milionář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Víceboj Lite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Dějepis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History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Earth viewer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Louvre HD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Prague 1606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Masterpieces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Husiti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Hudba v Praze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Občanská nauka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Značky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mZnačkyCZ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Dopravka Free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První pomoc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Ekontíci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Joulinka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Pepi Doctor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Přírodověda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hub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ptáků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Ilbert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Essential skeleton 4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Anatomy 4D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EyeDecide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SpineDecide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FootDecide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HandDecide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HeartDecide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DentalDecide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Shoulder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ENTDecide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Zeměpis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World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GuessPlace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Google Earth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Space Journey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Best ISS 3D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Vlajky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 - learning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hlinkClick r:id="rId2" invalidUrl="" action="" tgtFrame="" tooltip="" history="1" highlightClick="0" endSnd="0"/>
              </a:rPr>
              <a:t>http://elearning.hcsrdce.cz/</a:t>
            </a:r>
          </a:p>
        </p:txBody>
      </p:sp>
      <p:sp>
        <p:nvSpPr>
          <p:cNvPr id="195" name="Shape 195"/>
          <p:cNvSpPr/>
          <p:nvPr>
            <p:ph type="body" idx="1"/>
          </p:nvPr>
        </p:nvSpPr>
        <p:spPr>
          <a:xfrm>
            <a:off x="1270000" y="7648433"/>
            <a:ext cx="10464800" cy="113030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První pomoc</a:t>
            </a:r>
          </a:p>
        </p:txBody>
      </p:sp>
      <p:sp>
        <p:nvSpPr>
          <p:cNvPr id="196" name="Shape 196"/>
          <p:cNvSpPr/>
          <p:nvPr>
            <p:ph type="sldNum" sz="quarter" idx="2"/>
          </p:nvPr>
        </p:nvSpPr>
        <p:spPr>
          <a:xfrm>
            <a:off x="6311798" y="9245600"/>
            <a:ext cx="368505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</a:fld>
          </a:p>
        </p:txBody>
      </p:sp>
      <p:pic>
        <p:nvPicPr>
          <p:cNvPr id="197" name="image31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55792" y="511658"/>
            <a:ext cx="8893215" cy="66699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5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Prezentace kurzu vzdělávacího programu B3 ,,Oborové didaktiky"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Název projektu: “Další vzdělávání pedagogických pracovníků k jejich vyšší konkurenceschopnosti”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Číslo projektu: CZ.1.07/1.3.00/51/0029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Vypracovala: Lucie Šeps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pro vlastní tvorbu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Bitsboard                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iMovie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Little Story Maker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Move &amp; Match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Book creator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s všeobecným zaměřením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1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2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Tobík uklízí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Poznej obrázky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Mluvídek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Brumík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Předškolní brašnička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Mozkovna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Milionář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Víceboj Lite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Dějepis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History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Earth viewer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Louvre HD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Prague 1606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Masterpieces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Husiti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Hudba v Praze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Občanská nauka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Značky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mZnačkyCZ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Dopravka Free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První pomoc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Ekontíci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Joulinka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Pepi Doctor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Přírodověda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hub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ptáků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Ilbert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Essential skeleton 4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Anatomy 4D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EyeDecide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SpineDecide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FootDecide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HandDecide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HeartDecide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DentalDecide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Shoulder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ENTDecide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Zeměpis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World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GuessPlace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Google Earth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Space Journey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Best ISS 3D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Vlajky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 - learning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hlinkClick r:id="rId2" invalidUrl="" action="" tgtFrame="" tooltip="" history="1" highlightClick="0" endSnd="0"/>
              </a:rPr>
              <a:t>http://elearning.hcsrdce.cz/</a:t>
            </a:r>
          </a:p>
        </p:txBody>
      </p:sp>
      <p:sp>
        <p:nvSpPr>
          <p:cNvPr id="200" name="Shape 200"/>
          <p:cNvSpPr/>
          <p:nvPr>
            <p:ph type="body" idx="1"/>
          </p:nvPr>
        </p:nvSpPr>
        <p:spPr>
          <a:xfrm>
            <a:off x="1079398" y="7663660"/>
            <a:ext cx="10464801" cy="113030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Ekontíci</a:t>
            </a:r>
          </a:p>
        </p:txBody>
      </p:sp>
      <p:sp>
        <p:nvSpPr>
          <p:cNvPr id="201" name="Shape 201"/>
          <p:cNvSpPr/>
          <p:nvPr>
            <p:ph type="sldNum" sz="quarter" idx="2"/>
          </p:nvPr>
        </p:nvSpPr>
        <p:spPr>
          <a:xfrm>
            <a:off x="6311798" y="9245600"/>
            <a:ext cx="368505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</a:fld>
          </a:p>
        </p:txBody>
      </p:sp>
      <p:pic>
        <p:nvPicPr>
          <p:cNvPr id="202" name="image32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45641" y="526886"/>
            <a:ext cx="8913517" cy="66851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(null)(right)" transition="in">
                                      <p:cBhvr>
                                        <p:cTn id="7" dur="3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0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Prezentace kurzu vzdělávacího programu B3 ,,Oborové didaktiky"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Název projektu: “Další vzdělávání pedagogických pracovníků k jejich vyšší konkurenceschopnosti”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Číslo projektu: CZ.1.07/1.3.00/51/0029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Vypracovala: Lucie Šeps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pro vlastní tvorbu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Bitsboard                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iMovie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Little Story Maker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Move &amp; Match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Book creator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s všeobecným zaměřením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1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2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Tobík uklízí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Poznej obrázky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Mluvídek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Brumík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Předškolní brašnička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Mozkovna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Milionář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Víceboj Lite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Dějepis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History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Earth viewer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Louvre HD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Prague 1606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Masterpieces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Husiti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Hudba v Praze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Občanská nauka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Značky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mZnačkyCZ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Dopravka Free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První pomoc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Ekontíci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Joulinka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Pepi Doctor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Přírodověda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hub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ptáků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Ilbert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Essential skeleton 4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Anatomy 4D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EyeDecide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SpineDecide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FootDecide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HandDecide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HeartDecide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DentalDecide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Shoulder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ENTDecide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Zeměpis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World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GuessPlace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Google Earth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Space Journey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Best ISS 3D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Vlajky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 - learning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hlinkClick r:id="rId2" invalidUrl="" action="" tgtFrame="" tooltip="" history="1" highlightClick="0" endSnd="0"/>
              </a:rPr>
              <a:t>http://elearning.hcsrdce.cz/</a:t>
            </a:r>
          </a:p>
        </p:txBody>
      </p:sp>
      <p:sp>
        <p:nvSpPr>
          <p:cNvPr id="205" name="Shape 205"/>
          <p:cNvSpPr/>
          <p:nvPr>
            <p:ph type="body" idx="1"/>
          </p:nvPr>
        </p:nvSpPr>
        <p:spPr>
          <a:xfrm>
            <a:off x="1270000" y="7663660"/>
            <a:ext cx="10464800" cy="113030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Joulinka</a:t>
            </a:r>
          </a:p>
        </p:txBody>
      </p:sp>
      <p:sp>
        <p:nvSpPr>
          <p:cNvPr id="206" name="Shape 206"/>
          <p:cNvSpPr/>
          <p:nvPr>
            <p:ph type="sldNum" sz="quarter" idx="2"/>
          </p:nvPr>
        </p:nvSpPr>
        <p:spPr>
          <a:xfrm>
            <a:off x="6311798" y="9245600"/>
            <a:ext cx="368505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</a:fld>
          </a:p>
        </p:txBody>
      </p:sp>
      <p:pic>
        <p:nvPicPr>
          <p:cNvPr id="207" name="image33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55792" y="542114"/>
            <a:ext cx="8893215" cy="66699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5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Prezentace kurzu vzdělávacího programu B3 ,,Oborové didaktiky"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Název projektu: “Další vzdělávání pedagogických pracovníků k jejich vyšší konkurenceschopnosti”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Číslo projektu: CZ.1.07/1.3.00/51/0029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Vypracovala: Lucie Šeps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pro vlastní tvorbu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Bitsboard                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iMovie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Little Story Maker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Move &amp; Match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Book creator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s všeobecným zaměřením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1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2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Tobík uklízí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Poznej obrázky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Mluvídek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Brumík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Předškolní brašnička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Mozkovna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Milionář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Víceboj Lite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Dějepis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History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Earth viewer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Louvre HD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Prague 1606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Masterpieces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Husiti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Hudba v Praze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Občanská nauka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Značky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mZnačkyCZ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Dopravka Free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První pomoc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Ekontíci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Joulinka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Pepi Doctor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Přírodověda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hub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ptáků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Ilbert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Essential skeleton 4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Anatomy 4D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EyeDecide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SpineDecide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FootDecide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HandDecide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HeartDecide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DentalDecide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Shoulder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ENTDecide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Zeměpis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World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GuessPlace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Google Earth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Space Journey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Best ISS 3D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Vlajky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 - learning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hlinkClick r:id="rId2" invalidUrl="" action="" tgtFrame="" tooltip="" history="1" highlightClick="0" endSnd="0"/>
              </a:rPr>
              <a:t>http://elearning.hcsrdce.cz/</a:t>
            </a:r>
          </a:p>
        </p:txBody>
      </p:sp>
      <p:sp>
        <p:nvSpPr>
          <p:cNvPr id="210" name="Shape 210"/>
          <p:cNvSpPr/>
          <p:nvPr>
            <p:ph type="body" idx="1"/>
          </p:nvPr>
        </p:nvSpPr>
        <p:spPr>
          <a:xfrm>
            <a:off x="1270000" y="7648433"/>
            <a:ext cx="10464800" cy="113030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Pepi Doctor</a:t>
            </a:r>
          </a:p>
        </p:txBody>
      </p:sp>
      <p:sp>
        <p:nvSpPr>
          <p:cNvPr id="211" name="Shape 211"/>
          <p:cNvSpPr/>
          <p:nvPr>
            <p:ph type="sldNum" sz="quarter" idx="2"/>
          </p:nvPr>
        </p:nvSpPr>
        <p:spPr>
          <a:xfrm>
            <a:off x="6311798" y="9245600"/>
            <a:ext cx="368505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</a:fld>
          </a:p>
        </p:txBody>
      </p:sp>
      <p:pic>
        <p:nvPicPr>
          <p:cNvPr id="212" name="image3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49789" y="374604"/>
            <a:ext cx="5105223" cy="68069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0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Prezentace kurzu vzdělávacího programu B3 ,,Oborové didaktiky"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Název projektu: “Další vzdělávání pedagogických pracovníků k jejich vyšší konkurenceschopnosti”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Číslo projektu: CZ.1.07/1.3.00/51/0029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Vypracovala: Lucie Šeps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pro vlastní tvorbu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Bitsboard                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iMovie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Little Story Maker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Move &amp; Match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Book creator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s všeobecným zaměřením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1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2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Tobík uklízí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Poznej obrázky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Mluvídek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Brumík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Předškolní brašnička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Mozkovna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Milionář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Víceboj Lite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Dějepis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History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Earth viewer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Louvre HD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Prague 1606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Masterpieces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Husiti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Hudba v Praze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Občanská nauka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Značky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mZnačkyCZ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Dopravka Free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První pomoc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Ekontíci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Joulinka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Pepi Doctor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Přírodověda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hub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ptáků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Ilbert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Essential skeleton 4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Anatomy 4D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EyeDecide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SpineDecide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FootDecide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HandDecide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HeartDecide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DentalDecide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Shoulder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ENTDecide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Zeměpis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World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GuessPlace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Google Earth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Space Journey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Best ISS 3D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Vlajky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 - learning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hlinkClick r:id="rId2" invalidUrl="" action="" tgtFrame="" tooltip="" history="1" highlightClick="0" endSnd="0"/>
              </a:rPr>
              <a:t>http://elearning.hcsrdce.cz/</a:t>
            </a:r>
          </a:p>
        </p:txBody>
      </p:sp>
      <p:sp>
        <p:nvSpPr>
          <p:cNvPr id="215" name="Shape 215"/>
          <p:cNvSpPr/>
          <p:nvPr>
            <p:ph type="body" idx="1"/>
          </p:nvPr>
        </p:nvSpPr>
        <p:spPr>
          <a:xfrm>
            <a:off x="1270000" y="7663660"/>
            <a:ext cx="10464800" cy="113030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Přírodověda</a:t>
            </a:r>
          </a:p>
        </p:txBody>
      </p:sp>
      <p:sp>
        <p:nvSpPr>
          <p:cNvPr id="216" name="Shape 216"/>
          <p:cNvSpPr/>
          <p:nvPr>
            <p:ph type="sldNum" sz="quarter" idx="2"/>
          </p:nvPr>
        </p:nvSpPr>
        <p:spPr>
          <a:xfrm>
            <a:off x="6311798" y="9245600"/>
            <a:ext cx="368505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</a:fld>
          </a:p>
        </p:txBody>
      </p:sp>
      <p:pic>
        <p:nvPicPr>
          <p:cNvPr id="217" name="image35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25338" y="496430"/>
            <a:ext cx="8954124" cy="67155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3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5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Prezentace kurzu vzdělávacího programu B3 ,,Oborové didaktiky"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Název projektu: “Další vzdělávání pedagogických pracovníků k jejich vyšší konkurenceschopnosti”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Číslo projektu: CZ.1.07/1.3.00/51/0029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Vypracovala: Lucie Šeps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pro vlastní tvorbu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Bitsboard                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iMovie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Little Story Maker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Move &amp; Match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Book creator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s všeobecným zaměřením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1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2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Tobík uklízí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Poznej obrázky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Mluvídek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Brumík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Předškolní brašnička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Mozkovna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Milionář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Víceboj Lite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Dějepis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History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Earth viewer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Louvre HD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Prague 1606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Masterpieces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Husiti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Hudba v Praze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Občanská nauka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Značky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mZnačkyCZ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Dopravka Free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První pomoc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Ekontíci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Joulinka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Pepi Doctor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Přírodověda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hub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ptáků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Ilbert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Essential skeleton 4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Anatomy 4D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EyeDecide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SpineDecide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FootDecide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HandDecide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HeartDecide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DentalDecide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Shoulder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ENTDecide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Zeměpis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World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GuessPlace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Google Earth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Space Journey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Best ISS 3D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Vlajky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 - learning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hlinkClick r:id="rId2" invalidUrl="" action="" tgtFrame="" tooltip="" history="1" highlightClick="0" endSnd="0"/>
              </a:rPr>
              <a:t>http://elearning.hcsrdce.cz/</a:t>
            </a:r>
          </a:p>
        </p:txBody>
      </p:sp>
      <p:sp>
        <p:nvSpPr>
          <p:cNvPr id="220" name="Shape 220"/>
          <p:cNvSpPr/>
          <p:nvPr>
            <p:ph type="body" idx="1"/>
          </p:nvPr>
        </p:nvSpPr>
        <p:spPr>
          <a:xfrm>
            <a:off x="1447901" y="7648433"/>
            <a:ext cx="10464801" cy="113030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Atlas hub</a:t>
            </a:r>
          </a:p>
        </p:txBody>
      </p:sp>
      <p:sp>
        <p:nvSpPr>
          <p:cNvPr id="221" name="Shape 221"/>
          <p:cNvSpPr/>
          <p:nvPr>
            <p:ph type="sldNum" sz="quarter" idx="2"/>
          </p:nvPr>
        </p:nvSpPr>
        <p:spPr>
          <a:xfrm>
            <a:off x="6311798" y="9245600"/>
            <a:ext cx="368505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</a:fld>
          </a:p>
        </p:txBody>
      </p:sp>
      <p:pic>
        <p:nvPicPr>
          <p:cNvPr id="222" name="image36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25338" y="465973"/>
            <a:ext cx="8954124" cy="67155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3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0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Prezentace kurzu vzdělávacího programu B3 ,,Oborové didaktiky"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Název projektu: “Další vzdělávání pedagogických pracovníků k jejich vyšší konkurenceschopnosti”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Číslo projektu: CZ.1.07/1.3.00/51/0029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Vypracovala: Lucie Šeps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pro vlastní tvorbu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Bitsboard                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iMovie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Little Story Maker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Move &amp; Match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Book creator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s všeobecným zaměřením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1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2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Tobík uklízí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Poznej obrázky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Mluvídek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Brumík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Předškolní brašnička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Mozkovna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Milionář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Víceboj Lite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Dějepis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History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Earth viewer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Louvre HD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Prague 1606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Masterpieces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Husiti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Hudba v Praze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Občanská nauka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Značky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mZnačkyCZ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Dopravka Free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První pomoc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Ekontíci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Joulinka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Pepi Doctor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Přírodověda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hub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ptáků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Ilbert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Essential skeleton 4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Anatomy 4D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EyeDecide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SpineDecide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FootDecide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HandDecide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HeartDecide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DentalDecide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Shoulder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ENTDecide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Zeměpis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World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GuessPlace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Google Earth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Space Journey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Best ISS 3D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Vlajky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 - learning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hlinkClick r:id="rId2" invalidUrl="" action="" tgtFrame="" tooltip="" history="1" highlightClick="0" endSnd="0"/>
              </a:rPr>
              <a:t>http://elearning.hcsrdce.cz/</a:t>
            </a:r>
          </a:p>
        </p:txBody>
      </p:sp>
      <p:sp>
        <p:nvSpPr>
          <p:cNvPr id="225" name="Shape 225"/>
          <p:cNvSpPr/>
          <p:nvPr>
            <p:ph type="body" idx="1"/>
          </p:nvPr>
        </p:nvSpPr>
        <p:spPr>
          <a:xfrm>
            <a:off x="1079398" y="7663660"/>
            <a:ext cx="10464801" cy="113030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Atlas ptáků</a:t>
            </a:r>
          </a:p>
        </p:txBody>
      </p:sp>
      <p:sp>
        <p:nvSpPr>
          <p:cNvPr id="226" name="Shape 226"/>
          <p:cNvSpPr/>
          <p:nvPr>
            <p:ph type="sldNum" sz="quarter" idx="2"/>
          </p:nvPr>
        </p:nvSpPr>
        <p:spPr>
          <a:xfrm>
            <a:off x="6311798" y="9245600"/>
            <a:ext cx="368505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</a:fld>
          </a:p>
        </p:txBody>
      </p:sp>
      <p:pic>
        <p:nvPicPr>
          <p:cNvPr id="227" name="image37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35488" y="511658"/>
            <a:ext cx="8933824" cy="67003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3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5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Prezentace kurzu vzdělávacího programu B3 ,,Oborové didaktiky"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Název projektu: “Další vzdělávání pedagogických pracovníků k jejich vyšší konkurenceschopnosti”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Číslo projektu: CZ.1.07/1.3.00/51/0029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Vypracovala: Lucie Šeps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pro vlastní tvorbu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Bitsboard                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iMovie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Little Story Maker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Move &amp; Match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Book creator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s všeobecným zaměřením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1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2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Tobík uklízí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Poznej obrázky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Mluvídek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Brumík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Předškolní brašnička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Mozkovna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Milionář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Víceboj Lite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Dějepis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History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Earth viewer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Louvre HD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Prague 1606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Masterpieces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Husiti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Hudba v Praze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Občanská nauka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Značky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mZnačkyCZ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Dopravka Free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První pomoc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Ekontíci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Joulinka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Pepi Doctor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Přírodověda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hub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ptáků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Ilbert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Essential skeleton 4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Anatomy 4D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EyeDecide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SpineDecide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FootDecide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HandDecide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HeartDecide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DentalDecide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Shoulder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ENTDecide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Zeměpis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World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GuessPlace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Google Earth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Space Journey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Best ISS 3D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Vlajky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 - learning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hlinkClick r:id="rId2" invalidUrl="" action="" tgtFrame="" tooltip="" history="1" highlightClick="0" endSnd="0"/>
              </a:rPr>
              <a:t>http://elearning.hcsrdce.cz/</a:t>
            </a:r>
          </a:p>
        </p:txBody>
      </p:sp>
      <p:sp>
        <p:nvSpPr>
          <p:cNvPr id="230" name="Shape 230"/>
          <p:cNvSpPr/>
          <p:nvPr>
            <p:ph type="body" idx="1"/>
          </p:nvPr>
        </p:nvSpPr>
        <p:spPr>
          <a:xfrm>
            <a:off x="1079398" y="7648433"/>
            <a:ext cx="10464801" cy="113030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Ilbert</a:t>
            </a:r>
          </a:p>
        </p:txBody>
      </p:sp>
      <p:sp>
        <p:nvSpPr>
          <p:cNvPr id="231" name="Shape 231"/>
          <p:cNvSpPr/>
          <p:nvPr>
            <p:ph type="sldNum" sz="quarter" idx="2"/>
          </p:nvPr>
        </p:nvSpPr>
        <p:spPr>
          <a:xfrm>
            <a:off x="6311798" y="9245600"/>
            <a:ext cx="368505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</a:fld>
          </a:p>
        </p:txBody>
      </p:sp>
      <p:pic>
        <p:nvPicPr>
          <p:cNvPr id="232" name="image38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40564" y="488815"/>
            <a:ext cx="8923672" cy="66927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1" presetID="7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0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Prezentace kurzu vzdělávacího programu B3 ,,Oborové didaktiky"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Název projektu: “Další vzdělávání pedagogických pracovníků k jejich vyšší konkurenceschopnosti”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Číslo projektu: CZ.1.07/1.3.00/51/0029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Vypracovala: Lucie Šeps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pro vlastní tvorbu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Bitsboard                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iMovie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Little Story Maker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Move &amp; Match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Book creator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s všeobecným zaměřením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1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2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Tobík uklízí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Poznej obrázky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Mluvídek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Brumík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Předškolní brašnička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Mozkovna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Milionář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Víceboj Lite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Dějepis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History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Earth viewer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Louvre HD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Prague 1606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Masterpieces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Husiti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Hudba v Praze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Občanská nauka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Značky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mZnačkyCZ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Dopravka Free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První pomoc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Ekontíci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Joulinka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Pepi Doctor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Přírodověda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hub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ptáků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Ilbert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Essential skeleton 4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Anatomy 4D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EyeDecide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SpineDecide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FootDecide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HandDecide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HeartDecide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DentalDecide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Shoulder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ENTDecide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Zeměpis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World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GuessPlace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Google Earth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Space Journey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Best ISS 3D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Vlajky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 - learning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hlinkClick r:id="rId2" invalidUrl="" action="" tgtFrame="" tooltip="" history="1" highlightClick="0" endSnd="0"/>
              </a:rPr>
              <a:t>http://elearning.hcsrdce.cz/</a:t>
            </a:r>
          </a:p>
        </p:txBody>
      </p:sp>
      <p:sp>
        <p:nvSpPr>
          <p:cNvPr id="235" name="Shape 235"/>
          <p:cNvSpPr/>
          <p:nvPr>
            <p:ph type="body" idx="1"/>
          </p:nvPr>
        </p:nvSpPr>
        <p:spPr>
          <a:xfrm>
            <a:off x="1447901" y="7663660"/>
            <a:ext cx="10464801" cy="113030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Essential skeleton 4</a:t>
            </a:r>
          </a:p>
        </p:txBody>
      </p:sp>
      <p:sp>
        <p:nvSpPr>
          <p:cNvPr id="236" name="Shape 236"/>
          <p:cNvSpPr/>
          <p:nvPr>
            <p:ph type="sldNum" sz="quarter" idx="2"/>
          </p:nvPr>
        </p:nvSpPr>
        <p:spPr>
          <a:xfrm>
            <a:off x="6311798" y="9245600"/>
            <a:ext cx="368505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</a:fld>
          </a:p>
        </p:txBody>
      </p:sp>
      <p:pic>
        <p:nvPicPr>
          <p:cNvPr id="237" name="image39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45641" y="526886"/>
            <a:ext cx="8913517" cy="66851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3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Prezentace kurzu vzdělávacího programu B3 ,,Oborové didaktiky"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Název projektu: “Další vzdělávání pedagogických pracovníků k jejich vyšší konkurenceschopnosti”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Číslo projektu: CZ.1.07/1.3.00/51/0029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Vypracovala: Lucie Šeps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pro vlastní tvorbu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Bitsboard                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iMovie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Little Story Maker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Move &amp; Match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Book creator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s všeobecným zaměřením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1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2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Tobík uklízí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Poznej obrázky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Mluvídek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Brumík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Předškolní brašnička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Mozkovna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Milionář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Víceboj Lite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Dějepis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History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Earth viewer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Louvre HD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Prague 1606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Masterpieces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Husiti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Hudba v Praze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Občanská nauka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Značky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mZnačkyCZ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Dopravka Free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První pomoc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Ekontíci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Joulinka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Pepi Doctor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Přírodověda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hub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ptáků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Ilbert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Essential skeleton 4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Anatomy 4D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EyeDecide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SpineDecide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FootDecide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HandDecide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HeartDecide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DentalDecide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Shoulder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ENTDecide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Zeměpis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World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GuessPlace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Google Earth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Space Journey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Best ISS 3D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Vlajky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 - learning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hlinkClick r:id="rId2" invalidUrl="" action="" tgtFrame="" tooltip="" history="1" highlightClick="0" endSnd="0"/>
              </a:rPr>
              <a:t>http://elearning.hcsrdce.cz/</a:t>
            </a:r>
          </a:p>
        </p:txBody>
      </p:sp>
      <p:sp>
        <p:nvSpPr>
          <p:cNvPr id="60" name="Shape 60"/>
          <p:cNvSpPr/>
          <p:nvPr>
            <p:ph type="body" idx="1"/>
          </p:nvPr>
        </p:nvSpPr>
        <p:spPr>
          <a:xfrm>
            <a:off x="1270000" y="7663660"/>
            <a:ext cx="10464800" cy="113030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Little Story Maker</a:t>
            </a:r>
          </a:p>
        </p:txBody>
      </p:sp>
      <p:sp>
        <p:nvSpPr>
          <p:cNvPr id="61" name="Shape 61"/>
          <p:cNvSpPr/>
          <p:nvPr>
            <p:ph type="sldNum" sz="quarter" idx="2"/>
          </p:nvPr>
        </p:nvSpPr>
        <p:spPr>
          <a:xfrm>
            <a:off x="6375348" y="9245600"/>
            <a:ext cx="241403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</a:fld>
          </a:p>
        </p:txBody>
      </p:sp>
      <p:pic>
        <p:nvPicPr>
          <p:cNvPr id="62" name="image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55792" y="542114"/>
            <a:ext cx="8893215" cy="66699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1" presetID="7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0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Prezentace kurzu vzdělávacího programu B3 ,,Oborové didaktiky"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Název projektu: “Další vzdělávání pedagogických pracovníků k jejich vyšší konkurenceschopnosti”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Číslo projektu: CZ.1.07/1.3.00/51/0029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Vypracovala: Lucie Šeps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pro vlastní tvorbu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Bitsboard                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iMovie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Little Story Maker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Move &amp; Match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Book creator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s všeobecným zaměřením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1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2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Tobík uklízí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Poznej obrázky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Mluvídek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Brumík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Předškolní brašnička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Mozkovna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Milionář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Víceboj Lite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Dějepis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History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Earth viewer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Louvre HD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Prague 1606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Masterpieces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Husiti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Hudba v Praze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Občanská nauka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Značky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mZnačkyCZ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Dopravka Free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První pomoc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Ekontíci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Joulinka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Pepi Doctor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Přírodověda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hub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ptáků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Ilbert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Essential skeleton 4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Anatomy 4D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EyeDecide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SpineDecide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FootDecide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HandDecide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HeartDecide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DentalDecide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Shoulder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ENTDecide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Zeměpis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World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GuessPlace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Google Earth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Space Journey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Best ISS 3D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Vlajky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 - learning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hlinkClick r:id="rId2" invalidUrl="" action="" tgtFrame="" tooltip="" history="1" highlightClick="0" endSnd="0"/>
              </a:rPr>
              <a:t>http://elearning.hcsrdce.cz/</a:t>
            </a:r>
          </a:p>
        </p:txBody>
      </p:sp>
      <p:sp>
        <p:nvSpPr>
          <p:cNvPr id="240" name="Shape 240"/>
          <p:cNvSpPr/>
          <p:nvPr>
            <p:ph type="body" idx="1"/>
          </p:nvPr>
        </p:nvSpPr>
        <p:spPr>
          <a:xfrm>
            <a:off x="1079398" y="7648433"/>
            <a:ext cx="10464801" cy="113030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Anatomy 4D</a:t>
            </a:r>
          </a:p>
        </p:txBody>
      </p:sp>
      <p:sp>
        <p:nvSpPr>
          <p:cNvPr id="241" name="Shape 241"/>
          <p:cNvSpPr/>
          <p:nvPr>
            <p:ph type="sldNum" sz="quarter" idx="2"/>
          </p:nvPr>
        </p:nvSpPr>
        <p:spPr>
          <a:xfrm>
            <a:off x="6311798" y="9245600"/>
            <a:ext cx="368505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</a:fld>
          </a:p>
        </p:txBody>
      </p:sp>
      <p:pic>
        <p:nvPicPr>
          <p:cNvPr id="242" name="image40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46933" y="366990"/>
            <a:ext cx="5110935" cy="68145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3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0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Prezentace kurzu vzdělávacího programu B3 ,,Oborové didaktiky"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Název projektu: “Další vzdělávání pedagogických pracovníků k jejich vyšší konkurenceschopnosti”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Číslo projektu: CZ.1.07/1.3.00/51/0029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Vypracovala: Lucie Šeps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pro vlastní tvorbu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Bitsboard                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iMovie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Little Story Maker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Move &amp; Match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Book creator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s všeobecným zaměřením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1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2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Tobík uklízí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Poznej obrázky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Mluvídek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Brumík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Předškolní brašnička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Mozkovna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Milionář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Víceboj Lite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Dějepis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History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Earth viewer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Louvre HD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Prague 1606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Masterpieces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Husiti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Hudba v Praze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Občanská nauka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Značky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mZnačkyCZ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Dopravka Free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První pomoc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Ekontíci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Joulinka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Pepi Doctor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Přírodověda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hub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ptáků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Ilbert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Essential skeleton 4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Anatomy 4D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EyeDecide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SpineDecide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FootDecide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HandDecide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HeartDecide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DentalDecide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Shoulder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ENTDecide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Zeměpis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World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GuessPlace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Google Earth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Space Journey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Best ISS 3D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Vlajky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 - learning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hlinkClick r:id="rId2" invalidUrl="" action="" tgtFrame="" tooltip="" history="1" highlightClick="0" endSnd="0"/>
              </a:rPr>
              <a:t>http://elearning.hcsrdce.cz/</a:t>
            </a:r>
          </a:p>
        </p:txBody>
      </p:sp>
      <p:sp>
        <p:nvSpPr>
          <p:cNvPr id="245" name="Shape 245"/>
          <p:cNvSpPr/>
          <p:nvPr>
            <p:ph type="body" idx="1"/>
          </p:nvPr>
        </p:nvSpPr>
        <p:spPr>
          <a:xfrm>
            <a:off x="934981" y="7648433"/>
            <a:ext cx="10464801" cy="113030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EyeDecide</a:t>
            </a:r>
          </a:p>
        </p:txBody>
      </p:sp>
      <p:sp>
        <p:nvSpPr>
          <p:cNvPr id="246" name="Shape 246"/>
          <p:cNvSpPr/>
          <p:nvPr>
            <p:ph type="sldNum" sz="quarter" idx="2"/>
          </p:nvPr>
        </p:nvSpPr>
        <p:spPr>
          <a:xfrm>
            <a:off x="6311798" y="9245600"/>
            <a:ext cx="368505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</a:fld>
          </a:p>
        </p:txBody>
      </p:sp>
      <p:pic>
        <p:nvPicPr>
          <p:cNvPr id="247" name="image41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40525" y="488756"/>
            <a:ext cx="8923750" cy="66928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3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5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Prezentace kurzu vzdělávacího programu B3 ,,Oborové didaktiky"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Název projektu: “Další vzdělávání pedagogických pracovníků k jejich vyšší konkurenceschopnosti”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Číslo projektu: CZ.1.07/1.3.00/51/0029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Vypracovala: Lucie Šeps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pro vlastní tvorbu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Bitsboard                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iMovie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Little Story Maker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Move &amp; Match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Book creator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s všeobecným zaměřením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1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2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Tobík uklízí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Poznej obrázky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Mluvídek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Brumík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Předškolní brašnička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Mozkovna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Milionář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Víceboj Lite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Dějepis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History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Earth viewer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Louvre HD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Prague 1606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Masterpieces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Husiti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Hudba v Praze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Občanská nauka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Značky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mZnačkyCZ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Dopravka Free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První pomoc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Ekontíci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Joulinka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Pepi Doctor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Přírodověda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hub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ptáků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Ilbert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Essential skeleton 4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Anatomy 4D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EyeDecide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SpineDecide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FootDecide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HandDecide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HeartDecide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DentalDecide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Shoulder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ENTDecide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Zeměpis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World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GuessPlace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Google Earth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Space Journey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Best ISS 3D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Vlajky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 - learning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hlinkClick r:id="rId2" invalidUrl="" action="" tgtFrame="" tooltip="" history="1" highlightClick="0" endSnd="0"/>
              </a:rPr>
              <a:t>http://elearning.hcsrdce.cz/</a:t>
            </a:r>
          </a:p>
        </p:txBody>
      </p:sp>
      <p:sp>
        <p:nvSpPr>
          <p:cNvPr id="250" name="Shape 250"/>
          <p:cNvSpPr/>
          <p:nvPr>
            <p:ph type="body" idx="1"/>
          </p:nvPr>
        </p:nvSpPr>
        <p:spPr>
          <a:xfrm>
            <a:off x="965437" y="7648433"/>
            <a:ext cx="10464801" cy="113030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SpineDecide</a:t>
            </a:r>
          </a:p>
        </p:txBody>
      </p:sp>
      <p:sp>
        <p:nvSpPr>
          <p:cNvPr id="251" name="Shape 251"/>
          <p:cNvSpPr/>
          <p:nvPr>
            <p:ph type="sldNum" sz="quarter" idx="2"/>
          </p:nvPr>
        </p:nvSpPr>
        <p:spPr>
          <a:xfrm>
            <a:off x="6311798" y="9245600"/>
            <a:ext cx="368505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</a:fld>
          </a:p>
        </p:txBody>
      </p:sp>
      <p:pic>
        <p:nvPicPr>
          <p:cNvPr id="252" name="image42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40564" y="488815"/>
            <a:ext cx="8923672" cy="66927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1" presetID="7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0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Prezentace kurzu vzdělávacího programu B3 ,,Oborové didaktiky"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Název projektu: “Další vzdělávání pedagogických pracovníků k jejich vyšší konkurenceschopnosti”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Číslo projektu: CZ.1.07/1.3.00/51/0029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Vypracovala: Lucie Šeps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pro vlastní tvorbu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Bitsboard                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iMovie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Little Story Maker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Move &amp; Match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Book creator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s všeobecným zaměřením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1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2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Tobík uklízí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Poznej obrázky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Mluvídek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Brumík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Předškolní brašnička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Mozkovna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Milionář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Víceboj Lite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Dějepis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History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Earth viewer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Louvre HD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Prague 1606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Masterpieces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Husiti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Hudba v Praze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Občanská nauka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Značky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mZnačkyCZ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Dopravka Free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První pomoc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Ekontíci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Joulinka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Pepi Doctor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Přírodověda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hub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ptáků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Ilbert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Essential skeleton 4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Anatomy 4D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EyeDecide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SpineDecide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FootDecide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HandDecide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HeartDecide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DentalDecide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Shoulder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ENTDecide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Zeměpis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World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GuessPlace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Google Earth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Space Journey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Best ISS 3D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Vlajky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 - learning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hlinkClick r:id="rId2" invalidUrl="" action="" tgtFrame="" tooltip="" history="1" highlightClick="0" endSnd="0"/>
              </a:rPr>
              <a:t>http://elearning.hcsrdce.cz/</a:t>
            </a:r>
          </a:p>
        </p:txBody>
      </p:sp>
      <p:sp>
        <p:nvSpPr>
          <p:cNvPr id="255" name="Shape 255"/>
          <p:cNvSpPr/>
          <p:nvPr>
            <p:ph type="body" idx="1"/>
          </p:nvPr>
        </p:nvSpPr>
        <p:spPr>
          <a:xfrm>
            <a:off x="1270000" y="7663660"/>
            <a:ext cx="10464800" cy="113030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FootDecide</a:t>
            </a:r>
          </a:p>
        </p:txBody>
      </p:sp>
      <p:sp>
        <p:nvSpPr>
          <p:cNvPr id="256" name="Shape 256"/>
          <p:cNvSpPr/>
          <p:nvPr>
            <p:ph type="sldNum" sz="quarter" idx="2"/>
          </p:nvPr>
        </p:nvSpPr>
        <p:spPr>
          <a:xfrm>
            <a:off x="6311798" y="9245600"/>
            <a:ext cx="368505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</a:fld>
          </a:p>
        </p:txBody>
      </p:sp>
      <p:pic>
        <p:nvPicPr>
          <p:cNvPr id="257" name="image43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55792" y="542114"/>
            <a:ext cx="8893215" cy="66699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3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5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Prezentace kurzu vzdělávacího programu B3 ,,Oborové didaktiky"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Název projektu: “Další vzdělávání pedagogických pracovníků k jejich vyšší konkurenceschopnosti”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Číslo projektu: CZ.1.07/1.3.00/51/0029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Vypracovala: Lucie Šeps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pro vlastní tvorbu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Bitsboard                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iMovie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Little Story Maker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Move &amp; Match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Book creator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s všeobecným zaměřením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1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2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Tobík uklízí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Poznej obrázky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Mluvídek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Brumík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Předškolní brašnička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Mozkovna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Milionář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Víceboj Lite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Dějepis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History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Earth viewer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Louvre HD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Prague 1606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Masterpieces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Husiti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Hudba v Praze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Občanská nauka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Značky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mZnačkyCZ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Dopravka Free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První pomoc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Ekontíci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Joulinka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Pepi Doctor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Přírodověda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hub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ptáků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Ilbert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Essential skeleton 4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Anatomy 4D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EyeDecide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SpineDecide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FootDecide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HandDecide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HeartDecide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DentalDecide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Shoulder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ENTDecide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Zeměpis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World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GuessPlace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Google Earth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Space Journey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Best ISS 3D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Vlajky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 - learning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hlinkClick r:id="rId2" invalidUrl="" action="" tgtFrame="" tooltip="" history="1" highlightClick="0" endSnd="0"/>
              </a:rPr>
              <a:t>http://elearning.hcsrdce.cz/</a:t>
            </a:r>
          </a:p>
        </p:txBody>
      </p:sp>
      <p:sp>
        <p:nvSpPr>
          <p:cNvPr id="260" name="Shape 260"/>
          <p:cNvSpPr/>
          <p:nvPr>
            <p:ph type="body" idx="1"/>
          </p:nvPr>
        </p:nvSpPr>
        <p:spPr>
          <a:xfrm>
            <a:off x="1270000" y="7648433"/>
            <a:ext cx="10464800" cy="113030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HandDecide</a:t>
            </a:r>
          </a:p>
        </p:txBody>
      </p:sp>
      <p:sp>
        <p:nvSpPr>
          <p:cNvPr id="261" name="Shape 261"/>
          <p:cNvSpPr/>
          <p:nvPr>
            <p:ph type="sldNum" sz="quarter" idx="2"/>
          </p:nvPr>
        </p:nvSpPr>
        <p:spPr>
          <a:xfrm>
            <a:off x="6311798" y="9245600"/>
            <a:ext cx="368505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</a:fld>
          </a:p>
        </p:txBody>
      </p:sp>
      <p:pic>
        <p:nvPicPr>
          <p:cNvPr id="262" name="image4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35488" y="481202"/>
            <a:ext cx="8933824" cy="67003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3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0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Prezentace kurzu vzdělávacího programu B3 ,,Oborové didaktiky"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Název projektu: “Další vzdělávání pedagogických pracovníků k jejich vyšší konkurenceschopnosti”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Číslo projektu: CZ.1.07/1.3.00/51/0029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Vypracovala: Lucie Šeps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pro vlastní tvorbu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Bitsboard                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iMovie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Little Story Maker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Move &amp; Match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Book creator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s všeobecným zaměřením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1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2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Tobík uklízí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Poznej obrázky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Mluvídek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Brumík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Předškolní brašnička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Mozkovna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Milionář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Víceboj Lite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Dějepis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History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Earth viewer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Louvre HD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Prague 1606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Masterpieces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Husiti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Hudba v Praze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Občanská nauka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Značky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mZnačkyCZ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Dopravka Free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První pomoc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Ekontíci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Joulinka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Pepi Doctor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Přírodověda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hub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ptáků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Ilbert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Essential skeleton 4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Anatomy 4D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EyeDecide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SpineDecide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FootDecide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HandDecide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HeartDecide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DentalDecide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Shoulder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ENTDecide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Zeměpis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World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GuessPlace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Google Earth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Space Journey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Best ISS 3D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Vlajky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 - learning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hlinkClick r:id="rId2" invalidUrl="" action="" tgtFrame="" tooltip="" history="1" highlightClick="0" endSnd="0"/>
              </a:rPr>
              <a:t>http://elearning.hcsrdce.cz/</a:t>
            </a:r>
          </a:p>
        </p:txBody>
      </p:sp>
      <p:sp>
        <p:nvSpPr>
          <p:cNvPr id="265" name="Shape 265"/>
          <p:cNvSpPr/>
          <p:nvPr>
            <p:ph type="body" idx="1"/>
          </p:nvPr>
        </p:nvSpPr>
        <p:spPr>
          <a:xfrm>
            <a:off x="1270000" y="7633204"/>
            <a:ext cx="10464800" cy="113030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HeartDecide</a:t>
            </a:r>
          </a:p>
        </p:txBody>
      </p:sp>
      <p:sp>
        <p:nvSpPr>
          <p:cNvPr id="266" name="Shape 266"/>
          <p:cNvSpPr/>
          <p:nvPr>
            <p:ph type="sldNum" sz="quarter" idx="2"/>
          </p:nvPr>
        </p:nvSpPr>
        <p:spPr>
          <a:xfrm>
            <a:off x="6311798" y="9245600"/>
            <a:ext cx="368505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</a:fld>
          </a:p>
        </p:txBody>
      </p:sp>
      <p:pic>
        <p:nvPicPr>
          <p:cNvPr id="267" name="image45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50717" y="473586"/>
            <a:ext cx="8903366" cy="66775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5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Prezentace kurzu vzdělávacího programu B3 ,,Oborové didaktiky"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Název projektu: “Další vzdělávání pedagogických pracovníků k jejich vyšší konkurenceschopnosti”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Číslo projektu: CZ.1.07/1.3.00/51/0029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Vypracovala: Lucie Šeps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pro vlastní tvorbu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Bitsboard                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iMovie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Little Story Maker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Move &amp; Match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Book creator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s všeobecným zaměřením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1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2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Tobík uklízí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Poznej obrázky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Mluvídek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Brumík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Předškolní brašnička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Mozkovna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Milionář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Víceboj Lite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Dějepis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History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Earth viewer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Louvre HD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Prague 1606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Masterpieces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Husiti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Hudba v Praze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Občanská nauka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Značky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mZnačkyCZ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Dopravka Free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První pomoc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Ekontíci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Joulinka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Pepi Doctor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Přírodověda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hub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ptáků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Ilbert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Essential skeleton 4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Anatomy 4D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EyeDecide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SpineDecide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FootDecide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HandDecide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HeartDecide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DentalDecide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Shoulder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ENTDecide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Zeměpis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World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GuessPlace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Google Earth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Space Journey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Best ISS 3D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Vlajky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 - learning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hlinkClick r:id="rId2" invalidUrl="" action="" tgtFrame="" tooltip="" history="1" highlightClick="0" endSnd="0"/>
              </a:rPr>
              <a:t>http://elearning.hcsrdce.cz/</a:t>
            </a:r>
          </a:p>
        </p:txBody>
      </p:sp>
      <p:sp>
        <p:nvSpPr>
          <p:cNvPr id="270" name="Shape 270"/>
          <p:cNvSpPr/>
          <p:nvPr>
            <p:ph type="body" idx="1"/>
          </p:nvPr>
        </p:nvSpPr>
        <p:spPr>
          <a:xfrm>
            <a:off x="1447901" y="7663660"/>
            <a:ext cx="10464801" cy="113030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DentalDecide</a:t>
            </a:r>
          </a:p>
        </p:txBody>
      </p:sp>
      <p:sp>
        <p:nvSpPr>
          <p:cNvPr id="271" name="Shape 271"/>
          <p:cNvSpPr/>
          <p:nvPr>
            <p:ph type="sldNum" sz="quarter" idx="2"/>
          </p:nvPr>
        </p:nvSpPr>
        <p:spPr>
          <a:xfrm>
            <a:off x="6311798" y="9245600"/>
            <a:ext cx="368505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</a:fld>
          </a:p>
        </p:txBody>
      </p:sp>
      <p:pic>
        <p:nvPicPr>
          <p:cNvPr id="272" name="image46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55792" y="542114"/>
            <a:ext cx="8893215" cy="66699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3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0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Prezentace kurzu vzdělávacího programu B3 ,,Oborové didaktiky"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Název projektu: “Další vzdělávání pedagogických pracovníků k jejich vyšší konkurenceschopnosti”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Číslo projektu: CZ.1.07/1.3.00/51/0029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Vypracovala: Lucie Šeps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pro vlastní tvorbu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Bitsboard                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iMovie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Little Story Maker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Move &amp; Match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Book creator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s všeobecným zaměřením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1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2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Tobík uklízí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Poznej obrázky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Mluvídek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Brumík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Předškolní brašnička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Mozkovna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Milionář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Víceboj Lite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Dějepis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History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Earth viewer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Louvre HD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Prague 1606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Masterpieces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Husiti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Hudba v Praze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Občanská nauka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Značky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mZnačkyCZ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Dopravka Free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První pomoc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Ekontíci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Joulinka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Pepi Doctor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Přírodověda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hub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ptáků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Ilbert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Essential skeleton 4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Anatomy 4D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EyeDecide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SpineDecide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FootDecide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HandDecide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HeartDecide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DentalDecide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Shoulder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ENTDecide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Zeměpis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World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GuessPlace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Google Earth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Space Journey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Best ISS 3D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Vlajky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 - learning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hlinkClick r:id="rId2" invalidUrl="" action="" tgtFrame="" tooltip="" history="1" highlightClick="0" endSnd="0"/>
              </a:rPr>
              <a:t>http://elearning.hcsrdce.cz/</a:t>
            </a:r>
          </a:p>
        </p:txBody>
      </p:sp>
      <p:sp>
        <p:nvSpPr>
          <p:cNvPr id="275" name="Shape 275"/>
          <p:cNvSpPr/>
          <p:nvPr>
            <p:ph type="body" idx="1"/>
          </p:nvPr>
        </p:nvSpPr>
        <p:spPr>
          <a:xfrm>
            <a:off x="1270000" y="7663660"/>
            <a:ext cx="10464800" cy="113030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Shoulder</a:t>
            </a:r>
          </a:p>
        </p:txBody>
      </p:sp>
      <p:sp>
        <p:nvSpPr>
          <p:cNvPr id="276" name="Shape 276"/>
          <p:cNvSpPr/>
          <p:nvPr>
            <p:ph type="sldNum" sz="quarter" idx="2"/>
          </p:nvPr>
        </p:nvSpPr>
        <p:spPr>
          <a:xfrm>
            <a:off x="6311798" y="9245600"/>
            <a:ext cx="368505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</a:fld>
          </a:p>
        </p:txBody>
      </p:sp>
      <p:pic>
        <p:nvPicPr>
          <p:cNvPr id="277" name="image47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30413" y="504043"/>
            <a:ext cx="8943975" cy="67079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3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5" grpId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Prezentace kurzu vzdělávacího programu B3 ,,Oborové didaktiky"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Název projektu: “Další vzdělávání pedagogických pracovníků k jejich vyšší konkurenceschopnosti”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Číslo projektu: CZ.1.07/1.3.00/51/0029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Vypracovala: Lucie Šeps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pro vlastní tvorbu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Bitsboard                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iMovie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Little Story Maker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Move &amp; Match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Book creator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s všeobecným zaměřením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1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2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Tobík uklízí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Poznej obrázky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Mluvídek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Brumík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Předškolní brašnička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Mozkovna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Milionář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Víceboj Lite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Dějepis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History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Earth viewer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Louvre HD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Prague 1606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Masterpieces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Husiti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Hudba v Praze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Občanská nauka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Značky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mZnačkyCZ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Dopravka Free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První pomoc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Ekontíci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Joulinka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Pepi Doctor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Přírodověda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hub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ptáků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Ilbert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Essential skeleton 4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Anatomy 4D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EyeDecide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SpineDecide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FootDecide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HandDecide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HeartDecide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DentalDecide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Shoulder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ENTDecide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Zeměpis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World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GuessPlace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Google Earth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Space Journey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Best ISS 3D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Vlajky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 - learning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hlinkClick r:id="rId2" invalidUrl="" action="" tgtFrame="" tooltip="" history="1" highlightClick="0" endSnd="0"/>
              </a:rPr>
              <a:t>http://elearning.hcsrdce.cz/</a:t>
            </a:r>
          </a:p>
        </p:txBody>
      </p:sp>
      <p:sp>
        <p:nvSpPr>
          <p:cNvPr id="280" name="Shape 280"/>
          <p:cNvSpPr/>
          <p:nvPr>
            <p:ph type="body" idx="1"/>
          </p:nvPr>
        </p:nvSpPr>
        <p:spPr>
          <a:xfrm>
            <a:off x="1447901" y="7648433"/>
            <a:ext cx="10464801" cy="113030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ENTDecide</a:t>
            </a:r>
          </a:p>
        </p:txBody>
      </p:sp>
      <p:sp>
        <p:nvSpPr>
          <p:cNvPr id="281" name="Shape 281"/>
          <p:cNvSpPr/>
          <p:nvPr>
            <p:ph type="sldNum" sz="quarter" idx="2"/>
          </p:nvPr>
        </p:nvSpPr>
        <p:spPr>
          <a:xfrm>
            <a:off x="6311798" y="9245600"/>
            <a:ext cx="368505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</a:fld>
          </a:p>
        </p:txBody>
      </p:sp>
      <p:pic>
        <p:nvPicPr>
          <p:cNvPr id="282" name="image48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30413" y="473586"/>
            <a:ext cx="8943975" cy="67079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3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0" grpId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Prezentace kurzu vzdělávacího programu B3 ,,Oborové didaktiky"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Název projektu: “Další vzdělávání pedagogických pracovníků k jejich vyšší konkurenceschopnosti”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Číslo projektu: CZ.1.07/1.3.00/51/0029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Vypracovala: Lucie Šeps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pro vlastní tvorbu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Bitsboard                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iMovie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Little Story Maker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Move &amp; Match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Book creator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s všeobecným zaměřením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1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2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Tobík uklízí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Poznej obrázky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Mluvídek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Brumík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Předškolní brašnička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Mozkovna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Milionář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Víceboj Lite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Dějepis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History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Earth viewer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Louvre HD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Prague 1606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Masterpieces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Husiti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Hudba v Praze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Občanská nauka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Značky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mZnačkyCZ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Dopravka Free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První pomoc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Ekontíci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Joulinka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Pepi Doctor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Přírodověda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hub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ptáků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Ilbert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Essential skeleton 4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Anatomy 4D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EyeDecide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SpineDecide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FootDecide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HandDecide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HeartDecide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DentalDecide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Shoulder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ENTDecide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Zeměpis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World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GuessPlace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Google Earth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Space Journey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Best ISS 3D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Vlajky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 - learning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hlinkClick r:id="rId2" invalidUrl="" action="" tgtFrame="" tooltip="" history="1" highlightClick="0" endSnd="0"/>
              </a:rPr>
              <a:t>http://elearning.hcsrdce.cz/</a:t>
            </a:r>
          </a:p>
        </p:txBody>
      </p:sp>
      <p:sp>
        <p:nvSpPr>
          <p:cNvPr id="285" name="Shape 285"/>
          <p:cNvSpPr/>
          <p:nvPr>
            <p:ph type="body" idx="1"/>
          </p:nvPr>
        </p:nvSpPr>
        <p:spPr>
          <a:xfrm>
            <a:off x="1079398" y="7663660"/>
            <a:ext cx="10464801" cy="113030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Zeměpis</a:t>
            </a:r>
          </a:p>
        </p:txBody>
      </p:sp>
      <p:sp>
        <p:nvSpPr>
          <p:cNvPr id="286" name="Shape 286"/>
          <p:cNvSpPr/>
          <p:nvPr>
            <p:ph type="sldNum" sz="quarter" idx="2"/>
          </p:nvPr>
        </p:nvSpPr>
        <p:spPr>
          <a:xfrm>
            <a:off x="6311798" y="9245600"/>
            <a:ext cx="368505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</a:fld>
          </a:p>
        </p:txBody>
      </p:sp>
      <p:pic>
        <p:nvPicPr>
          <p:cNvPr id="287" name="image49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45641" y="526886"/>
            <a:ext cx="8913517" cy="66851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9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Prezentace kurzu vzdělávacího programu B3 ,,Oborové didaktiky"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Název projektu: “Další vzdělávání pedagogických pracovníků k jejich vyšší konkurenceschopnosti”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Číslo projektu: CZ.1.07/1.3.00/51/0029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Vypracovala: Lucie Šeps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pro vlastní tvorbu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Bitsboard                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iMovie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Little Story Maker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Move &amp; Match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Book creator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s všeobecným zaměřením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1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2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Tobík uklízí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Poznej obrázky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Mluvídek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Brumík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Předškolní brašnička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Mozkovna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Milionář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Víceboj Lite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Dějepis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History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Earth viewer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Louvre HD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Prague 1606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Masterpieces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Husiti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Hudba v Praze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Občanská nauka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Značky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mZnačkyCZ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Dopravka Free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První pomoc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Ekontíci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Joulinka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Pepi Doctor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Přírodověda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hub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ptáků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Ilbert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Essential skeleton 4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Anatomy 4D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EyeDecide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SpineDecide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FootDecide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HandDecide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HeartDecide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DentalDecide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Shoulder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ENTDecide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Zeměpis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World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GuessPlace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Google Earth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Space Journey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Best ISS 3D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Vlajky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 - learning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hlinkClick r:id="rId2" invalidUrl="" action="" tgtFrame="" tooltip="" history="1" highlightClick="0" endSnd="0"/>
              </a:rPr>
              <a:t>http://elearning.hcsrdce.cz/</a:t>
            </a:r>
          </a:p>
        </p:txBody>
      </p:sp>
      <p:sp>
        <p:nvSpPr>
          <p:cNvPr id="65" name="Shape 65"/>
          <p:cNvSpPr/>
          <p:nvPr>
            <p:ph type="body" idx="1"/>
          </p:nvPr>
        </p:nvSpPr>
        <p:spPr>
          <a:xfrm>
            <a:off x="1544105" y="7648433"/>
            <a:ext cx="10464801" cy="113030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Move &amp; Match</a:t>
            </a:r>
          </a:p>
        </p:txBody>
      </p:sp>
      <p:sp>
        <p:nvSpPr>
          <p:cNvPr id="66" name="Shape 66"/>
          <p:cNvSpPr/>
          <p:nvPr>
            <p:ph type="sldNum" sz="quarter" idx="2"/>
          </p:nvPr>
        </p:nvSpPr>
        <p:spPr>
          <a:xfrm>
            <a:off x="6375348" y="9245600"/>
            <a:ext cx="241403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</a:fld>
          </a:p>
        </p:txBody>
      </p:sp>
      <p:pic>
        <p:nvPicPr>
          <p:cNvPr id="67" name="image5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35488" y="481202"/>
            <a:ext cx="8933824" cy="67003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3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5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Prezentace kurzu vzdělávacího programu B3 ,,Oborové didaktiky"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Název projektu: “Další vzdělávání pedagogických pracovníků k jejich vyšší konkurenceschopnosti”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Číslo projektu: CZ.1.07/1.3.00/51/0029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Vypracovala: Lucie Šeps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pro vlastní tvorbu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Bitsboard                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iMovie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Little Story Maker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Move &amp; Match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Book creator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s všeobecným zaměřením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1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2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Tobík uklízí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Poznej obrázky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Mluvídek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Brumík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Předškolní brašnička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Mozkovna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Milionář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Víceboj Lite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Dějepis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History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Earth viewer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Louvre HD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Prague 1606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Masterpieces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Husiti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Hudba v Praze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Občanská nauka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Značky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mZnačkyCZ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Dopravka Free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První pomoc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Ekontíci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Joulinka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Pepi Doctor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Přírodověda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hub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ptáků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Ilbert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Essential skeleton 4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Anatomy 4D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EyeDecide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SpineDecide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FootDecide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HandDecide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HeartDecide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DentalDecide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Shoulder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ENTDecide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Zeměpis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World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GuessPlace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Google Earth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Space Journey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Best ISS 3D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Vlajky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 - learning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hlinkClick r:id="rId2" invalidUrl="" action="" tgtFrame="" tooltip="" history="1" highlightClick="0" endSnd="0"/>
              </a:rPr>
              <a:t>http://elearning.hcsrdce.cz/</a:t>
            </a:r>
          </a:p>
        </p:txBody>
      </p:sp>
      <p:sp>
        <p:nvSpPr>
          <p:cNvPr id="290" name="Shape 290"/>
          <p:cNvSpPr/>
          <p:nvPr>
            <p:ph type="body" idx="1"/>
          </p:nvPr>
        </p:nvSpPr>
        <p:spPr>
          <a:xfrm>
            <a:off x="1447901" y="7648433"/>
            <a:ext cx="10464801" cy="113030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Šibenice</a:t>
            </a:r>
          </a:p>
        </p:txBody>
      </p:sp>
      <p:sp>
        <p:nvSpPr>
          <p:cNvPr id="291" name="Shape 291"/>
          <p:cNvSpPr/>
          <p:nvPr>
            <p:ph type="sldNum" sz="quarter" idx="2"/>
          </p:nvPr>
        </p:nvSpPr>
        <p:spPr>
          <a:xfrm>
            <a:off x="6311798" y="9245600"/>
            <a:ext cx="368505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</a:fld>
          </a:p>
        </p:txBody>
      </p:sp>
      <p:pic>
        <p:nvPicPr>
          <p:cNvPr id="292" name="image50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64065" y="412675"/>
            <a:ext cx="5076670" cy="67688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4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" dur="3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0" grpId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Prezentace kurzu vzdělávacího programu B3 ,,Oborové didaktiky"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Název projektu: “Další vzdělávání pedagogických pracovníků k jejich vyšší konkurenceschopnosti”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Číslo projektu: CZ.1.07/1.3.00/51/0029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Vypracovala: Lucie Šeps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pro vlastní tvorbu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Bitsboard                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iMovie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Little Story Maker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Move &amp; Match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Book creator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s všeobecným zaměřením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1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2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Tobík uklízí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Poznej obrázky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Mluvídek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Brumík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Předškolní brašnička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Mozkovna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Milionář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Víceboj Lite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Dějepis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History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Earth viewer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Louvre HD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Prague 1606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Masterpieces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Husiti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Hudba v Praze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Občanská nauka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Značky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mZnačkyCZ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Dopravka Free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První pomoc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Ekontíci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Joulinka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Pepi Doctor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Přírodověda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hub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ptáků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Ilbert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Essential skeleton 4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Anatomy 4D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EyeDecide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SpineDecide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FootDecide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HandDecide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HeartDecide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DentalDecide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Shoulder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ENTDecide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Zeměpis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World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GuessPlace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Google Earth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Space Journey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Best ISS 3D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Vlajky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 - learning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hlinkClick r:id="rId2" invalidUrl="" action="" tgtFrame="" tooltip="" history="1" highlightClick="0" endSnd="0"/>
              </a:rPr>
              <a:t>http://elearning.hcsrdce.cz/</a:t>
            </a:r>
          </a:p>
        </p:txBody>
      </p:sp>
      <p:sp>
        <p:nvSpPr>
          <p:cNvPr id="295" name="Shape 295"/>
          <p:cNvSpPr/>
          <p:nvPr>
            <p:ph type="body" idx="1"/>
          </p:nvPr>
        </p:nvSpPr>
        <p:spPr>
          <a:xfrm>
            <a:off x="1270000" y="7663660"/>
            <a:ext cx="10464800" cy="113030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World Maps</a:t>
            </a:r>
          </a:p>
        </p:txBody>
      </p:sp>
      <p:sp>
        <p:nvSpPr>
          <p:cNvPr id="296" name="Shape 296"/>
          <p:cNvSpPr/>
          <p:nvPr>
            <p:ph type="sldNum" sz="quarter" idx="2"/>
          </p:nvPr>
        </p:nvSpPr>
        <p:spPr>
          <a:xfrm>
            <a:off x="6311798" y="9245600"/>
            <a:ext cx="368505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</a:fld>
          </a:p>
        </p:txBody>
      </p:sp>
      <p:pic>
        <p:nvPicPr>
          <p:cNvPr id="297" name="image51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45641" y="526886"/>
            <a:ext cx="8913517" cy="66851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3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5" grpId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Prezentace kurzu vzdělávacího programu B3 ,,Oborové didaktiky"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Název projektu: “Další vzdělávání pedagogických pracovníků k jejich vyšší konkurenceschopnosti”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Číslo projektu: CZ.1.07/1.3.00/51/0029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Vypracovala: Lucie Šeps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pro vlastní tvorbu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Bitsboard                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iMovie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Little Story Maker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Move &amp; Match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Book creator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s všeobecným zaměřením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1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2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Tobík uklízí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Poznej obrázky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Mluvídek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Brumík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Předškolní brašnička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Mozkovna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Milionář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Víceboj Lite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Dějepis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History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Earth viewer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Louvre HD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Prague 1606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Masterpieces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Husiti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Hudba v Praze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Občanská nauka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Značky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mZnačkyCZ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Dopravka Free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První pomoc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Ekontíci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Joulinka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Pepi Doctor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Přírodověda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hub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ptáků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Ilbert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Essential skeleton 4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Anatomy 4D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EyeDecide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SpineDecide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FootDecide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HandDecide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HeartDecide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DentalDecide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Shoulder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ENTDecide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Zeměpis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World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GuessPlace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Google Earth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Space Journey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Best ISS 3D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Vlajky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 - learning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hlinkClick r:id="rId2" invalidUrl="" action="" tgtFrame="" tooltip="" history="1" highlightClick="0" endSnd="0"/>
              </a:rPr>
              <a:t>http://elearning.hcsrdce.cz/</a:t>
            </a:r>
          </a:p>
        </p:txBody>
      </p:sp>
      <p:sp>
        <p:nvSpPr>
          <p:cNvPr id="300" name="Shape 300"/>
          <p:cNvSpPr/>
          <p:nvPr>
            <p:ph type="body" idx="1"/>
          </p:nvPr>
        </p:nvSpPr>
        <p:spPr>
          <a:xfrm>
            <a:off x="1447901" y="7572292"/>
            <a:ext cx="10464801" cy="113030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Atlas</a:t>
            </a:r>
          </a:p>
        </p:txBody>
      </p:sp>
      <p:sp>
        <p:nvSpPr>
          <p:cNvPr id="301" name="Shape 301"/>
          <p:cNvSpPr/>
          <p:nvPr>
            <p:ph type="sldNum" sz="quarter" idx="2"/>
          </p:nvPr>
        </p:nvSpPr>
        <p:spPr>
          <a:xfrm>
            <a:off x="6311798" y="9245600"/>
            <a:ext cx="368505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</a:fld>
          </a:p>
        </p:txBody>
      </p:sp>
      <p:pic>
        <p:nvPicPr>
          <p:cNvPr id="302" name="image52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50717" y="351763"/>
            <a:ext cx="8903366" cy="66775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0" grpId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Prezentace kurzu vzdělávacího programu B3 ,,Oborové didaktiky"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Název projektu: “Další vzdělávání pedagogických pracovníků k jejich vyšší konkurenceschopnosti”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Číslo projektu: CZ.1.07/1.3.00/51/0029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Vypracovala: Lucie Šeps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pro vlastní tvorbu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Bitsboard                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iMovie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Little Story Maker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Move &amp; Match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Book creator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s všeobecným zaměřením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1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2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Tobík uklízí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Poznej obrázky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Mluvídek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Brumík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Předškolní brašnička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Mozkovna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Milionář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Víceboj Lite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Dějepis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History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Earth viewer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Louvre HD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Prague 1606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Masterpieces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Husiti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Hudba v Praze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Občanská nauka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Značky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mZnačkyCZ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Dopravka Free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První pomoc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Ekontíci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Joulinka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Pepi Doctor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Přírodověda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hub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ptáků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Ilbert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Essential skeleton 4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Anatomy 4D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EyeDecide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SpineDecide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FootDecide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HandDecide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HeartDecide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DentalDecide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Shoulder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ENTDecide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Zeměpis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World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GuessPlace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Google Earth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Space Journey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Best ISS 3D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Vlajky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 - learning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hlinkClick r:id="rId2" invalidUrl="" action="" tgtFrame="" tooltip="" history="1" highlightClick="0" endSnd="0"/>
              </a:rPr>
              <a:t>http://elearning.hcsrdce.cz/</a:t>
            </a:r>
          </a:p>
        </p:txBody>
      </p:sp>
      <p:sp>
        <p:nvSpPr>
          <p:cNvPr id="305" name="Shape 305"/>
          <p:cNvSpPr/>
          <p:nvPr>
            <p:ph type="body" idx="1"/>
          </p:nvPr>
        </p:nvSpPr>
        <p:spPr>
          <a:xfrm>
            <a:off x="1447901" y="7648433"/>
            <a:ext cx="10464801" cy="113030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GuessPlace</a:t>
            </a:r>
          </a:p>
        </p:txBody>
      </p:sp>
      <p:sp>
        <p:nvSpPr>
          <p:cNvPr id="306" name="Shape 306"/>
          <p:cNvSpPr/>
          <p:nvPr>
            <p:ph type="sldNum" sz="quarter" idx="2"/>
          </p:nvPr>
        </p:nvSpPr>
        <p:spPr>
          <a:xfrm>
            <a:off x="6311798" y="9245600"/>
            <a:ext cx="368505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</a:fld>
          </a:p>
        </p:txBody>
      </p:sp>
      <p:pic>
        <p:nvPicPr>
          <p:cNvPr id="307" name="image53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52676" y="382303"/>
            <a:ext cx="5099513" cy="67993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7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5" grpId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Prezentace kurzu vzdělávacího programu B3 ,,Oborové didaktiky"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Název projektu: “Další vzdělávání pedagogických pracovníků k jejich vyšší konkurenceschopnosti”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Číslo projektu: CZ.1.07/1.3.00/51/0029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Vypracovala: Lucie Šeps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pro vlastní tvorbu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Bitsboard                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iMovie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Little Story Maker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Move &amp; Match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Book creator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s všeobecným zaměřením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1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2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Tobík uklízí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Poznej obrázky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Mluvídek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Brumík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Předškolní brašnička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Mozkovna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Milionář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Víceboj Lite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Dějepis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History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Earth viewer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Louvre HD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Prague 1606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Masterpieces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Husiti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Hudba v Praze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Občanská nauka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Značky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mZnačkyCZ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Dopravka Free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První pomoc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Ekontíci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Joulinka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Pepi Doctor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Přírodověda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hub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ptáků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Ilbert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Essential skeleton 4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Anatomy 4D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EyeDecide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SpineDecide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FootDecide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HandDecide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HeartDecide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DentalDecide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Shoulder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ENTDecide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Zeměpis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World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GuessPlace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Google Earth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Space Journey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Best ISS 3D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Vlajky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 - learning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hlinkClick r:id="rId2" invalidUrl="" action="" tgtFrame="" tooltip="" history="1" highlightClick="0" endSnd="0"/>
              </a:rPr>
              <a:t>http://elearning.hcsrdce.cz/</a:t>
            </a:r>
          </a:p>
        </p:txBody>
      </p:sp>
      <p:sp>
        <p:nvSpPr>
          <p:cNvPr id="310" name="Shape 310"/>
          <p:cNvSpPr/>
          <p:nvPr>
            <p:ph type="body" idx="1"/>
          </p:nvPr>
        </p:nvSpPr>
        <p:spPr>
          <a:xfrm>
            <a:off x="1079398" y="7648433"/>
            <a:ext cx="10464801" cy="113030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Google Earth</a:t>
            </a:r>
          </a:p>
        </p:txBody>
      </p:sp>
      <p:sp>
        <p:nvSpPr>
          <p:cNvPr id="311" name="Shape 311"/>
          <p:cNvSpPr/>
          <p:nvPr>
            <p:ph type="sldNum" sz="quarter" idx="2"/>
          </p:nvPr>
        </p:nvSpPr>
        <p:spPr>
          <a:xfrm>
            <a:off x="6311798" y="9245600"/>
            <a:ext cx="368505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</a:fld>
          </a:p>
        </p:txBody>
      </p:sp>
      <p:pic>
        <p:nvPicPr>
          <p:cNvPr id="312" name="image5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35488" y="481202"/>
            <a:ext cx="8933824" cy="67003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0" grpId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Prezentace kurzu vzdělávacího programu B3 ,,Oborové didaktiky"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Název projektu: “Další vzdělávání pedagogických pracovníků k jejich vyšší konkurenceschopnosti”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Číslo projektu: CZ.1.07/1.3.00/51/0029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Vypracovala: Lucie Šeps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pro vlastní tvorbu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Bitsboard                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iMovie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Little Story Maker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Move &amp; Match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Book creator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s všeobecným zaměřením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1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2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Tobík uklízí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Poznej obrázky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Mluvídek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Brumík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Předškolní brašnička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Mozkovna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Milionář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Víceboj Lite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Dějepis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History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Earth viewer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Louvre HD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Prague 1606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Masterpieces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Husiti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Hudba v Praze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Občanská nauka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Značky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mZnačkyCZ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Dopravka Free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První pomoc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Ekontíci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Joulinka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Pepi Doctor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Přírodověda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hub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ptáků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Ilbert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Essential skeleton 4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Anatomy 4D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EyeDecide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SpineDecide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FootDecide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HandDecide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HeartDecide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DentalDecide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Shoulder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ENTDecide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Zeměpis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World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GuessPlace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Google Earth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Space Journey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Best ISS 3D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Vlajky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 - learning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hlinkClick r:id="rId2" invalidUrl="" action="" tgtFrame="" tooltip="" history="1" highlightClick="0" endSnd="0"/>
              </a:rPr>
              <a:t>http://elearning.hcsrdce.cz/</a:t>
            </a:r>
          </a:p>
        </p:txBody>
      </p:sp>
      <p:sp>
        <p:nvSpPr>
          <p:cNvPr id="315" name="Shape 315"/>
          <p:cNvSpPr/>
          <p:nvPr>
            <p:ph type="body" idx="1"/>
          </p:nvPr>
        </p:nvSpPr>
        <p:spPr>
          <a:xfrm>
            <a:off x="1270000" y="7663660"/>
            <a:ext cx="10464800" cy="113030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Space Journey</a:t>
            </a:r>
          </a:p>
        </p:txBody>
      </p:sp>
      <p:sp>
        <p:nvSpPr>
          <p:cNvPr id="316" name="Shape 316"/>
          <p:cNvSpPr/>
          <p:nvPr>
            <p:ph type="sldNum" sz="quarter" idx="2"/>
          </p:nvPr>
        </p:nvSpPr>
        <p:spPr>
          <a:xfrm>
            <a:off x="6311798" y="9245600"/>
            <a:ext cx="368505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</a:fld>
          </a:p>
        </p:txBody>
      </p:sp>
      <p:pic>
        <p:nvPicPr>
          <p:cNvPr id="317" name="image55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45641" y="526886"/>
            <a:ext cx="8913518" cy="66851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2" presetID="17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5" grpId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Prezentace kurzu vzdělávacího programu B3 ,,Oborové didaktiky"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Název projektu: “Další vzdělávání pedagogických pracovníků k jejich vyšší konkurenceschopnosti”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Číslo projektu: CZ.1.07/1.3.00/51/0029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Vypracovala: Lucie Šeps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pro vlastní tvorbu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Bitsboard                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iMovie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Little Story Maker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Move &amp; Match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Book creator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s všeobecným zaměřením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1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2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Tobík uklízí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Poznej obrázky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Mluvídek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Brumík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Předškolní brašnička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Mozkovna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Milionář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Víceboj Lite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Dějepis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History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Earth viewer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Louvre HD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Prague 1606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Masterpieces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Husiti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Hudba v Praze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Občanská nauka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Značky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mZnačkyCZ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Dopravka Free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První pomoc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Ekontíci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Joulinka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Pepi Doctor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Přírodověda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hub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ptáků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Ilbert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Essential skeleton 4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Anatomy 4D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EyeDecide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SpineDecide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FootDecide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HandDecide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HeartDecide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DentalDecide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Shoulder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ENTDecide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Zeměpis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World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GuessPlace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Google Earth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Space Journey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Best ISS 3D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Vlajky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 - learning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hlinkClick r:id="rId2" invalidUrl="" action="" tgtFrame="" tooltip="" history="1" highlightClick="0" endSnd="0"/>
              </a:rPr>
              <a:t>http://elearning.hcsrdce.cz/</a:t>
            </a:r>
          </a:p>
        </p:txBody>
      </p:sp>
      <p:sp>
        <p:nvSpPr>
          <p:cNvPr id="320" name="Shape 320"/>
          <p:cNvSpPr/>
          <p:nvPr>
            <p:ph type="body" idx="1"/>
          </p:nvPr>
        </p:nvSpPr>
        <p:spPr>
          <a:xfrm>
            <a:off x="1079398" y="7648433"/>
            <a:ext cx="10464801" cy="113030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Best ISS 3D</a:t>
            </a:r>
          </a:p>
        </p:txBody>
      </p:sp>
      <p:sp>
        <p:nvSpPr>
          <p:cNvPr id="321" name="Shape 321"/>
          <p:cNvSpPr/>
          <p:nvPr>
            <p:ph type="sldNum" sz="quarter" idx="2"/>
          </p:nvPr>
        </p:nvSpPr>
        <p:spPr>
          <a:xfrm>
            <a:off x="6311798" y="9245600"/>
            <a:ext cx="368505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</a:fld>
          </a:p>
        </p:txBody>
      </p:sp>
      <p:pic>
        <p:nvPicPr>
          <p:cNvPr id="322" name="image56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30413" y="473586"/>
            <a:ext cx="8943975" cy="67079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3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0" grpId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Prezentace kurzu vzdělávacího programu B3 ,,Oborové didaktiky"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Název projektu: “Další vzdělávání pedagogických pracovníků k jejich vyšší konkurenceschopnosti”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Číslo projektu: CZ.1.07/1.3.00/51/0029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Vypracovala: Lucie Šeps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pro vlastní tvorbu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Bitsboard                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iMovie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Little Story Maker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Move &amp; Match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Book creator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s všeobecným zaměřením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1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2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Tobík uklízí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Poznej obrázky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Mluvídek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Brumík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Předškolní brašnička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Mozkovna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Milionář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Víceboj Lite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Dějepis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History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Earth viewer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Louvre HD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Prague 1606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Masterpieces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Husiti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Hudba v Praze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Občanská nauka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Značky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mZnačkyCZ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Dopravka Free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První pomoc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Ekontíci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Joulinka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Pepi Doctor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Přírodověda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hub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ptáků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Ilbert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Essential skeleton 4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Anatomy 4D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EyeDecide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SpineDecide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FootDecide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HandDecide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HeartDecide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DentalDecide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Shoulder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ENTDecide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Zeměpis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World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GuessPlace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Google Earth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Space Journey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Best ISS 3D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Vlajky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 - learning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hlinkClick r:id="rId2" invalidUrl="" action="" tgtFrame="" tooltip="" history="1" highlightClick="0" endSnd="0"/>
              </a:rPr>
              <a:t>http://elearning.hcsrdce.cz/</a:t>
            </a:r>
          </a:p>
        </p:txBody>
      </p:sp>
      <p:sp>
        <p:nvSpPr>
          <p:cNvPr id="325" name="Shape 325"/>
          <p:cNvSpPr/>
          <p:nvPr>
            <p:ph type="body" idx="1"/>
          </p:nvPr>
        </p:nvSpPr>
        <p:spPr>
          <a:xfrm>
            <a:off x="1270000" y="7648433"/>
            <a:ext cx="10464800" cy="113030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Vlajky</a:t>
            </a:r>
          </a:p>
        </p:txBody>
      </p:sp>
      <p:sp>
        <p:nvSpPr>
          <p:cNvPr id="326" name="Shape 326"/>
          <p:cNvSpPr/>
          <p:nvPr>
            <p:ph type="sldNum" sz="quarter" idx="2"/>
          </p:nvPr>
        </p:nvSpPr>
        <p:spPr>
          <a:xfrm>
            <a:off x="6311798" y="9245600"/>
            <a:ext cx="368505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</a:fld>
          </a:p>
        </p:txBody>
      </p:sp>
      <p:pic>
        <p:nvPicPr>
          <p:cNvPr id="327" name="image57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46933" y="366990"/>
            <a:ext cx="5110935" cy="68145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3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5" grpId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image58.png"/>
          <p:cNvPicPr/>
          <p:nvPr/>
        </p:nvPicPr>
        <p:blipFill>
          <a:blip r:embed="rId2">
            <a:extLst/>
          </a:blip>
          <a:srcRect l="0" t="9653" r="0" b="9653"/>
          <a:stretch>
            <a:fillRect/>
          </a:stretch>
        </p:blipFill>
        <p:spPr>
          <a:xfrm>
            <a:off x="1600200" y="635000"/>
            <a:ext cx="9779000" cy="5918200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Shape 330"/>
          <p:cNvSpPr/>
          <p:nvPr>
            <p:ph type="title"/>
          </p:nvPr>
        </p:nvSpPr>
        <p:spPr>
          <a:xfrm>
            <a:off x="1630388" y="6862922"/>
            <a:ext cx="9718625" cy="1018857"/>
          </a:xfrm>
          <a:prstGeom prst="rect">
            <a:avLst/>
          </a:prstGeom>
        </p:spPr>
        <p:txBody>
          <a:bodyPr/>
          <a:lstStyle>
            <a:lvl1pPr defTabSz="438150">
              <a:defRPr sz="6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E - learning</a:t>
            </a:r>
          </a:p>
        </p:txBody>
      </p:sp>
      <p:sp>
        <p:nvSpPr>
          <p:cNvPr id="331" name="Shape 331"/>
          <p:cNvSpPr/>
          <p:nvPr>
            <p:ph type="body" idx="1"/>
          </p:nvPr>
        </p:nvSpPr>
        <p:spPr>
          <a:xfrm>
            <a:off x="1282699" y="8166100"/>
            <a:ext cx="10439401" cy="127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hlinkClick r:id="rId3" invalidUrl="" action="" tgtFrame="" tooltip="" history="1" highlightClick="0" endSnd="0"/>
              </a:defRPr>
            </a:lvl1pPr>
          </a:lstStyle>
          <a:p>
            <a:pPr lvl="0">
              <a:defRPr sz="1800"/>
            </a:pPr>
            <a:r>
              <a:rPr sz="3200">
                <a:hlinkClick r:id="rId3" invalidUrl="" action="" tgtFrame="" tooltip="" history="1" highlightClick="0" endSnd="0"/>
              </a:rPr>
              <a:t>www.elearning.hcsrdce.cz</a:t>
            </a:r>
          </a:p>
        </p:txBody>
      </p:sp>
      <p:sp>
        <p:nvSpPr>
          <p:cNvPr id="332" name="Shape 332"/>
          <p:cNvSpPr/>
          <p:nvPr>
            <p:ph type="sldNum" sz="quarter" idx="2"/>
          </p:nvPr>
        </p:nvSpPr>
        <p:spPr>
          <a:xfrm>
            <a:off x="6311798" y="9245600"/>
            <a:ext cx="368505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</a:fld>
          </a:p>
        </p:txBody>
      </p:sp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Prezentace kurzu vzdělávacího programu B3 ,,Oborové didaktiky"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Název projektu: “Další vzdělávání pedagogických pracovníků k jejich vyšší konkurenceschopnosti”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Číslo projektu: CZ.1.07/1.3.00/51/0029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Vypracovala: Lucie Šeps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pro vlastní tvorbu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Bitsboard                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iMovie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Little Story Maker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Move &amp; Match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Book creator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s všeobecným zaměřením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1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2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Tobík uklízí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Poznej obrázky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Mluvídek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Brumík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Předškolní brašnička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Mozkovna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Milionář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Víceboj Lite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Dějepis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History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Earth viewer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Louvre HD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Prague 1606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Masterpieces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Husiti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Hudba v Praze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Občanská nauka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Značky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mZnačkyCZ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Dopravka Free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První pomoc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Ekontíci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Joulinka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Pepi Doctor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Přírodověda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hub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ptáků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Ilbert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Essential skeleton 4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Anatomy 4D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EyeDecide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SpineDecide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FootDecide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HandDecide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HeartDecide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DentalDecide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Shoulder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ENTDecide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Zeměpis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World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GuessPlace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Google Earth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Space Journey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Best ISS 3D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Vlajky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 - learning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hlinkClick r:id="rId2" invalidUrl="" action="" tgtFrame="" tooltip="" history="1" highlightClick="0" endSnd="0"/>
              </a:rPr>
              <a:t>http://elearning.hcsrdce.cz/</a:t>
            </a:r>
          </a:p>
        </p:txBody>
      </p:sp>
      <p:sp>
        <p:nvSpPr>
          <p:cNvPr id="70" name="Shape 70"/>
          <p:cNvSpPr/>
          <p:nvPr>
            <p:ph type="body" idx="1"/>
          </p:nvPr>
        </p:nvSpPr>
        <p:spPr>
          <a:xfrm>
            <a:off x="1513649" y="7648433"/>
            <a:ext cx="10464801" cy="113030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Book creator</a:t>
            </a:r>
          </a:p>
        </p:txBody>
      </p:sp>
      <p:sp>
        <p:nvSpPr>
          <p:cNvPr id="71" name="Shape 71"/>
          <p:cNvSpPr/>
          <p:nvPr>
            <p:ph type="sldNum" sz="quarter" idx="2"/>
          </p:nvPr>
        </p:nvSpPr>
        <p:spPr>
          <a:xfrm>
            <a:off x="6375348" y="9245600"/>
            <a:ext cx="241403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</a:fld>
          </a:p>
        </p:txBody>
      </p:sp>
      <p:pic>
        <p:nvPicPr>
          <p:cNvPr id="72" name="image6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60868" y="519271"/>
            <a:ext cx="8883063" cy="66622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3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Prezentace kurzu vzdělávacího programu B3 ,,Oborové didaktiky"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Název projektu: “Další vzdělávání pedagogických pracovníků k jejich vyšší konkurenceschopnosti”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Číslo projektu: CZ.1.07/1.3.00/51/0029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Vypracovala: Lucie Šeps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pro vlastní tvorbu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Bitsboard                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iMovie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Little Story Maker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Move &amp; Match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Book creator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s všeobecným zaměřením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1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2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Tobík uklízí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Poznej obrázky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Mluvídek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Brumík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Předškolní brašnička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Mozkovna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Milionář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Víceboj Lite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Dějepis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History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Earth viewer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Louvre HD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Prague 1606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Masterpieces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Husiti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Hudba v Praze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Občanská nauka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Značky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mZnačkyCZ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Dopravka Free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První pomoc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Ekontíci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Joulinka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Pepi Doctor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Přírodověda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hub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ptáků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Ilbert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Essential skeleton 4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Anatomy 4D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EyeDecide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SpineDecide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FootDecide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HandDecide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HeartDecide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DentalDecide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Shoulder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ENTDecide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Zeměpis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World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GuessPlace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Google Earth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Space Journey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Best ISS 3D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Vlajky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 - learning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hlinkClick r:id="rId2" invalidUrl="" action="" tgtFrame="" tooltip="" history="1" highlightClick="0" endSnd="0"/>
              </a:rPr>
              <a:t>http://elearning.hcsrdce.cz/</a:t>
            </a:r>
          </a:p>
        </p:txBody>
      </p:sp>
      <p:sp>
        <p:nvSpPr>
          <p:cNvPr id="75" name="Shape 75"/>
          <p:cNvSpPr/>
          <p:nvPr>
            <p:ph type="body" idx="1"/>
          </p:nvPr>
        </p:nvSpPr>
        <p:spPr>
          <a:xfrm>
            <a:off x="1270000" y="7648433"/>
            <a:ext cx="10464800" cy="113030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Aplikace s všeobecným zaměřením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xfrm>
            <a:off x="6375348" y="9245600"/>
            <a:ext cx="241403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</a:fld>
          </a:p>
        </p:txBody>
      </p:sp>
      <p:pic>
        <p:nvPicPr>
          <p:cNvPr id="77" name="image7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55753" y="511597"/>
            <a:ext cx="8893295" cy="66699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3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Prezentace kurzu vzdělávacího programu B3 ,,Oborové didaktiky"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Název projektu: “Další vzdělávání pedagogických pracovníků k jejich vyšší konkurenceschopnosti”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Číslo projektu: CZ.1.07/1.3.00/51/0029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Vypracovala: Lucie Šeps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pro vlastní tvorbu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Bitsboard                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iMovie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Little Story Maker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Move &amp; Match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Book creator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s všeobecným zaměřením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1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2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Tobík uklízí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Poznej obrázky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Mluvídek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Brumík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Předškolní brašnička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Mozkovna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Milionář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Víceboj Lite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Dějepis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History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Earth viewer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Louvre HD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Prague 1606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Masterpieces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Husiti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Hudba v Praze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Občanská nauka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Značky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mZnačkyCZ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Dopravka Free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První pomoc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Ekontíci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Joulinka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Pepi Doctor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Přírodověda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hub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ptáků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Ilbert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Essential skeleton 4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Anatomy 4D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EyeDecide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SpineDecide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FootDecide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HandDecide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HeartDecide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DentalDecide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Shoulder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ENTDecide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Zeměpis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World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GuessPlace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Google Earth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Space Journey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Best ISS 3D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Vlajky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 - learning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hlinkClick r:id="rId2" invalidUrl="" action="" tgtFrame="" tooltip="" history="1" highlightClick="0" endSnd="0"/>
              </a:rPr>
              <a:t>http://elearning.hcsrdce.cz/</a:t>
            </a:r>
          </a:p>
        </p:txBody>
      </p:sp>
      <p:sp>
        <p:nvSpPr>
          <p:cNvPr id="80" name="Shape 80"/>
          <p:cNvSpPr/>
          <p:nvPr>
            <p:ph type="body" idx="1"/>
          </p:nvPr>
        </p:nvSpPr>
        <p:spPr>
          <a:xfrm>
            <a:off x="1384350" y="7663660"/>
            <a:ext cx="10464801" cy="113030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Sort it out 1</a:t>
            </a:r>
          </a:p>
        </p:txBody>
      </p:sp>
      <p:sp>
        <p:nvSpPr>
          <p:cNvPr id="81" name="Shape 81"/>
          <p:cNvSpPr/>
          <p:nvPr>
            <p:ph type="sldNum" sz="quarter" idx="2"/>
          </p:nvPr>
        </p:nvSpPr>
        <p:spPr>
          <a:xfrm>
            <a:off x="6375348" y="9245600"/>
            <a:ext cx="241403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</a:fld>
          </a:p>
        </p:txBody>
      </p:sp>
      <p:pic>
        <p:nvPicPr>
          <p:cNvPr id="82" name="image8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55792" y="542114"/>
            <a:ext cx="8893215" cy="66699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3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Prezentace kurzu vzdělávacího programu B3 ,,Oborové didaktiky"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Název projektu: “Další vzdělávání pedagogických pracovníků k jejich vyšší konkurenceschopnosti”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Číslo projektu: CZ.1.07/1.3.00/51/0029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Vypracovala: Lucie Šeps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pro vlastní tvorbu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Bitsboard                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iMovie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Little Story Maker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Move &amp; Match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Book creator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Aplikace s všeobecným zaměřením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1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Sort it out 2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Tobík uklízí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Poznej obrázky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Mluvídek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Brumík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Předškolní brašnička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Mozkovna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Milionář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Víceboj Lite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 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Dějepis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History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Earth viewer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Louvre HD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Prague 1606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Masterpieces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Husiti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Hudba v Praze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Občanská nauka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Značky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mZnačkyCZ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Dopravka Free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První pomoc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Ekontíci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Joulinka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Pepi Doctor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Přírodověda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hub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 ptáků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Ilbert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Essential skeleton 4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Anatomy 4D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EyeDecide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SpineDecide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FootDecide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HandDecide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HeartDecide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DentalDecide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Shoulder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ENTDecide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Zeměpis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Šibenice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World Maps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Atlas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GuessPlace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Google Earth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Space Journey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Best ISS 3D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Vlajky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solidFill>
                  <a:srgbClr val="FFFFFF"/>
                </a:solidFill>
              </a:rPr>
              <a:t>E - learning</a:t>
            </a: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endParaRPr sz="1280"/>
          </a:p>
          <a:p>
            <a:pPr lvl="0" defTabSz="93471">
              <a:defRPr sz="1800">
                <a:solidFill>
                  <a:srgbClr val="000000"/>
                </a:solidFill>
              </a:defRPr>
            </a:pPr>
            <a:r>
              <a:rPr sz="1280">
                <a:hlinkClick r:id="rId2" invalidUrl="" action="" tgtFrame="" tooltip="" history="1" highlightClick="0" endSnd="0"/>
              </a:rPr>
              <a:t>http://elearning.hcsrdce.cz/</a:t>
            </a:r>
          </a:p>
        </p:txBody>
      </p:sp>
      <p:sp>
        <p:nvSpPr>
          <p:cNvPr id="85" name="Shape 85"/>
          <p:cNvSpPr/>
          <p:nvPr>
            <p:ph type="body" idx="1"/>
          </p:nvPr>
        </p:nvSpPr>
        <p:spPr>
          <a:xfrm>
            <a:off x="1142949" y="7648433"/>
            <a:ext cx="10464801" cy="113030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Sort it out 2</a:t>
            </a:r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xfrm>
            <a:off x="6375348" y="9245600"/>
            <a:ext cx="241403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</a:fld>
          </a:p>
        </p:txBody>
      </p:sp>
      <p:pic>
        <p:nvPicPr>
          <p:cNvPr id="87" name="image9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60868" y="519271"/>
            <a:ext cx="8883063" cy="66622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3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5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FFFFFF"/>
      </a:dk1>
      <a:lt1>
        <a:srgbClr val="FF0000"/>
      </a:lt1>
      <a:dk2>
        <a:srgbClr val="A7A7A7"/>
      </a:dk2>
      <a:lt2>
        <a:srgbClr val="535353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0065C1"/>
          </a:solidFill>
          <a:prstDash val="solid"/>
          <a:bevel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FF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65C1"/>
          </a:solidFill>
          <a:prstDash val="solid"/>
          <a:bevel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FF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0065C1"/>
          </a:solidFill>
          <a:prstDash val="solid"/>
          <a:bevel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FF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65C1"/>
          </a:solidFill>
          <a:prstDash val="solid"/>
          <a:bevel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FF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