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Výlet TK – 8. 2.2020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Okolí Všenor a Černošic – práce s mapou, QR kódy a imaginací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2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QR kódy – co to je, k čemu, co já s tím?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Diskuse u svačinky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683" y="864108"/>
            <a:ext cx="2947482" cy="4601183"/>
          </a:xfrm>
        </p:spPr>
        <p:txBody>
          <a:bodyPr/>
          <a:lstStyle/>
          <a:p>
            <a:r>
              <a:rPr lang="cs-CZ" dirty="0" smtClean="0"/>
              <a:t>Jde se na skálu! Kdo povede? (nemusíme </a:t>
            </a:r>
            <a:br>
              <a:rPr lang="cs-CZ" dirty="0" smtClean="0"/>
            </a:br>
            <a:r>
              <a:rPr lang="cs-CZ" dirty="0" smtClean="0"/>
              <a:t>po cestě, </a:t>
            </a:r>
            <a:br>
              <a:rPr lang="cs-CZ" dirty="0" smtClean="0"/>
            </a:br>
            <a:r>
              <a:rPr lang="cs-CZ" dirty="0" smtClean="0"/>
              <a:t>stačí nám </a:t>
            </a:r>
            <a:br>
              <a:rPr lang="cs-CZ" dirty="0" smtClean="0"/>
            </a:br>
            <a:r>
              <a:rPr lang="cs-CZ" dirty="0" smtClean="0"/>
              <a:t>azimut…)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28" y="1290091"/>
            <a:ext cx="9197260" cy="4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je? Co o tom vím? Co o tom chci říci?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0795" y="494653"/>
            <a:ext cx="7315200" cy="192527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Navrhněte hezký text, který bychom dali na naše stránky – fotek je všude dost, 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ale moc se o tomto místě vlastně neví…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947" y="2754951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4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807" y="1042827"/>
            <a:ext cx="2947482" cy="46011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3927"/>
            <a:ext cx="3878984" cy="38789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902" y="515555"/>
            <a:ext cx="7404315" cy="603935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8942" y="5644010"/>
            <a:ext cx="3602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Rozumíte všemu v textu? 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Otázky?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Kazín</a:t>
            </a:r>
            <a:r>
              <a:rPr lang="cs-CZ" dirty="0" smtClean="0"/>
              <a:t> – kroniky…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03237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Co už o tom víme?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co jsme se nyní dozvěděli nového?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863600"/>
            <a:ext cx="5121275" cy="5121275"/>
          </a:xfrm>
        </p:spPr>
      </p:pic>
    </p:spTree>
    <p:extLst>
      <p:ext uri="{BB962C8B-B14F-4D97-AF65-F5344CB8AC3E}">
        <p14:creationId xmlns:p14="http://schemas.microsoft.com/office/powerpoint/2010/main" val="29259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naposledy…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863600"/>
            <a:ext cx="5121275" cy="5121275"/>
          </a:xfrm>
        </p:spPr>
      </p:pic>
    </p:spTree>
    <p:extLst>
      <p:ext uri="{BB962C8B-B14F-4D97-AF65-F5344CB8AC3E}">
        <p14:creationId xmlns:p14="http://schemas.microsoft.com/office/powerpoint/2010/main" val="13640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hurá </a:t>
            </a:r>
            <a:br>
              <a:rPr lang="cs-CZ" dirty="0" smtClean="0"/>
            </a:br>
            <a:r>
              <a:rPr lang="cs-CZ" dirty="0" smtClean="0"/>
              <a:t>na dortík – popiš, </a:t>
            </a:r>
            <a:br>
              <a:rPr lang="cs-CZ" dirty="0" smtClean="0"/>
            </a:br>
            <a:r>
              <a:rPr lang="cs-CZ" dirty="0" smtClean="0"/>
              <a:t>jaký si dáš (nebo nám </a:t>
            </a:r>
            <a:br>
              <a:rPr lang="cs-CZ" dirty="0" smtClean="0"/>
            </a:br>
            <a:r>
              <a:rPr lang="cs-CZ" dirty="0" smtClean="0"/>
              <a:t>to napiš)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120" y="875193"/>
            <a:ext cx="9496280" cy="51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dnešním dni podnikneme výlet známou krajinou; úkoly budou proto na tělo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8046" y="1447337"/>
            <a:ext cx="7315200" cy="37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3709" y="2085788"/>
            <a:ext cx="2712499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co je tohle?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9409" y="383309"/>
            <a:ext cx="5121275" cy="51212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41" y="5935260"/>
            <a:ext cx="2572735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Mapka – detail…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186382"/>
            <a:ext cx="7315200" cy="44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– zde každý připraví vyprávění o svém oblíbeném místě v okolí…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… kdo </a:t>
            </a:r>
            <a:r>
              <a:rPr lang="cs-CZ" dirty="0"/>
              <a:t>uhodne, o čem je </a:t>
            </a:r>
            <a:r>
              <a:rPr lang="cs-CZ" dirty="0" smtClean="0"/>
              <a:t>řeč, dostane odměnu </a:t>
            </a:r>
            <a:r>
              <a:rPr lang="cs-CZ" dirty="0" smtClean="0">
                <a:sym typeface="Wingdings" panose="05000000000000000000" pitchFamily="2" charset="2"/>
              </a:rPr>
              <a:t>; jdeme pak do kopců….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0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Mohyly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80364" y="1976581"/>
            <a:ext cx="34247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Úkol – z lomu a okolí 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donést kameny a 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vyrobit mohylu – 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vyfotíme se s nimi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vrcholu … se přiblížíme přímo od severu – povedu já – sochu hledáte pak vy – kdo najde, má odměnu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72" y="863600"/>
            <a:ext cx="5121275" cy="5121275"/>
          </a:xfrm>
        </p:spPr>
      </p:pic>
      <p:sp>
        <p:nvSpPr>
          <p:cNvPr id="8" name="TextovéPole 7"/>
          <p:cNvSpPr txBox="1"/>
          <p:nvPr/>
        </p:nvSpPr>
        <p:spPr>
          <a:xfrm>
            <a:off x="3833091" y="4100657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Co to je?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Socha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91" y="757383"/>
            <a:ext cx="10390909" cy="54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71</TotalTime>
  <Words>220</Words>
  <Application>Microsoft Office PowerPoint</Application>
  <PresentationFormat>Širokoúhlá obrazovka</PresentationFormat>
  <Paragraphs>29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Corbel</vt:lpstr>
      <vt:lpstr>Wingdings</vt:lpstr>
      <vt:lpstr>Wingdings 2</vt:lpstr>
      <vt:lpstr>Rámeček</vt:lpstr>
      <vt:lpstr>Výlet TK – 8. 2.2020</vt:lpstr>
      <vt:lpstr>V dnešním dni podnikneme výlet známou krajinou; úkoly budou proto na tělo </vt:lpstr>
      <vt:lpstr>Co je to?</vt:lpstr>
      <vt:lpstr>A co je tohle?</vt:lpstr>
      <vt:lpstr>Mapka – detail…</vt:lpstr>
      <vt:lpstr>Úkol – zde každý připraví vyprávění o svém oblíbeném místě v okolí…</vt:lpstr>
      <vt:lpstr>Mohyly</vt:lpstr>
      <vt:lpstr>K vrcholu … se přiblížíme přímo od severu – povedu já – sochu hledáte pak vy – kdo najde, má odměnu </vt:lpstr>
      <vt:lpstr>Socha</vt:lpstr>
      <vt:lpstr>QR kódy – co to je, k čemu, co já s tím?</vt:lpstr>
      <vt:lpstr>Jde se na skálu! Kdo povede? (nemusíme  po cestě,  stačí nám  azimut…)</vt:lpstr>
      <vt:lpstr>Co to je? Co o tom vím? Co o tom chci říci?</vt:lpstr>
      <vt:lpstr>Prezentace aplikace PowerPoint</vt:lpstr>
      <vt:lpstr>Prezentace aplikace PowerPoint</vt:lpstr>
      <vt:lpstr>Kazín – kroniky…</vt:lpstr>
      <vt:lpstr>A co jsme se nyní dozvěděli nového?</vt:lpstr>
      <vt:lpstr>A naposledy…</vt:lpstr>
      <vt:lpstr>A hurá  na dortík – popiš,  jaký si dáš (nebo nám  to napiš)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Výlet TK – 8. 2.2020</dc:title>
  <dc:creator>Koubek Petr</dc:creator>
  <cp:lastModifiedBy>Koubek Petr</cp:lastModifiedBy>
  <cp:revision>7</cp:revision>
  <dcterms:created xsi:type="dcterms:W3CDTF">2020-02-07T14:55:03Z</dcterms:created>
  <dcterms:modified xsi:type="dcterms:W3CDTF">2020-02-07T16:06:08Z</dcterms:modified>
</cp:coreProperties>
</file>