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2" r:id="rId1"/>
    <p:sldMasterId id="2147483648" r:id="rId2"/>
  </p:sldMasterIdLst>
  <p:notesMasterIdLst>
    <p:notesMasterId r:id="rId21"/>
  </p:notesMasterIdLst>
  <p:sldIdLst>
    <p:sldId id="256" r:id="rId3"/>
    <p:sldId id="257" r:id="rId4"/>
    <p:sldId id="273" r:id="rId5"/>
    <p:sldId id="287" r:id="rId6"/>
    <p:sldId id="274" r:id="rId7"/>
    <p:sldId id="275" r:id="rId8"/>
    <p:sldId id="276" r:id="rId9"/>
    <p:sldId id="277" r:id="rId10"/>
    <p:sldId id="278" r:id="rId11"/>
    <p:sldId id="279" r:id="rId12"/>
    <p:sldId id="280" r:id="rId13"/>
    <p:sldId id="281" r:id="rId14"/>
    <p:sldId id="285" r:id="rId15"/>
    <p:sldId id="284" r:id="rId16"/>
    <p:sldId id="283" r:id="rId17"/>
    <p:sldId id="282" r:id="rId18"/>
    <p:sldId id="286" r:id="rId19"/>
    <p:sldId id="272"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5BD0E0-5DF0-B9D6-5DC4-70DDF81187B7}" v="446" dt="2020-04-22T07:35:51.023"/>
    <p1510:client id="{6DB13A8F-D2B3-0428-184A-24A0A734D1E7}" v="1" dt="2020-05-05T07:25:46.806"/>
    <p1510:client id="{B2A7B925-8201-260F-4531-F87381A613A8}" v="113" dt="2020-04-22T09:27:25.7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s-CZ"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youtu.be/OkU9Zd0LQjg?t=78"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youtu.be/0IrysaYtp-U?t=168"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hlinkClick r:id="rId3"/>
              </a:rPr>
              <a:t>https://youtu.be/OkU9Zd0LQjg?t=78</a:t>
            </a:r>
            <a:endParaRPr lang="cs-CZ"/>
          </a:p>
          <a:p>
            <a:endParaRPr lang="en-US" dirty="0"/>
          </a:p>
          <a:p>
            <a:r>
              <a:rPr lang="en-US" dirty="0">
                <a:hlinkClick r:id="rId4"/>
              </a:rPr>
              <a:t>https://youtu.be/0IrysaYtp-U?t=168</a:t>
            </a:r>
          </a:p>
          <a:p>
            <a:endParaRPr lang="en-US" dirty="0"/>
          </a:p>
        </p:txBody>
      </p:sp>
      <p:sp>
        <p:nvSpPr>
          <p:cNvPr id="4" name="Zástupný symbol pro číslo snímku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cs-CZ" sz="1200" b="0" i="0" u="none" strike="noStrike" cap="none">
                <a:solidFill>
                  <a:schemeClr val="dk1"/>
                </a:solidFill>
                <a:latin typeface="Calibri"/>
                <a:ea typeface="Calibri"/>
                <a:cs typeface="Calibri"/>
                <a:sym typeface="Calibri"/>
              </a:rPr>
              <a:t>5</a:t>
            </a:fld>
            <a:endParaRPr lang="cs-CZ"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75649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a:t>při jídle se nemlaská a nesrká, což je v Mongolsku naopak žádoucí</a:t>
            </a:r>
            <a:endParaRPr lang="cs-CZ"/>
          </a:p>
          <a:p>
            <a:r>
              <a:rPr lang="en-US"/>
              <a:t>Třeba nás finančně nějak podpořili. Nebo zajistily nákup speciálních pomůcek, třeba tabletů s česko–mongolským slovníkem</a:t>
            </a:r>
          </a:p>
          <a:p>
            <a:endParaRPr lang="en-US" dirty="0">
              <a:cs typeface="Calibri"/>
            </a:endParaRPr>
          </a:p>
        </p:txBody>
      </p:sp>
      <p:sp>
        <p:nvSpPr>
          <p:cNvPr id="4" name="Zástupný symbol pro číslo snímku 3"/>
          <p:cNvSpPr>
            <a:spLocks noGrp="1"/>
          </p:cNvSpPr>
          <p:nvPr>
            <p:ph type="sldNum" sz="quarter" idx="5"/>
          </p:nvPr>
        </p:nvSpPr>
        <p:spPr/>
        <p:txBody>
          <a:bodyPr/>
          <a:lstStyle/>
          <a:p>
            <a:fld id="{C09EDDDA-A664-42A0-8D60-0A63A550ACB3}" type="slidenum">
              <a:rPr lang="cs-CZ"/>
              <a:t>7</a:t>
            </a:fld>
            <a:endParaRPr lang="cs-CZ"/>
          </a:p>
        </p:txBody>
      </p:sp>
    </p:spTree>
    <p:extLst>
      <p:ext uri="{BB962C8B-B14F-4D97-AF65-F5344CB8AC3E}">
        <p14:creationId xmlns:p14="http://schemas.microsoft.com/office/powerpoint/2010/main" val="3472380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a:cs typeface="Calibri"/>
              </a:rPr>
              <a:t>Mario - Číňan</a:t>
            </a:r>
          </a:p>
        </p:txBody>
      </p:sp>
      <p:sp>
        <p:nvSpPr>
          <p:cNvPr id="4" name="Zástupný symbol pro číslo snímku 3"/>
          <p:cNvSpPr>
            <a:spLocks noGrp="1"/>
          </p:cNvSpPr>
          <p:nvPr>
            <p:ph type="sldNum" sz="quarter" idx="5"/>
          </p:nvPr>
        </p:nvSpPr>
        <p:spPr/>
        <p:txBody>
          <a:bodyPr/>
          <a:lstStyle/>
          <a:p>
            <a:fld id="{C09EDDDA-A664-42A0-8D60-0A63A550ACB3}" type="slidenum">
              <a:rPr lang="cs-CZ"/>
              <a:t>13</a:t>
            </a:fld>
            <a:endParaRPr lang="cs-CZ"/>
          </a:p>
        </p:txBody>
      </p:sp>
    </p:spTree>
    <p:extLst>
      <p:ext uri="{BB962C8B-B14F-4D97-AF65-F5344CB8AC3E}">
        <p14:creationId xmlns:p14="http://schemas.microsoft.com/office/powerpoint/2010/main" val="1532607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a:cs typeface="Calibri"/>
              </a:rPr>
              <a:t>Mario - Číňan</a:t>
            </a:r>
          </a:p>
        </p:txBody>
      </p:sp>
      <p:sp>
        <p:nvSpPr>
          <p:cNvPr id="4" name="Zástupný symbol pro číslo snímku 3"/>
          <p:cNvSpPr>
            <a:spLocks noGrp="1"/>
          </p:cNvSpPr>
          <p:nvPr>
            <p:ph type="sldNum" sz="quarter" idx="5"/>
          </p:nvPr>
        </p:nvSpPr>
        <p:spPr/>
        <p:txBody>
          <a:bodyPr/>
          <a:lstStyle/>
          <a:p>
            <a:fld id="{C09EDDDA-A664-42A0-8D60-0A63A550ACB3}" type="slidenum">
              <a:rPr lang="cs-CZ"/>
              <a:t>14</a:t>
            </a:fld>
            <a:endParaRPr lang="cs-CZ"/>
          </a:p>
        </p:txBody>
      </p:sp>
    </p:spTree>
    <p:extLst>
      <p:ext uri="{BB962C8B-B14F-4D97-AF65-F5344CB8AC3E}">
        <p14:creationId xmlns:p14="http://schemas.microsoft.com/office/powerpoint/2010/main" val="2066497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a:cs typeface="Calibri"/>
              </a:rPr>
              <a:t>Mario - Číňan</a:t>
            </a:r>
          </a:p>
        </p:txBody>
      </p:sp>
      <p:sp>
        <p:nvSpPr>
          <p:cNvPr id="4" name="Zástupný symbol pro číslo snímku 3"/>
          <p:cNvSpPr>
            <a:spLocks noGrp="1"/>
          </p:cNvSpPr>
          <p:nvPr>
            <p:ph type="sldNum" sz="quarter" idx="5"/>
          </p:nvPr>
        </p:nvSpPr>
        <p:spPr/>
        <p:txBody>
          <a:bodyPr/>
          <a:lstStyle/>
          <a:p>
            <a:fld id="{C09EDDDA-A664-42A0-8D60-0A63A550ACB3}" type="slidenum">
              <a:rPr lang="cs-CZ"/>
              <a:t>15</a:t>
            </a:fld>
            <a:endParaRPr lang="cs-CZ"/>
          </a:p>
        </p:txBody>
      </p:sp>
    </p:spTree>
    <p:extLst>
      <p:ext uri="{BB962C8B-B14F-4D97-AF65-F5344CB8AC3E}">
        <p14:creationId xmlns:p14="http://schemas.microsoft.com/office/powerpoint/2010/main" val="2704276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45002a5353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g45002a535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PRAZDNA">
  <p:cSld name="PRAZDNA">
    <p:spTree>
      <p:nvGrpSpPr>
        <p:cNvPr id="1" name="Shape 15"/>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brázek s titulkem" type="picTx">
  <p:cSld name="PICTURE_WITH_CAPTION_TEXT">
    <p:spTree>
      <p:nvGrpSpPr>
        <p:cNvPr id="1" name="Shape 73"/>
        <p:cNvGrpSpPr/>
        <p:nvPr/>
      </p:nvGrpSpPr>
      <p:grpSpPr>
        <a:xfrm>
          <a:off x="0" y="0"/>
          <a:ext cx="0" cy="0"/>
          <a:chOff x="0" y="0"/>
          <a:chExt cx="0" cy="0"/>
        </a:xfrm>
      </p:grpSpPr>
      <p:sp>
        <p:nvSpPr>
          <p:cNvPr id="74" name="Google Shape;74;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5" name="Google Shape;75;p1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6" name="Google Shape;76;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77" name="Google Shape;7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adpis a svislý text" type="vertTx">
  <p:cSld name="VERTICAL_TEXT">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vislý nadpis a text" type="vertTitleAndTx">
  <p:cSld name="VERTICAL_TITLE_AND_VERTICAL_TEXT">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8" name="Google Shape;88;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 name="Google Shape;89;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8A3A43DF-04A3-4662-88CA-28FDED1CFC09}" type="datetimeFigureOut">
              <a:rPr lang="cs-CZ" smtClean="0"/>
              <a:t>05.05.2020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1771309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A3A43DF-04A3-4662-88CA-28FDED1CFC09}" type="datetimeFigureOut">
              <a:rPr lang="cs-CZ" smtClean="0"/>
              <a:t>05.05.2020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21655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8A3A43DF-04A3-4662-88CA-28FDED1CFC09}" type="datetimeFigureOut">
              <a:rPr lang="cs-CZ" smtClean="0"/>
              <a:t>05.05.2020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29572855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8A3A43DF-04A3-4662-88CA-28FDED1CFC09}" type="datetimeFigureOut">
              <a:rPr lang="cs-CZ" smtClean="0"/>
              <a:t>05.05.2020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3426106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8A3A43DF-04A3-4662-88CA-28FDED1CFC09}" type="datetimeFigureOut">
              <a:rPr lang="cs-CZ" smtClean="0"/>
              <a:t>05.05.2020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597578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8A3A43DF-04A3-4662-88CA-28FDED1CFC09}" type="datetimeFigureOut">
              <a:rPr lang="cs-CZ" smtClean="0"/>
              <a:t>05.05.2020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35149838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8A3A43DF-04A3-4662-88CA-28FDED1CFC09}" type="datetimeFigureOut">
              <a:rPr lang="cs-CZ" smtClean="0"/>
              <a:t>05.05.2020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2973794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OBRAZEK">
  <p:cSld name="OBRAZEK">
    <p:spTree>
      <p:nvGrpSpPr>
        <p:cNvPr id="1" name="Shape 16"/>
        <p:cNvGrpSpPr/>
        <p:nvPr/>
      </p:nvGrpSpPr>
      <p:grpSpPr>
        <a:xfrm>
          <a:off x="0" y="0"/>
          <a:ext cx="0" cy="0"/>
          <a:chOff x="0" y="0"/>
          <a:chExt cx="0" cy="0"/>
        </a:xfrm>
      </p:grpSpPr>
      <p:sp>
        <p:nvSpPr>
          <p:cNvPr id="17" name="Google Shape;17;p3"/>
          <p:cNvSpPr>
            <a:spLocks noGrp="1"/>
          </p:cNvSpPr>
          <p:nvPr>
            <p:ph type="pic" idx="2"/>
          </p:nvPr>
        </p:nvSpPr>
        <p:spPr>
          <a:xfrm>
            <a:off x="-3175" y="0"/>
            <a:ext cx="12192000" cy="685800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750">
        <p14:flip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8A3A43DF-04A3-4662-88CA-28FDED1CFC09}" type="datetimeFigureOut">
              <a:rPr lang="cs-CZ" smtClean="0"/>
              <a:t>05.05.2020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35043075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8A3A43DF-04A3-4662-88CA-28FDED1CFC09}" type="datetimeFigureOut">
              <a:rPr lang="cs-CZ" smtClean="0"/>
              <a:t>05.05.2020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4088594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A3A43DF-04A3-4662-88CA-28FDED1CFC09}" type="datetimeFigureOut">
              <a:rPr lang="cs-CZ" smtClean="0"/>
              <a:t>05.05.2020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7071885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A3A43DF-04A3-4662-88CA-28FDED1CFC09}" type="datetimeFigureOut">
              <a:rPr lang="cs-CZ" smtClean="0"/>
              <a:t>05.05.2020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1955787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Úvodní snímek" type="title">
  <p:cSld name="TITLE">
    <p:spTree>
      <p:nvGrpSpPr>
        <p:cNvPr id="1" name="Shape 29"/>
        <p:cNvGrpSpPr/>
        <p:nvPr/>
      </p:nvGrpSpPr>
      <p:grpSpPr>
        <a:xfrm>
          <a:off x="0" y="0"/>
          <a:ext cx="0" cy="0"/>
          <a:chOff x="0" y="0"/>
          <a:chExt cx="0" cy="0"/>
        </a:xfrm>
      </p:grpSpPr>
      <p:sp>
        <p:nvSpPr>
          <p:cNvPr id="30" name="Google Shape;30;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Google Shape;31;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32" name="Google Shape;3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Záhlaví části" type="secHead">
  <p:cSld name="SECTION_HEADER">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7" name="Google Shape;37;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8" name="Google Shape;3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va obsahy" type="twoObj">
  <p:cSld name="TWO_OBJECTS">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 name="Google Shape;4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orovnání" type="twoTxTwoObj">
  <p:cSld name="TWO_OBJECTS_WITH_TEXT">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0" name="Google Shape;50;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1" name="Google Shape;51;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 name="Google Shape;52;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3" name="Google Shape;53;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Jenom nadpis" type="titleOnly">
  <p:cSld name="TITLE_ONLY">
    <p:spTree>
      <p:nvGrpSpPr>
        <p:cNvPr id="1" name="Shape 57"/>
        <p:cNvGrpSpPr/>
        <p:nvPr/>
      </p:nvGrpSpPr>
      <p:grpSpPr>
        <a:xfrm>
          <a:off x="0" y="0"/>
          <a:ext cx="0" cy="0"/>
          <a:chOff x="0" y="0"/>
          <a:chExt cx="0" cy="0"/>
        </a:xfrm>
      </p:grpSpPr>
      <p:sp>
        <p:nvSpPr>
          <p:cNvPr id="58" name="Google Shape;58;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9" name="Google Shape;5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rázdný" type="blank">
  <p:cSld name="BLANK">
    <p:spTree>
      <p:nvGrpSpPr>
        <p:cNvPr id="1" name="Shape 62"/>
        <p:cNvGrpSpPr/>
        <p:nvPr/>
      </p:nvGrpSpPr>
      <p:grpSpPr>
        <a:xfrm>
          <a:off x="0" y="0"/>
          <a:ext cx="0" cy="0"/>
          <a:chOff x="0" y="0"/>
          <a:chExt cx="0" cy="0"/>
        </a:xfrm>
      </p:grpSpPr>
      <p:sp>
        <p:nvSpPr>
          <p:cNvPr id="63" name="Google Shape;63;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bsah s titulkem" type="objTx">
  <p:cSld name="OBJECT_WITH_CAPTION_TEXT">
    <p:spTree>
      <p:nvGrpSpPr>
        <p:cNvPr id="1" name="Shape 66"/>
        <p:cNvGrpSpPr/>
        <p:nvPr/>
      </p:nvGrpSpPr>
      <p:grpSpPr>
        <a:xfrm>
          <a:off x="0" y="0"/>
          <a:ext cx="0" cy="0"/>
          <a:chOff x="0" y="0"/>
          <a:chExt cx="0" cy="0"/>
        </a:xfrm>
      </p:grpSpPr>
      <p:sp>
        <p:nvSpPr>
          <p:cNvPr id="67" name="Google Shape;67;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9" name="Google Shape;69;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70" name="Google Shape;70;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60" r:id="rId11"/>
    <p:sldLayoutId id="214748366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3A43DF-04A3-4662-88CA-28FDED1CFC09}" type="datetimeFigureOut">
              <a:rPr lang="cs-CZ" smtClean="0"/>
              <a:t>05.05.2020</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D58ADA-DDE5-40A5-9BF1-B0BC81F4C7C5}" type="slidenum">
              <a:rPr lang="cs-CZ" smtClean="0"/>
              <a:t>‹#›</a:t>
            </a:fld>
            <a:endParaRPr lang="cs-CZ"/>
          </a:p>
        </p:txBody>
      </p:sp>
    </p:spTree>
    <p:extLst>
      <p:ext uri="{BB962C8B-B14F-4D97-AF65-F5344CB8AC3E}">
        <p14:creationId xmlns:p14="http://schemas.microsoft.com/office/powerpoint/2010/main" val="464252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hyperlink" Target="http://commons.wikimedia.org/wiki/file:z%C3%83%C2%A1kladn%C3%83%C2%AD_%C3%85%C2%A1kola_lup%C3%83%C2%A1%C3%84%C2%8Dova.jpg" TargetMode="External"/><Relationship Id="rId2" Type="http://schemas.openxmlformats.org/officeDocument/2006/relationships/image" Target="../media/image11.jpeg"/><Relationship Id="rId1" Type="http://schemas.openxmlformats.org/officeDocument/2006/relationships/slideLayout" Target="../slideLayouts/slideLayout14.xml"/><Relationship Id="rId5" Type="http://schemas.openxmlformats.org/officeDocument/2006/relationships/hyperlink" Target="https://creativecommons.org/licenses/by-sa/3.0/" TargetMode="External"/><Relationship Id="rId4" Type="http://schemas.openxmlformats.org/officeDocument/2006/relationships/hyperlink" Target="https://sfsn.lupacovka.cz/?p=257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clanky.rvp.cz/clanek/c/Z/22217/o-projektu-primas-praha-13-a-jeho-materialech-pro-skoly.html/" TargetMode="External"/><Relationship Id="rId1" Type="http://schemas.openxmlformats.org/officeDocument/2006/relationships/slideLayout" Target="../slideLayouts/slideLayout14.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Stod%C5%AFlky"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bit.ly/SPraxe2"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http://coggle"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4.xml"/><Relationship Id="rId1" Type="http://schemas.openxmlformats.org/officeDocument/2006/relationships/video" Target="https://www.youtube.com/embed/pnoVXTTaVlw?feature=oembed"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digifolio.rvp.cz/artefact/file/download.php?file=82137&amp;view=13123&amp;view=13123" TargetMode="External"/><Relationship Id="rId2" Type="http://schemas.openxmlformats.org/officeDocument/2006/relationships/hyperlink" Target="https://quizlet.com/quizlette496395/folders/cestina-pro-cizince?x=1xqt" TargetMode="Externa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hyperlink" Target="http://inbaze.cz/bedynky-pribehu-tvorive-dilny-pro-deti/" TargetMode="External"/><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4.xml"/><Relationship Id="rId6" Type="http://schemas.openxmlformats.org/officeDocument/2006/relationships/hyperlink" Target="https://www.praha14.cz/zivot-na-praze-14/wp-content/uploads/sites/4/2017/07/14_multiculti_komplet_nahled9_SMALL.pdf" TargetMode="External"/><Relationship Id="rId5" Type="http://schemas.openxmlformats.org/officeDocument/2006/relationships/hyperlink" Target="https://www.praha14.cz/zivot-na-praze-14/wp-content/uploads/sites/4/2018/06/Speci%C3%A1l-%C4%8Derven-2018-na-web.pdf"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grpSp>
        <p:nvGrpSpPr>
          <p:cNvPr id="96" name="Google Shape;96;p16"/>
          <p:cNvGrpSpPr/>
          <p:nvPr/>
        </p:nvGrpSpPr>
        <p:grpSpPr>
          <a:xfrm>
            <a:off x="1649496" y="2667000"/>
            <a:ext cx="9058236" cy="1211813"/>
            <a:chOff x="4205" y="3032"/>
            <a:chExt cx="3132" cy="419"/>
          </a:xfrm>
        </p:grpSpPr>
        <p:sp>
          <p:nvSpPr>
            <p:cNvPr id="97" name="Google Shape;97;p16"/>
            <p:cNvSpPr/>
            <p:nvPr/>
          </p:nvSpPr>
          <p:spPr>
            <a:xfrm>
              <a:off x="4205" y="3032"/>
              <a:ext cx="3110" cy="416"/>
            </a:xfrm>
            <a:prstGeom prst="rect">
              <a:avLst/>
            </a:prstGeom>
            <a:no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98" name="Google Shape;98;p16"/>
            <p:cNvSpPr/>
            <p:nvPr/>
          </p:nvSpPr>
          <p:spPr>
            <a:xfrm>
              <a:off x="6783" y="3049"/>
              <a:ext cx="366" cy="252"/>
            </a:xfrm>
            <a:custGeom>
              <a:avLst/>
              <a:gdLst/>
              <a:ahLst/>
              <a:cxnLst/>
              <a:rect l="l" t="t" r="r" b="b"/>
              <a:pathLst>
                <a:path w="1597" h="1077" extrusionOk="0">
                  <a:moveTo>
                    <a:pt x="1108" y="588"/>
                  </a:moveTo>
                  <a:lnTo>
                    <a:pt x="1108" y="479"/>
                  </a:lnTo>
                  <a:lnTo>
                    <a:pt x="992" y="479"/>
                  </a:lnTo>
                  <a:lnTo>
                    <a:pt x="897" y="603"/>
                  </a:lnTo>
                  <a:cubicBezTo>
                    <a:pt x="857" y="593"/>
                    <a:pt x="822" y="575"/>
                    <a:pt x="795" y="548"/>
                  </a:cubicBezTo>
                  <a:lnTo>
                    <a:pt x="747" y="566"/>
                  </a:lnTo>
                  <a:cubicBezTo>
                    <a:pt x="778" y="595"/>
                    <a:pt x="824" y="615"/>
                    <a:pt x="878" y="626"/>
                  </a:cubicBezTo>
                  <a:lnTo>
                    <a:pt x="695" y="864"/>
                  </a:lnTo>
                  <a:lnTo>
                    <a:pt x="692" y="864"/>
                  </a:lnTo>
                  <a:lnTo>
                    <a:pt x="394" y="484"/>
                  </a:lnTo>
                  <a:lnTo>
                    <a:pt x="732" y="54"/>
                  </a:lnTo>
                  <a:lnTo>
                    <a:pt x="732" y="471"/>
                  </a:lnTo>
                  <a:lnTo>
                    <a:pt x="831" y="471"/>
                  </a:lnTo>
                  <a:lnTo>
                    <a:pt x="831" y="357"/>
                  </a:lnTo>
                  <a:cubicBezTo>
                    <a:pt x="884" y="378"/>
                    <a:pt x="956" y="391"/>
                    <a:pt x="1029" y="408"/>
                  </a:cubicBezTo>
                  <a:cubicBezTo>
                    <a:pt x="1137" y="431"/>
                    <a:pt x="1169" y="472"/>
                    <a:pt x="1169" y="512"/>
                  </a:cubicBezTo>
                  <a:cubicBezTo>
                    <a:pt x="1169" y="542"/>
                    <a:pt x="1147" y="569"/>
                    <a:pt x="1108" y="588"/>
                  </a:cubicBezTo>
                  <a:close/>
                  <a:moveTo>
                    <a:pt x="1146" y="615"/>
                  </a:moveTo>
                  <a:cubicBezTo>
                    <a:pt x="1217" y="592"/>
                    <a:pt x="1270" y="552"/>
                    <a:pt x="1277" y="497"/>
                  </a:cubicBezTo>
                  <a:cubicBezTo>
                    <a:pt x="1277" y="418"/>
                    <a:pt x="1185" y="387"/>
                    <a:pt x="1094" y="368"/>
                  </a:cubicBezTo>
                  <a:cubicBezTo>
                    <a:pt x="963" y="342"/>
                    <a:pt x="870" y="320"/>
                    <a:pt x="855" y="263"/>
                  </a:cubicBezTo>
                  <a:cubicBezTo>
                    <a:pt x="852" y="256"/>
                    <a:pt x="852" y="251"/>
                    <a:pt x="852" y="245"/>
                  </a:cubicBezTo>
                  <a:cubicBezTo>
                    <a:pt x="855" y="184"/>
                    <a:pt x="941" y="146"/>
                    <a:pt x="1020" y="146"/>
                  </a:cubicBezTo>
                  <a:cubicBezTo>
                    <a:pt x="1100" y="146"/>
                    <a:pt x="1151" y="156"/>
                    <a:pt x="1202" y="204"/>
                  </a:cubicBezTo>
                  <a:lnTo>
                    <a:pt x="1246" y="190"/>
                  </a:lnTo>
                  <a:cubicBezTo>
                    <a:pt x="1189" y="139"/>
                    <a:pt x="1112" y="126"/>
                    <a:pt x="1020" y="126"/>
                  </a:cubicBezTo>
                  <a:cubicBezTo>
                    <a:pt x="944" y="126"/>
                    <a:pt x="878" y="139"/>
                    <a:pt x="831" y="162"/>
                  </a:cubicBezTo>
                  <a:lnTo>
                    <a:pt x="831" y="0"/>
                  </a:lnTo>
                  <a:lnTo>
                    <a:pt x="715" y="0"/>
                  </a:lnTo>
                  <a:lnTo>
                    <a:pt x="418" y="385"/>
                  </a:lnTo>
                  <a:lnTo>
                    <a:pt x="416" y="385"/>
                  </a:lnTo>
                  <a:lnTo>
                    <a:pt x="113" y="0"/>
                  </a:lnTo>
                  <a:lnTo>
                    <a:pt x="0" y="0"/>
                  </a:lnTo>
                  <a:lnTo>
                    <a:pt x="0" y="471"/>
                  </a:lnTo>
                  <a:lnTo>
                    <a:pt x="55" y="471"/>
                  </a:lnTo>
                  <a:lnTo>
                    <a:pt x="55" y="60"/>
                  </a:lnTo>
                  <a:lnTo>
                    <a:pt x="387" y="479"/>
                  </a:lnTo>
                  <a:lnTo>
                    <a:pt x="285" y="479"/>
                  </a:lnTo>
                  <a:lnTo>
                    <a:pt x="285" y="951"/>
                  </a:lnTo>
                  <a:lnTo>
                    <a:pt x="332" y="951"/>
                  </a:lnTo>
                  <a:lnTo>
                    <a:pt x="332" y="539"/>
                  </a:lnTo>
                  <a:lnTo>
                    <a:pt x="668" y="964"/>
                  </a:lnTo>
                  <a:lnTo>
                    <a:pt x="670" y="964"/>
                  </a:lnTo>
                  <a:lnTo>
                    <a:pt x="1009" y="533"/>
                  </a:lnTo>
                  <a:lnTo>
                    <a:pt x="1009" y="951"/>
                  </a:lnTo>
                  <a:lnTo>
                    <a:pt x="1108" y="951"/>
                  </a:lnTo>
                  <a:lnTo>
                    <a:pt x="1108" y="637"/>
                  </a:lnTo>
                  <a:lnTo>
                    <a:pt x="1284" y="637"/>
                  </a:lnTo>
                  <a:lnTo>
                    <a:pt x="1284" y="1077"/>
                  </a:lnTo>
                  <a:lnTo>
                    <a:pt x="1386" y="1077"/>
                  </a:lnTo>
                  <a:lnTo>
                    <a:pt x="1386" y="637"/>
                  </a:lnTo>
                  <a:lnTo>
                    <a:pt x="1597" y="637"/>
                  </a:lnTo>
                  <a:lnTo>
                    <a:pt x="1597" y="615"/>
                  </a:lnTo>
                  <a:lnTo>
                    <a:pt x="1146" y="615"/>
                  </a:lnTo>
                  <a:close/>
                  <a:moveTo>
                    <a:pt x="1068" y="96"/>
                  </a:moveTo>
                  <a:lnTo>
                    <a:pt x="1229" y="0"/>
                  </a:lnTo>
                  <a:lnTo>
                    <a:pt x="1178" y="0"/>
                  </a:lnTo>
                  <a:lnTo>
                    <a:pt x="1030" y="67"/>
                  </a:lnTo>
                  <a:lnTo>
                    <a:pt x="879" y="0"/>
                  </a:lnTo>
                  <a:lnTo>
                    <a:pt x="831" y="0"/>
                  </a:lnTo>
                  <a:lnTo>
                    <a:pt x="994" y="96"/>
                  </a:lnTo>
                  <a:lnTo>
                    <a:pt x="1068" y="96"/>
                  </a:lnTo>
                  <a:close/>
                </a:path>
              </a:pathLst>
            </a:custGeom>
            <a:solidFill>
              <a:srgbClr val="37939B"/>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99" name="Google Shape;99;p16"/>
            <p:cNvSpPr/>
            <p:nvPr/>
          </p:nvSpPr>
          <p:spPr>
            <a:xfrm>
              <a:off x="6588" y="3329"/>
              <a:ext cx="39" cy="35"/>
            </a:xfrm>
            <a:custGeom>
              <a:avLst/>
              <a:gdLst/>
              <a:ahLst/>
              <a:cxnLst/>
              <a:rect l="l" t="t" r="r" b="b"/>
              <a:pathLst>
                <a:path w="172" h="149" extrusionOk="0">
                  <a:moveTo>
                    <a:pt x="0" y="0"/>
                  </a:moveTo>
                  <a:lnTo>
                    <a:pt x="23" y="0"/>
                  </a:lnTo>
                  <a:lnTo>
                    <a:pt x="86" y="135"/>
                  </a:lnTo>
                  <a:lnTo>
                    <a:pt x="150" y="0"/>
                  </a:lnTo>
                  <a:lnTo>
                    <a:pt x="172" y="0"/>
                  </a:lnTo>
                  <a:lnTo>
                    <a:pt x="172" y="149"/>
                  </a:lnTo>
                  <a:lnTo>
                    <a:pt x="157" y="149"/>
                  </a:lnTo>
                  <a:lnTo>
                    <a:pt x="158" y="13"/>
                  </a:lnTo>
                  <a:lnTo>
                    <a:pt x="95" y="149"/>
                  </a:lnTo>
                  <a:lnTo>
                    <a:pt x="78" y="149"/>
                  </a:lnTo>
                  <a:lnTo>
                    <a:pt x="13" y="13"/>
                  </a:lnTo>
                  <a:lnTo>
                    <a:pt x="14" y="149"/>
                  </a:lnTo>
                  <a:lnTo>
                    <a:pt x="0" y="149"/>
                  </a:lnTo>
                  <a:lnTo>
                    <a:pt x="0" y="0"/>
                  </a:lnTo>
                  <a:close/>
                </a:path>
              </a:pathLst>
            </a:cu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00" name="Google Shape;100;p16"/>
            <p:cNvSpPr/>
            <p:nvPr/>
          </p:nvSpPr>
          <p:spPr>
            <a:xfrm>
              <a:off x="6640" y="3329"/>
              <a:ext cx="4" cy="35"/>
            </a:xfrm>
            <a:prstGeom prst="rect">
              <a:avLst/>
            </a:pr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01" name="Google Shape;101;p16"/>
            <p:cNvSpPr/>
            <p:nvPr/>
          </p:nvSpPr>
          <p:spPr>
            <a:xfrm>
              <a:off x="6657" y="3329"/>
              <a:ext cx="31" cy="35"/>
            </a:xfrm>
            <a:custGeom>
              <a:avLst/>
              <a:gdLst/>
              <a:ahLst/>
              <a:cxnLst/>
              <a:rect l="l" t="t" r="r" b="b"/>
              <a:pathLst>
                <a:path w="138" h="149" extrusionOk="0">
                  <a:moveTo>
                    <a:pt x="0" y="0"/>
                  </a:moveTo>
                  <a:lnTo>
                    <a:pt x="19" y="0"/>
                  </a:lnTo>
                  <a:lnTo>
                    <a:pt x="123" y="134"/>
                  </a:lnTo>
                  <a:lnTo>
                    <a:pt x="123" y="0"/>
                  </a:lnTo>
                  <a:lnTo>
                    <a:pt x="138" y="0"/>
                  </a:lnTo>
                  <a:lnTo>
                    <a:pt x="138" y="149"/>
                  </a:lnTo>
                  <a:lnTo>
                    <a:pt x="118" y="149"/>
                  </a:lnTo>
                  <a:lnTo>
                    <a:pt x="15" y="16"/>
                  </a:lnTo>
                  <a:lnTo>
                    <a:pt x="15" y="149"/>
                  </a:lnTo>
                  <a:lnTo>
                    <a:pt x="0" y="149"/>
                  </a:lnTo>
                  <a:lnTo>
                    <a:pt x="0" y="0"/>
                  </a:lnTo>
                  <a:close/>
                </a:path>
              </a:pathLst>
            </a:cu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02" name="Google Shape;102;p16"/>
            <p:cNvSpPr/>
            <p:nvPr/>
          </p:nvSpPr>
          <p:spPr>
            <a:xfrm>
              <a:off x="6701" y="3329"/>
              <a:ext cx="4" cy="35"/>
            </a:xfrm>
            <a:prstGeom prst="rect">
              <a:avLst/>
            </a:pr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03" name="Google Shape;103;p16"/>
            <p:cNvSpPr/>
            <p:nvPr/>
          </p:nvSpPr>
          <p:spPr>
            <a:xfrm>
              <a:off x="6716" y="3328"/>
              <a:ext cx="29" cy="37"/>
            </a:xfrm>
            <a:custGeom>
              <a:avLst/>
              <a:gdLst/>
              <a:ahLst/>
              <a:cxnLst/>
              <a:rect l="l" t="t" r="r" b="b"/>
              <a:pathLst>
                <a:path w="125" h="156" extrusionOk="0">
                  <a:moveTo>
                    <a:pt x="16" y="103"/>
                  </a:moveTo>
                  <a:lnTo>
                    <a:pt x="16" y="104"/>
                  </a:lnTo>
                  <a:cubicBezTo>
                    <a:pt x="16" y="126"/>
                    <a:pt x="34" y="142"/>
                    <a:pt x="63" y="142"/>
                  </a:cubicBezTo>
                  <a:cubicBezTo>
                    <a:pt x="92" y="142"/>
                    <a:pt x="109" y="129"/>
                    <a:pt x="109" y="111"/>
                  </a:cubicBezTo>
                  <a:cubicBezTo>
                    <a:pt x="109" y="94"/>
                    <a:pt x="97" y="90"/>
                    <a:pt x="72" y="85"/>
                  </a:cubicBezTo>
                  <a:lnTo>
                    <a:pt x="40" y="80"/>
                  </a:lnTo>
                  <a:cubicBezTo>
                    <a:pt x="16" y="76"/>
                    <a:pt x="5" y="63"/>
                    <a:pt x="5" y="43"/>
                  </a:cubicBezTo>
                  <a:cubicBezTo>
                    <a:pt x="5" y="17"/>
                    <a:pt x="26" y="0"/>
                    <a:pt x="62" y="0"/>
                  </a:cubicBezTo>
                  <a:cubicBezTo>
                    <a:pt x="98" y="0"/>
                    <a:pt x="119" y="17"/>
                    <a:pt x="120" y="45"/>
                  </a:cubicBezTo>
                  <a:lnTo>
                    <a:pt x="105" y="45"/>
                  </a:lnTo>
                  <a:cubicBezTo>
                    <a:pt x="103" y="24"/>
                    <a:pt x="88" y="13"/>
                    <a:pt x="62" y="13"/>
                  </a:cubicBezTo>
                  <a:cubicBezTo>
                    <a:pt x="36" y="13"/>
                    <a:pt x="20" y="25"/>
                    <a:pt x="20" y="42"/>
                  </a:cubicBezTo>
                  <a:cubicBezTo>
                    <a:pt x="20" y="57"/>
                    <a:pt x="32" y="63"/>
                    <a:pt x="57" y="67"/>
                  </a:cubicBezTo>
                  <a:lnTo>
                    <a:pt x="85" y="72"/>
                  </a:lnTo>
                  <a:cubicBezTo>
                    <a:pt x="112" y="77"/>
                    <a:pt x="125" y="88"/>
                    <a:pt x="125" y="110"/>
                  </a:cubicBezTo>
                  <a:cubicBezTo>
                    <a:pt x="125" y="139"/>
                    <a:pt x="103" y="156"/>
                    <a:pt x="64" y="156"/>
                  </a:cubicBezTo>
                  <a:cubicBezTo>
                    <a:pt x="24" y="156"/>
                    <a:pt x="0" y="136"/>
                    <a:pt x="0" y="105"/>
                  </a:cubicBezTo>
                  <a:lnTo>
                    <a:pt x="0" y="103"/>
                  </a:lnTo>
                  <a:lnTo>
                    <a:pt x="16" y="103"/>
                  </a:lnTo>
                  <a:close/>
                </a:path>
              </a:pathLst>
            </a:cu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04" name="Google Shape;104;p16"/>
            <p:cNvSpPr/>
            <p:nvPr/>
          </p:nvSpPr>
          <p:spPr>
            <a:xfrm>
              <a:off x="6752" y="3329"/>
              <a:ext cx="30" cy="35"/>
            </a:xfrm>
            <a:custGeom>
              <a:avLst/>
              <a:gdLst/>
              <a:ahLst/>
              <a:cxnLst/>
              <a:rect l="l" t="t" r="r" b="b"/>
              <a:pathLst>
                <a:path w="130" h="149" extrusionOk="0">
                  <a:moveTo>
                    <a:pt x="57" y="14"/>
                  </a:moveTo>
                  <a:lnTo>
                    <a:pt x="0" y="14"/>
                  </a:lnTo>
                  <a:lnTo>
                    <a:pt x="0" y="0"/>
                  </a:lnTo>
                  <a:lnTo>
                    <a:pt x="130" y="0"/>
                  </a:lnTo>
                  <a:lnTo>
                    <a:pt x="130" y="14"/>
                  </a:lnTo>
                  <a:lnTo>
                    <a:pt x="72" y="14"/>
                  </a:lnTo>
                  <a:lnTo>
                    <a:pt x="72" y="149"/>
                  </a:lnTo>
                  <a:lnTo>
                    <a:pt x="57" y="149"/>
                  </a:lnTo>
                  <a:lnTo>
                    <a:pt x="57" y="14"/>
                  </a:lnTo>
                  <a:close/>
                </a:path>
              </a:pathLst>
            </a:cu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05" name="Google Shape;105;p16"/>
            <p:cNvSpPr/>
            <p:nvPr/>
          </p:nvSpPr>
          <p:spPr>
            <a:xfrm>
              <a:off x="6791" y="3329"/>
              <a:ext cx="26" cy="35"/>
            </a:xfrm>
            <a:custGeom>
              <a:avLst/>
              <a:gdLst/>
              <a:ahLst/>
              <a:cxnLst/>
              <a:rect l="l" t="t" r="r" b="b"/>
              <a:pathLst>
                <a:path w="115" h="149" extrusionOk="0">
                  <a:moveTo>
                    <a:pt x="0" y="0"/>
                  </a:moveTo>
                  <a:lnTo>
                    <a:pt x="115" y="0"/>
                  </a:lnTo>
                  <a:lnTo>
                    <a:pt x="115" y="14"/>
                  </a:lnTo>
                  <a:lnTo>
                    <a:pt x="15" y="14"/>
                  </a:lnTo>
                  <a:lnTo>
                    <a:pt x="15" y="66"/>
                  </a:lnTo>
                  <a:lnTo>
                    <a:pt x="107" y="66"/>
                  </a:lnTo>
                  <a:lnTo>
                    <a:pt x="107" y="80"/>
                  </a:lnTo>
                  <a:lnTo>
                    <a:pt x="15" y="80"/>
                  </a:lnTo>
                  <a:lnTo>
                    <a:pt x="15" y="135"/>
                  </a:lnTo>
                  <a:lnTo>
                    <a:pt x="115" y="135"/>
                  </a:lnTo>
                  <a:lnTo>
                    <a:pt x="115" y="149"/>
                  </a:lnTo>
                  <a:lnTo>
                    <a:pt x="0" y="149"/>
                  </a:lnTo>
                  <a:lnTo>
                    <a:pt x="0" y="0"/>
                  </a:lnTo>
                  <a:close/>
                </a:path>
              </a:pathLst>
            </a:cu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06" name="Google Shape;106;p16"/>
            <p:cNvSpPr/>
            <p:nvPr/>
          </p:nvSpPr>
          <p:spPr>
            <a:xfrm>
              <a:off x="6828" y="3329"/>
              <a:ext cx="30" cy="35"/>
            </a:xfrm>
            <a:custGeom>
              <a:avLst/>
              <a:gdLst/>
              <a:ahLst/>
              <a:cxnLst/>
              <a:rect l="l" t="t" r="r" b="b"/>
              <a:pathLst>
                <a:path w="129" h="149" extrusionOk="0">
                  <a:moveTo>
                    <a:pt x="15" y="14"/>
                  </a:moveTo>
                  <a:lnTo>
                    <a:pt x="15" y="71"/>
                  </a:lnTo>
                  <a:lnTo>
                    <a:pt x="70" y="71"/>
                  </a:lnTo>
                  <a:cubicBezTo>
                    <a:pt x="97" y="71"/>
                    <a:pt x="110" y="64"/>
                    <a:pt x="110" y="43"/>
                  </a:cubicBezTo>
                  <a:cubicBezTo>
                    <a:pt x="110" y="21"/>
                    <a:pt x="97" y="14"/>
                    <a:pt x="68" y="14"/>
                  </a:cubicBezTo>
                  <a:lnTo>
                    <a:pt x="15" y="14"/>
                  </a:lnTo>
                  <a:close/>
                  <a:moveTo>
                    <a:pt x="0" y="0"/>
                  </a:moveTo>
                  <a:lnTo>
                    <a:pt x="72" y="0"/>
                  </a:lnTo>
                  <a:cubicBezTo>
                    <a:pt x="107" y="0"/>
                    <a:pt x="125" y="14"/>
                    <a:pt x="125" y="40"/>
                  </a:cubicBezTo>
                  <a:cubicBezTo>
                    <a:pt x="125" y="60"/>
                    <a:pt x="117" y="72"/>
                    <a:pt x="99" y="78"/>
                  </a:cubicBezTo>
                  <a:cubicBezTo>
                    <a:pt x="116" y="80"/>
                    <a:pt x="120" y="88"/>
                    <a:pt x="122" y="106"/>
                  </a:cubicBezTo>
                  <a:cubicBezTo>
                    <a:pt x="124" y="126"/>
                    <a:pt x="123" y="141"/>
                    <a:pt x="129" y="149"/>
                  </a:cubicBezTo>
                  <a:lnTo>
                    <a:pt x="112" y="149"/>
                  </a:lnTo>
                  <a:cubicBezTo>
                    <a:pt x="108" y="136"/>
                    <a:pt x="109" y="121"/>
                    <a:pt x="107" y="106"/>
                  </a:cubicBezTo>
                  <a:cubicBezTo>
                    <a:pt x="105" y="90"/>
                    <a:pt x="96" y="85"/>
                    <a:pt x="78" y="85"/>
                  </a:cubicBezTo>
                  <a:lnTo>
                    <a:pt x="15" y="85"/>
                  </a:lnTo>
                  <a:lnTo>
                    <a:pt x="15" y="149"/>
                  </a:lnTo>
                  <a:lnTo>
                    <a:pt x="0" y="149"/>
                  </a:lnTo>
                  <a:lnTo>
                    <a:pt x="0" y="0"/>
                  </a:lnTo>
                  <a:close/>
                </a:path>
              </a:pathLst>
            </a:cu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07" name="Google Shape;107;p16"/>
            <p:cNvSpPr/>
            <p:nvPr/>
          </p:nvSpPr>
          <p:spPr>
            <a:xfrm>
              <a:off x="6867" y="3328"/>
              <a:ext cx="29" cy="37"/>
            </a:xfrm>
            <a:custGeom>
              <a:avLst/>
              <a:gdLst/>
              <a:ahLst/>
              <a:cxnLst/>
              <a:rect l="l" t="t" r="r" b="b"/>
              <a:pathLst>
                <a:path w="125" h="156" extrusionOk="0">
                  <a:moveTo>
                    <a:pt x="15" y="103"/>
                  </a:moveTo>
                  <a:lnTo>
                    <a:pt x="15" y="104"/>
                  </a:lnTo>
                  <a:cubicBezTo>
                    <a:pt x="15" y="126"/>
                    <a:pt x="34" y="142"/>
                    <a:pt x="63" y="142"/>
                  </a:cubicBezTo>
                  <a:cubicBezTo>
                    <a:pt x="92" y="142"/>
                    <a:pt x="109" y="129"/>
                    <a:pt x="109" y="111"/>
                  </a:cubicBezTo>
                  <a:cubicBezTo>
                    <a:pt x="109" y="94"/>
                    <a:pt x="97" y="90"/>
                    <a:pt x="72" y="85"/>
                  </a:cubicBezTo>
                  <a:lnTo>
                    <a:pt x="40" y="80"/>
                  </a:lnTo>
                  <a:cubicBezTo>
                    <a:pt x="16" y="76"/>
                    <a:pt x="5" y="63"/>
                    <a:pt x="5" y="43"/>
                  </a:cubicBezTo>
                  <a:cubicBezTo>
                    <a:pt x="5" y="17"/>
                    <a:pt x="26" y="0"/>
                    <a:pt x="61" y="0"/>
                  </a:cubicBezTo>
                  <a:cubicBezTo>
                    <a:pt x="98" y="0"/>
                    <a:pt x="119" y="17"/>
                    <a:pt x="120" y="45"/>
                  </a:cubicBezTo>
                  <a:lnTo>
                    <a:pt x="105" y="45"/>
                  </a:lnTo>
                  <a:cubicBezTo>
                    <a:pt x="103" y="24"/>
                    <a:pt x="88" y="13"/>
                    <a:pt x="62" y="13"/>
                  </a:cubicBezTo>
                  <a:cubicBezTo>
                    <a:pt x="35" y="13"/>
                    <a:pt x="20" y="25"/>
                    <a:pt x="20" y="42"/>
                  </a:cubicBezTo>
                  <a:cubicBezTo>
                    <a:pt x="20" y="57"/>
                    <a:pt x="32" y="63"/>
                    <a:pt x="57" y="67"/>
                  </a:cubicBezTo>
                  <a:lnTo>
                    <a:pt x="85" y="72"/>
                  </a:lnTo>
                  <a:cubicBezTo>
                    <a:pt x="112" y="77"/>
                    <a:pt x="125" y="88"/>
                    <a:pt x="125" y="110"/>
                  </a:cubicBezTo>
                  <a:cubicBezTo>
                    <a:pt x="125" y="139"/>
                    <a:pt x="102" y="156"/>
                    <a:pt x="64" y="156"/>
                  </a:cubicBezTo>
                  <a:cubicBezTo>
                    <a:pt x="24" y="156"/>
                    <a:pt x="0" y="136"/>
                    <a:pt x="0" y="105"/>
                  </a:cubicBezTo>
                  <a:lnTo>
                    <a:pt x="0" y="103"/>
                  </a:lnTo>
                  <a:lnTo>
                    <a:pt x="15" y="103"/>
                  </a:lnTo>
                  <a:close/>
                </a:path>
              </a:pathLst>
            </a:cu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08" name="Google Shape;108;p16"/>
            <p:cNvSpPr/>
            <p:nvPr/>
          </p:nvSpPr>
          <p:spPr>
            <a:xfrm>
              <a:off x="6903" y="3329"/>
              <a:ext cx="30" cy="35"/>
            </a:xfrm>
            <a:custGeom>
              <a:avLst/>
              <a:gdLst/>
              <a:ahLst/>
              <a:cxnLst/>
              <a:rect l="l" t="t" r="r" b="b"/>
              <a:pathLst>
                <a:path w="130" h="149" extrusionOk="0">
                  <a:moveTo>
                    <a:pt x="57" y="14"/>
                  </a:moveTo>
                  <a:lnTo>
                    <a:pt x="0" y="14"/>
                  </a:lnTo>
                  <a:lnTo>
                    <a:pt x="0" y="0"/>
                  </a:lnTo>
                  <a:lnTo>
                    <a:pt x="130" y="0"/>
                  </a:lnTo>
                  <a:lnTo>
                    <a:pt x="130" y="14"/>
                  </a:lnTo>
                  <a:lnTo>
                    <a:pt x="72" y="14"/>
                  </a:lnTo>
                  <a:lnTo>
                    <a:pt x="72" y="149"/>
                  </a:lnTo>
                  <a:lnTo>
                    <a:pt x="57" y="149"/>
                  </a:lnTo>
                  <a:lnTo>
                    <a:pt x="57" y="14"/>
                  </a:lnTo>
                  <a:close/>
                </a:path>
              </a:pathLst>
            </a:cu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09" name="Google Shape;109;p16"/>
            <p:cNvSpPr/>
            <p:nvPr/>
          </p:nvSpPr>
          <p:spPr>
            <a:xfrm>
              <a:off x="6938" y="3329"/>
              <a:ext cx="35" cy="35"/>
            </a:xfrm>
            <a:custGeom>
              <a:avLst/>
              <a:gdLst/>
              <a:ahLst/>
              <a:cxnLst/>
              <a:rect l="l" t="t" r="r" b="b"/>
              <a:pathLst>
                <a:path w="152" h="149" extrusionOk="0">
                  <a:moveTo>
                    <a:pt x="0" y="0"/>
                  </a:moveTo>
                  <a:lnTo>
                    <a:pt x="16" y="0"/>
                  </a:lnTo>
                  <a:lnTo>
                    <a:pt x="76" y="136"/>
                  </a:lnTo>
                  <a:lnTo>
                    <a:pt x="135" y="0"/>
                  </a:lnTo>
                  <a:lnTo>
                    <a:pt x="152" y="0"/>
                  </a:lnTo>
                  <a:lnTo>
                    <a:pt x="85" y="149"/>
                  </a:lnTo>
                  <a:lnTo>
                    <a:pt x="66" y="149"/>
                  </a:lnTo>
                  <a:lnTo>
                    <a:pt x="0" y="0"/>
                  </a:lnTo>
                  <a:close/>
                </a:path>
              </a:pathLst>
            </a:cu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10" name="Google Shape;110;p16"/>
            <p:cNvSpPr/>
            <p:nvPr/>
          </p:nvSpPr>
          <p:spPr>
            <a:xfrm>
              <a:off x="6979" y="3328"/>
              <a:ext cx="36" cy="37"/>
            </a:xfrm>
            <a:custGeom>
              <a:avLst/>
              <a:gdLst/>
              <a:ahLst/>
              <a:cxnLst/>
              <a:rect l="l" t="t" r="r" b="b"/>
              <a:pathLst>
                <a:path w="156" h="156" extrusionOk="0">
                  <a:moveTo>
                    <a:pt x="141" y="78"/>
                  </a:moveTo>
                  <a:cubicBezTo>
                    <a:pt x="141" y="38"/>
                    <a:pt x="117" y="14"/>
                    <a:pt x="78" y="14"/>
                  </a:cubicBezTo>
                  <a:cubicBezTo>
                    <a:pt x="39" y="14"/>
                    <a:pt x="15" y="38"/>
                    <a:pt x="15" y="78"/>
                  </a:cubicBezTo>
                  <a:cubicBezTo>
                    <a:pt x="15" y="118"/>
                    <a:pt x="39" y="142"/>
                    <a:pt x="78" y="142"/>
                  </a:cubicBezTo>
                  <a:cubicBezTo>
                    <a:pt x="117" y="142"/>
                    <a:pt x="141" y="118"/>
                    <a:pt x="141" y="78"/>
                  </a:cubicBezTo>
                  <a:close/>
                  <a:moveTo>
                    <a:pt x="78" y="156"/>
                  </a:moveTo>
                  <a:cubicBezTo>
                    <a:pt x="29" y="156"/>
                    <a:pt x="0" y="126"/>
                    <a:pt x="0" y="78"/>
                  </a:cubicBezTo>
                  <a:cubicBezTo>
                    <a:pt x="0" y="29"/>
                    <a:pt x="29" y="0"/>
                    <a:pt x="78" y="0"/>
                  </a:cubicBezTo>
                  <a:cubicBezTo>
                    <a:pt x="127" y="0"/>
                    <a:pt x="156" y="29"/>
                    <a:pt x="156" y="78"/>
                  </a:cubicBezTo>
                  <a:cubicBezTo>
                    <a:pt x="156" y="126"/>
                    <a:pt x="127" y="156"/>
                    <a:pt x="78" y="156"/>
                  </a:cubicBezTo>
                  <a:close/>
                </a:path>
              </a:pathLst>
            </a:cu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11" name="Google Shape;111;p16"/>
            <p:cNvSpPr/>
            <p:nvPr/>
          </p:nvSpPr>
          <p:spPr>
            <a:xfrm>
              <a:off x="7045" y="3318"/>
              <a:ext cx="29" cy="47"/>
            </a:xfrm>
            <a:custGeom>
              <a:avLst/>
              <a:gdLst/>
              <a:ahLst/>
              <a:cxnLst/>
              <a:rect l="l" t="t" r="r" b="b"/>
              <a:pathLst>
                <a:path w="125" h="198" extrusionOk="0">
                  <a:moveTo>
                    <a:pt x="83" y="0"/>
                  </a:moveTo>
                  <a:lnTo>
                    <a:pt x="99" y="0"/>
                  </a:lnTo>
                  <a:lnTo>
                    <a:pt x="70" y="30"/>
                  </a:lnTo>
                  <a:lnTo>
                    <a:pt x="53" y="30"/>
                  </a:lnTo>
                  <a:lnTo>
                    <a:pt x="25" y="0"/>
                  </a:lnTo>
                  <a:lnTo>
                    <a:pt x="40" y="0"/>
                  </a:lnTo>
                  <a:lnTo>
                    <a:pt x="62" y="22"/>
                  </a:lnTo>
                  <a:lnTo>
                    <a:pt x="83" y="0"/>
                  </a:lnTo>
                  <a:close/>
                  <a:moveTo>
                    <a:pt x="16" y="145"/>
                  </a:moveTo>
                  <a:lnTo>
                    <a:pt x="16" y="146"/>
                  </a:lnTo>
                  <a:cubicBezTo>
                    <a:pt x="16" y="168"/>
                    <a:pt x="34" y="184"/>
                    <a:pt x="63" y="184"/>
                  </a:cubicBezTo>
                  <a:cubicBezTo>
                    <a:pt x="92" y="184"/>
                    <a:pt x="109" y="171"/>
                    <a:pt x="109" y="153"/>
                  </a:cubicBezTo>
                  <a:cubicBezTo>
                    <a:pt x="109" y="136"/>
                    <a:pt x="97" y="132"/>
                    <a:pt x="72" y="127"/>
                  </a:cubicBezTo>
                  <a:lnTo>
                    <a:pt x="40" y="122"/>
                  </a:lnTo>
                  <a:cubicBezTo>
                    <a:pt x="16" y="118"/>
                    <a:pt x="5" y="105"/>
                    <a:pt x="5" y="85"/>
                  </a:cubicBezTo>
                  <a:cubicBezTo>
                    <a:pt x="5" y="59"/>
                    <a:pt x="26" y="42"/>
                    <a:pt x="61" y="42"/>
                  </a:cubicBezTo>
                  <a:cubicBezTo>
                    <a:pt x="98" y="42"/>
                    <a:pt x="119" y="59"/>
                    <a:pt x="120" y="87"/>
                  </a:cubicBezTo>
                  <a:lnTo>
                    <a:pt x="105" y="87"/>
                  </a:lnTo>
                  <a:cubicBezTo>
                    <a:pt x="103" y="66"/>
                    <a:pt x="89" y="55"/>
                    <a:pt x="62" y="55"/>
                  </a:cubicBezTo>
                  <a:cubicBezTo>
                    <a:pt x="36" y="55"/>
                    <a:pt x="20" y="67"/>
                    <a:pt x="20" y="84"/>
                  </a:cubicBezTo>
                  <a:cubicBezTo>
                    <a:pt x="20" y="99"/>
                    <a:pt x="32" y="105"/>
                    <a:pt x="57" y="109"/>
                  </a:cubicBezTo>
                  <a:lnTo>
                    <a:pt x="85" y="114"/>
                  </a:lnTo>
                  <a:cubicBezTo>
                    <a:pt x="112" y="119"/>
                    <a:pt x="125" y="130"/>
                    <a:pt x="125" y="152"/>
                  </a:cubicBezTo>
                  <a:cubicBezTo>
                    <a:pt x="125" y="181"/>
                    <a:pt x="103" y="198"/>
                    <a:pt x="64" y="198"/>
                  </a:cubicBezTo>
                  <a:cubicBezTo>
                    <a:pt x="24" y="198"/>
                    <a:pt x="0" y="178"/>
                    <a:pt x="0" y="147"/>
                  </a:cubicBezTo>
                  <a:lnTo>
                    <a:pt x="0" y="145"/>
                  </a:lnTo>
                  <a:lnTo>
                    <a:pt x="16" y="145"/>
                  </a:lnTo>
                  <a:close/>
                </a:path>
              </a:pathLst>
            </a:cu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12" name="Google Shape;112;p16"/>
            <p:cNvSpPr/>
            <p:nvPr/>
          </p:nvSpPr>
          <p:spPr>
            <a:xfrm>
              <a:off x="7085" y="3329"/>
              <a:ext cx="29" cy="35"/>
            </a:xfrm>
            <a:custGeom>
              <a:avLst/>
              <a:gdLst/>
              <a:ahLst/>
              <a:cxnLst/>
              <a:rect l="l" t="t" r="r" b="b"/>
              <a:pathLst>
                <a:path w="127" h="149" extrusionOk="0">
                  <a:moveTo>
                    <a:pt x="0" y="0"/>
                  </a:moveTo>
                  <a:lnTo>
                    <a:pt x="15" y="0"/>
                  </a:lnTo>
                  <a:lnTo>
                    <a:pt x="15" y="82"/>
                  </a:lnTo>
                  <a:lnTo>
                    <a:pt x="107" y="0"/>
                  </a:lnTo>
                  <a:lnTo>
                    <a:pt x="127" y="0"/>
                  </a:lnTo>
                  <a:lnTo>
                    <a:pt x="57" y="63"/>
                  </a:lnTo>
                  <a:lnTo>
                    <a:pt x="127" y="149"/>
                  </a:lnTo>
                  <a:lnTo>
                    <a:pt x="108" y="149"/>
                  </a:lnTo>
                  <a:lnTo>
                    <a:pt x="46" y="72"/>
                  </a:lnTo>
                  <a:lnTo>
                    <a:pt x="15" y="100"/>
                  </a:lnTo>
                  <a:lnTo>
                    <a:pt x="15" y="149"/>
                  </a:lnTo>
                  <a:lnTo>
                    <a:pt x="0" y="149"/>
                  </a:lnTo>
                  <a:lnTo>
                    <a:pt x="0" y="0"/>
                  </a:lnTo>
                  <a:close/>
                </a:path>
              </a:pathLst>
            </a:cu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13" name="Google Shape;113;p16"/>
            <p:cNvSpPr/>
            <p:nvPr/>
          </p:nvSpPr>
          <p:spPr>
            <a:xfrm>
              <a:off x="7120" y="3328"/>
              <a:ext cx="36" cy="37"/>
            </a:xfrm>
            <a:custGeom>
              <a:avLst/>
              <a:gdLst/>
              <a:ahLst/>
              <a:cxnLst/>
              <a:rect l="l" t="t" r="r" b="b"/>
              <a:pathLst>
                <a:path w="156" h="156" extrusionOk="0">
                  <a:moveTo>
                    <a:pt x="141" y="78"/>
                  </a:moveTo>
                  <a:cubicBezTo>
                    <a:pt x="141" y="38"/>
                    <a:pt x="117" y="14"/>
                    <a:pt x="78" y="14"/>
                  </a:cubicBezTo>
                  <a:cubicBezTo>
                    <a:pt x="38" y="14"/>
                    <a:pt x="15" y="38"/>
                    <a:pt x="15" y="78"/>
                  </a:cubicBezTo>
                  <a:cubicBezTo>
                    <a:pt x="15" y="118"/>
                    <a:pt x="38" y="142"/>
                    <a:pt x="78" y="142"/>
                  </a:cubicBezTo>
                  <a:cubicBezTo>
                    <a:pt x="117" y="142"/>
                    <a:pt x="141" y="118"/>
                    <a:pt x="141" y="78"/>
                  </a:cubicBezTo>
                  <a:close/>
                  <a:moveTo>
                    <a:pt x="78" y="156"/>
                  </a:moveTo>
                  <a:cubicBezTo>
                    <a:pt x="29" y="156"/>
                    <a:pt x="0" y="126"/>
                    <a:pt x="0" y="78"/>
                  </a:cubicBezTo>
                  <a:cubicBezTo>
                    <a:pt x="0" y="29"/>
                    <a:pt x="29" y="0"/>
                    <a:pt x="78" y="0"/>
                  </a:cubicBezTo>
                  <a:cubicBezTo>
                    <a:pt x="127" y="0"/>
                    <a:pt x="156" y="29"/>
                    <a:pt x="156" y="78"/>
                  </a:cubicBezTo>
                  <a:cubicBezTo>
                    <a:pt x="156" y="126"/>
                    <a:pt x="127" y="156"/>
                    <a:pt x="78" y="156"/>
                  </a:cubicBezTo>
                  <a:close/>
                </a:path>
              </a:pathLst>
            </a:cu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14" name="Google Shape;114;p16"/>
            <p:cNvSpPr/>
            <p:nvPr/>
          </p:nvSpPr>
          <p:spPr>
            <a:xfrm>
              <a:off x="7167" y="3329"/>
              <a:ext cx="25" cy="35"/>
            </a:xfrm>
            <a:custGeom>
              <a:avLst/>
              <a:gdLst/>
              <a:ahLst/>
              <a:cxnLst/>
              <a:rect l="l" t="t" r="r" b="b"/>
              <a:pathLst>
                <a:path w="109" h="149" extrusionOk="0">
                  <a:moveTo>
                    <a:pt x="0" y="0"/>
                  </a:moveTo>
                  <a:lnTo>
                    <a:pt x="15" y="0"/>
                  </a:lnTo>
                  <a:lnTo>
                    <a:pt x="15" y="135"/>
                  </a:lnTo>
                  <a:lnTo>
                    <a:pt x="109" y="135"/>
                  </a:lnTo>
                  <a:lnTo>
                    <a:pt x="109" y="149"/>
                  </a:lnTo>
                  <a:lnTo>
                    <a:pt x="0" y="149"/>
                  </a:lnTo>
                  <a:lnTo>
                    <a:pt x="0" y="0"/>
                  </a:lnTo>
                  <a:close/>
                </a:path>
              </a:pathLst>
            </a:cu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15" name="Google Shape;115;p16"/>
            <p:cNvSpPr/>
            <p:nvPr/>
          </p:nvSpPr>
          <p:spPr>
            <a:xfrm>
              <a:off x="7200" y="3328"/>
              <a:ext cx="29" cy="37"/>
            </a:xfrm>
            <a:custGeom>
              <a:avLst/>
              <a:gdLst/>
              <a:ahLst/>
              <a:cxnLst/>
              <a:rect l="l" t="t" r="r" b="b"/>
              <a:pathLst>
                <a:path w="124" h="156" extrusionOk="0">
                  <a:moveTo>
                    <a:pt x="15" y="103"/>
                  </a:moveTo>
                  <a:lnTo>
                    <a:pt x="15" y="104"/>
                  </a:lnTo>
                  <a:cubicBezTo>
                    <a:pt x="15" y="126"/>
                    <a:pt x="34" y="142"/>
                    <a:pt x="63" y="142"/>
                  </a:cubicBezTo>
                  <a:cubicBezTo>
                    <a:pt x="92" y="142"/>
                    <a:pt x="109" y="129"/>
                    <a:pt x="109" y="111"/>
                  </a:cubicBezTo>
                  <a:cubicBezTo>
                    <a:pt x="109" y="94"/>
                    <a:pt x="97" y="90"/>
                    <a:pt x="72" y="85"/>
                  </a:cubicBezTo>
                  <a:lnTo>
                    <a:pt x="40" y="80"/>
                  </a:lnTo>
                  <a:cubicBezTo>
                    <a:pt x="16" y="76"/>
                    <a:pt x="5" y="63"/>
                    <a:pt x="5" y="43"/>
                  </a:cubicBezTo>
                  <a:cubicBezTo>
                    <a:pt x="5" y="17"/>
                    <a:pt x="26" y="0"/>
                    <a:pt x="61" y="0"/>
                  </a:cubicBezTo>
                  <a:cubicBezTo>
                    <a:pt x="98" y="0"/>
                    <a:pt x="119" y="17"/>
                    <a:pt x="120" y="45"/>
                  </a:cubicBezTo>
                  <a:lnTo>
                    <a:pt x="105" y="45"/>
                  </a:lnTo>
                  <a:cubicBezTo>
                    <a:pt x="103" y="24"/>
                    <a:pt x="88" y="13"/>
                    <a:pt x="62" y="13"/>
                  </a:cubicBezTo>
                  <a:cubicBezTo>
                    <a:pt x="35" y="13"/>
                    <a:pt x="20" y="25"/>
                    <a:pt x="20" y="42"/>
                  </a:cubicBezTo>
                  <a:cubicBezTo>
                    <a:pt x="20" y="57"/>
                    <a:pt x="32" y="63"/>
                    <a:pt x="57" y="67"/>
                  </a:cubicBezTo>
                  <a:lnTo>
                    <a:pt x="85" y="72"/>
                  </a:lnTo>
                  <a:cubicBezTo>
                    <a:pt x="112" y="77"/>
                    <a:pt x="124" y="88"/>
                    <a:pt x="124" y="110"/>
                  </a:cubicBezTo>
                  <a:cubicBezTo>
                    <a:pt x="124" y="139"/>
                    <a:pt x="102" y="156"/>
                    <a:pt x="64" y="156"/>
                  </a:cubicBezTo>
                  <a:cubicBezTo>
                    <a:pt x="24" y="156"/>
                    <a:pt x="0" y="136"/>
                    <a:pt x="0" y="105"/>
                  </a:cubicBezTo>
                  <a:lnTo>
                    <a:pt x="0" y="103"/>
                  </a:lnTo>
                  <a:lnTo>
                    <a:pt x="15" y="103"/>
                  </a:lnTo>
                  <a:close/>
                </a:path>
              </a:pathLst>
            </a:cu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16" name="Google Shape;116;p16"/>
            <p:cNvSpPr/>
            <p:nvPr/>
          </p:nvSpPr>
          <p:spPr>
            <a:xfrm>
              <a:off x="7237" y="3329"/>
              <a:ext cx="29" cy="35"/>
            </a:xfrm>
            <a:custGeom>
              <a:avLst/>
              <a:gdLst/>
              <a:ahLst/>
              <a:cxnLst/>
              <a:rect l="l" t="t" r="r" b="b"/>
              <a:pathLst>
                <a:path w="129" h="149" extrusionOk="0">
                  <a:moveTo>
                    <a:pt x="57" y="14"/>
                  </a:moveTo>
                  <a:lnTo>
                    <a:pt x="0" y="14"/>
                  </a:lnTo>
                  <a:lnTo>
                    <a:pt x="0" y="0"/>
                  </a:lnTo>
                  <a:lnTo>
                    <a:pt x="129" y="0"/>
                  </a:lnTo>
                  <a:lnTo>
                    <a:pt x="129" y="14"/>
                  </a:lnTo>
                  <a:lnTo>
                    <a:pt x="72" y="14"/>
                  </a:lnTo>
                  <a:lnTo>
                    <a:pt x="72" y="149"/>
                  </a:lnTo>
                  <a:lnTo>
                    <a:pt x="57" y="149"/>
                  </a:lnTo>
                  <a:lnTo>
                    <a:pt x="57" y="14"/>
                  </a:lnTo>
                  <a:close/>
                </a:path>
              </a:pathLst>
            </a:cu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17" name="Google Shape;117;p16"/>
            <p:cNvSpPr/>
            <p:nvPr/>
          </p:nvSpPr>
          <p:spPr>
            <a:xfrm>
              <a:off x="7271" y="3329"/>
              <a:ext cx="35" cy="35"/>
            </a:xfrm>
            <a:custGeom>
              <a:avLst/>
              <a:gdLst/>
              <a:ahLst/>
              <a:cxnLst/>
              <a:rect l="l" t="t" r="r" b="b"/>
              <a:pathLst>
                <a:path w="153" h="149" extrusionOk="0">
                  <a:moveTo>
                    <a:pt x="0" y="0"/>
                  </a:moveTo>
                  <a:lnTo>
                    <a:pt x="17" y="0"/>
                  </a:lnTo>
                  <a:lnTo>
                    <a:pt x="77" y="136"/>
                  </a:lnTo>
                  <a:lnTo>
                    <a:pt x="136" y="0"/>
                  </a:lnTo>
                  <a:lnTo>
                    <a:pt x="153" y="0"/>
                  </a:lnTo>
                  <a:lnTo>
                    <a:pt x="86" y="149"/>
                  </a:lnTo>
                  <a:lnTo>
                    <a:pt x="67" y="149"/>
                  </a:lnTo>
                  <a:lnTo>
                    <a:pt x="0" y="0"/>
                  </a:lnTo>
                  <a:close/>
                </a:path>
              </a:pathLst>
            </a:cu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18" name="Google Shape;118;p16"/>
            <p:cNvSpPr/>
            <p:nvPr/>
          </p:nvSpPr>
          <p:spPr>
            <a:xfrm>
              <a:off x="7315" y="3318"/>
              <a:ext cx="9" cy="46"/>
            </a:xfrm>
            <a:custGeom>
              <a:avLst/>
              <a:gdLst/>
              <a:ahLst/>
              <a:cxnLst/>
              <a:rect l="l" t="t" r="r" b="b"/>
              <a:pathLst>
                <a:path w="38" h="194" extrusionOk="0">
                  <a:moveTo>
                    <a:pt x="19" y="0"/>
                  </a:moveTo>
                  <a:lnTo>
                    <a:pt x="38" y="0"/>
                  </a:lnTo>
                  <a:lnTo>
                    <a:pt x="14" y="30"/>
                  </a:lnTo>
                  <a:lnTo>
                    <a:pt x="1" y="30"/>
                  </a:lnTo>
                  <a:lnTo>
                    <a:pt x="19" y="0"/>
                  </a:lnTo>
                  <a:close/>
                  <a:moveTo>
                    <a:pt x="0" y="45"/>
                  </a:moveTo>
                  <a:lnTo>
                    <a:pt x="15" y="45"/>
                  </a:lnTo>
                  <a:lnTo>
                    <a:pt x="15" y="194"/>
                  </a:lnTo>
                  <a:lnTo>
                    <a:pt x="0" y="194"/>
                  </a:lnTo>
                  <a:lnTo>
                    <a:pt x="0" y="45"/>
                  </a:lnTo>
                  <a:close/>
                </a:path>
              </a:pathLst>
            </a:cu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19" name="Google Shape;119;p16"/>
            <p:cNvSpPr/>
            <p:nvPr/>
          </p:nvSpPr>
          <p:spPr>
            <a:xfrm>
              <a:off x="7334" y="3359"/>
              <a:ext cx="3" cy="12"/>
            </a:xfrm>
            <a:custGeom>
              <a:avLst/>
              <a:gdLst/>
              <a:ahLst/>
              <a:cxnLst/>
              <a:rect l="l" t="t" r="r" b="b"/>
              <a:pathLst>
                <a:path w="17" h="50" extrusionOk="0">
                  <a:moveTo>
                    <a:pt x="0" y="0"/>
                  </a:moveTo>
                  <a:lnTo>
                    <a:pt x="17" y="0"/>
                  </a:lnTo>
                  <a:lnTo>
                    <a:pt x="17" y="27"/>
                  </a:lnTo>
                  <a:cubicBezTo>
                    <a:pt x="16" y="39"/>
                    <a:pt x="12" y="46"/>
                    <a:pt x="0" y="50"/>
                  </a:cubicBezTo>
                  <a:lnTo>
                    <a:pt x="0" y="41"/>
                  </a:lnTo>
                  <a:cubicBezTo>
                    <a:pt x="5" y="38"/>
                    <a:pt x="7" y="34"/>
                    <a:pt x="7" y="27"/>
                  </a:cubicBezTo>
                  <a:lnTo>
                    <a:pt x="7" y="18"/>
                  </a:lnTo>
                  <a:lnTo>
                    <a:pt x="0" y="18"/>
                  </a:lnTo>
                  <a:lnTo>
                    <a:pt x="0" y="0"/>
                  </a:lnTo>
                  <a:close/>
                </a:path>
              </a:pathLst>
            </a:cu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20" name="Google Shape;120;p16"/>
            <p:cNvSpPr/>
            <p:nvPr/>
          </p:nvSpPr>
          <p:spPr>
            <a:xfrm>
              <a:off x="6646" y="3383"/>
              <a:ext cx="32" cy="29"/>
            </a:xfrm>
            <a:custGeom>
              <a:avLst/>
              <a:gdLst/>
              <a:ahLst/>
              <a:cxnLst/>
              <a:rect l="l" t="t" r="r" b="b"/>
              <a:pathLst>
                <a:path w="142" h="123" extrusionOk="0">
                  <a:moveTo>
                    <a:pt x="0" y="0"/>
                  </a:moveTo>
                  <a:lnTo>
                    <a:pt x="19" y="0"/>
                  </a:lnTo>
                  <a:lnTo>
                    <a:pt x="71" y="112"/>
                  </a:lnTo>
                  <a:lnTo>
                    <a:pt x="124" y="0"/>
                  </a:lnTo>
                  <a:lnTo>
                    <a:pt x="142" y="0"/>
                  </a:lnTo>
                  <a:lnTo>
                    <a:pt x="142" y="123"/>
                  </a:lnTo>
                  <a:lnTo>
                    <a:pt x="130" y="123"/>
                  </a:lnTo>
                  <a:lnTo>
                    <a:pt x="131" y="10"/>
                  </a:lnTo>
                  <a:lnTo>
                    <a:pt x="78" y="123"/>
                  </a:lnTo>
                  <a:lnTo>
                    <a:pt x="64" y="123"/>
                  </a:lnTo>
                  <a:lnTo>
                    <a:pt x="10" y="10"/>
                  </a:lnTo>
                  <a:lnTo>
                    <a:pt x="12" y="123"/>
                  </a:lnTo>
                  <a:lnTo>
                    <a:pt x="0" y="123"/>
                  </a:lnTo>
                  <a:lnTo>
                    <a:pt x="0" y="0"/>
                  </a:lnTo>
                  <a:close/>
                </a:path>
              </a:pathLst>
            </a:cu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21" name="Google Shape;121;p16"/>
            <p:cNvSpPr/>
            <p:nvPr/>
          </p:nvSpPr>
          <p:spPr>
            <a:xfrm>
              <a:off x="6688" y="3383"/>
              <a:ext cx="21" cy="29"/>
            </a:xfrm>
            <a:custGeom>
              <a:avLst/>
              <a:gdLst/>
              <a:ahLst/>
              <a:cxnLst/>
              <a:rect l="l" t="t" r="r" b="b"/>
              <a:pathLst>
                <a:path w="90" h="123" extrusionOk="0">
                  <a:moveTo>
                    <a:pt x="0" y="0"/>
                  </a:moveTo>
                  <a:lnTo>
                    <a:pt x="13" y="0"/>
                  </a:lnTo>
                  <a:lnTo>
                    <a:pt x="13" y="111"/>
                  </a:lnTo>
                  <a:lnTo>
                    <a:pt x="90" y="111"/>
                  </a:lnTo>
                  <a:lnTo>
                    <a:pt x="90" y="123"/>
                  </a:lnTo>
                  <a:lnTo>
                    <a:pt x="0" y="123"/>
                  </a:lnTo>
                  <a:lnTo>
                    <a:pt x="0" y="0"/>
                  </a:lnTo>
                  <a:close/>
                </a:path>
              </a:pathLst>
            </a:cu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22" name="Google Shape;122;p16"/>
            <p:cNvSpPr/>
            <p:nvPr/>
          </p:nvSpPr>
          <p:spPr>
            <a:xfrm>
              <a:off x="6713" y="3374"/>
              <a:ext cx="30" cy="38"/>
            </a:xfrm>
            <a:custGeom>
              <a:avLst/>
              <a:gdLst/>
              <a:ahLst/>
              <a:cxnLst/>
              <a:rect l="l" t="t" r="r" b="b"/>
              <a:pathLst>
                <a:path w="128" h="161" extrusionOk="0">
                  <a:moveTo>
                    <a:pt x="74" y="0"/>
                  </a:moveTo>
                  <a:lnTo>
                    <a:pt x="89" y="0"/>
                  </a:lnTo>
                  <a:lnTo>
                    <a:pt x="69" y="25"/>
                  </a:lnTo>
                  <a:lnTo>
                    <a:pt x="59" y="25"/>
                  </a:lnTo>
                  <a:lnTo>
                    <a:pt x="74" y="0"/>
                  </a:lnTo>
                  <a:close/>
                  <a:moveTo>
                    <a:pt x="92" y="111"/>
                  </a:moveTo>
                  <a:lnTo>
                    <a:pt x="64" y="48"/>
                  </a:lnTo>
                  <a:lnTo>
                    <a:pt x="36" y="111"/>
                  </a:lnTo>
                  <a:lnTo>
                    <a:pt x="92" y="111"/>
                  </a:lnTo>
                  <a:close/>
                  <a:moveTo>
                    <a:pt x="57" y="38"/>
                  </a:moveTo>
                  <a:lnTo>
                    <a:pt x="71" y="38"/>
                  </a:lnTo>
                  <a:lnTo>
                    <a:pt x="128" y="161"/>
                  </a:lnTo>
                  <a:lnTo>
                    <a:pt x="115" y="161"/>
                  </a:lnTo>
                  <a:lnTo>
                    <a:pt x="98" y="123"/>
                  </a:lnTo>
                  <a:lnTo>
                    <a:pt x="30" y="123"/>
                  </a:lnTo>
                  <a:lnTo>
                    <a:pt x="13" y="161"/>
                  </a:lnTo>
                  <a:lnTo>
                    <a:pt x="0" y="161"/>
                  </a:lnTo>
                  <a:lnTo>
                    <a:pt x="57" y="38"/>
                  </a:lnTo>
                  <a:close/>
                </a:path>
              </a:pathLst>
            </a:cu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23" name="Google Shape;123;p16"/>
            <p:cNvSpPr/>
            <p:nvPr/>
          </p:nvSpPr>
          <p:spPr>
            <a:xfrm>
              <a:off x="6749" y="3383"/>
              <a:ext cx="27" cy="29"/>
            </a:xfrm>
            <a:custGeom>
              <a:avLst/>
              <a:gdLst/>
              <a:ahLst/>
              <a:cxnLst/>
              <a:rect l="l" t="t" r="r" b="b"/>
              <a:pathLst>
                <a:path w="116" h="123" extrusionOk="0">
                  <a:moveTo>
                    <a:pt x="13" y="11"/>
                  </a:moveTo>
                  <a:lnTo>
                    <a:pt x="13" y="111"/>
                  </a:lnTo>
                  <a:lnTo>
                    <a:pt x="45" y="111"/>
                  </a:lnTo>
                  <a:cubicBezTo>
                    <a:pt x="63" y="111"/>
                    <a:pt x="76" y="110"/>
                    <a:pt x="86" y="103"/>
                  </a:cubicBezTo>
                  <a:cubicBezTo>
                    <a:pt x="98" y="95"/>
                    <a:pt x="103" y="82"/>
                    <a:pt x="103" y="60"/>
                  </a:cubicBezTo>
                  <a:cubicBezTo>
                    <a:pt x="103" y="40"/>
                    <a:pt x="98" y="26"/>
                    <a:pt x="86" y="18"/>
                  </a:cubicBezTo>
                  <a:cubicBezTo>
                    <a:pt x="76" y="12"/>
                    <a:pt x="62" y="11"/>
                    <a:pt x="43" y="11"/>
                  </a:cubicBezTo>
                  <a:lnTo>
                    <a:pt x="13" y="11"/>
                  </a:lnTo>
                  <a:close/>
                  <a:moveTo>
                    <a:pt x="96" y="11"/>
                  </a:moveTo>
                  <a:cubicBezTo>
                    <a:pt x="110" y="21"/>
                    <a:pt x="116" y="38"/>
                    <a:pt x="116" y="61"/>
                  </a:cubicBezTo>
                  <a:cubicBezTo>
                    <a:pt x="116" y="85"/>
                    <a:pt x="110" y="101"/>
                    <a:pt x="96" y="112"/>
                  </a:cubicBezTo>
                  <a:cubicBezTo>
                    <a:pt x="83" y="122"/>
                    <a:pt x="67" y="123"/>
                    <a:pt x="45" y="123"/>
                  </a:cubicBezTo>
                  <a:lnTo>
                    <a:pt x="0" y="123"/>
                  </a:lnTo>
                  <a:lnTo>
                    <a:pt x="0" y="0"/>
                  </a:lnTo>
                  <a:lnTo>
                    <a:pt x="45" y="0"/>
                  </a:lnTo>
                  <a:cubicBezTo>
                    <a:pt x="67" y="0"/>
                    <a:pt x="83" y="1"/>
                    <a:pt x="96" y="11"/>
                  </a:cubicBezTo>
                  <a:close/>
                </a:path>
              </a:pathLst>
            </a:cu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24" name="Google Shape;124;p16"/>
            <p:cNvSpPr/>
            <p:nvPr/>
          </p:nvSpPr>
          <p:spPr>
            <a:xfrm>
              <a:off x="6784" y="3383"/>
              <a:ext cx="22" cy="29"/>
            </a:xfrm>
            <a:custGeom>
              <a:avLst/>
              <a:gdLst/>
              <a:ahLst/>
              <a:cxnLst/>
              <a:rect l="l" t="t" r="r" b="b"/>
              <a:pathLst>
                <a:path w="95" h="123" extrusionOk="0">
                  <a:moveTo>
                    <a:pt x="0" y="0"/>
                  </a:moveTo>
                  <a:lnTo>
                    <a:pt x="95" y="0"/>
                  </a:lnTo>
                  <a:lnTo>
                    <a:pt x="95" y="11"/>
                  </a:lnTo>
                  <a:lnTo>
                    <a:pt x="12" y="11"/>
                  </a:lnTo>
                  <a:lnTo>
                    <a:pt x="12" y="54"/>
                  </a:lnTo>
                  <a:lnTo>
                    <a:pt x="88" y="54"/>
                  </a:lnTo>
                  <a:lnTo>
                    <a:pt x="88" y="66"/>
                  </a:lnTo>
                  <a:lnTo>
                    <a:pt x="12" y="66"/>
                  </a:lnTo>
                  <a:lnTo>
                    <a:pt x="12" y="111"/>
                  </a:lnTo>
                  <a:lnTo>
                    <a:pt x="95" y="111"/>
                  </a:lnTo>
                  <a:lnTo>
                    <a:pt x="95" y="123"/>
                  </a:lnTo>
                  <a:lnTo>
                    <a:pt x="0" y="123"/>
                  </a:lnTo>
                  <a:lnTo>
                    <a:pt x="0" y="0"/>
                  </a:lnTo>
                  <a:close/>
                </a:path>
              </a:pathLst>
            </a:cu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25" name="Google Shape;125;p16"/>
            <p:cNvSpPr/>
            <p:nvPr/>
          </p:nvSpPr>
          <p:spPr>
            <a:xfrm>
              <a:off x="6812" y="3374"/>
              <a:ext cx="25" cy="38"/>
            </a:xfrm>
            <a:custGeom>
              <a:avLst/>
              <a:gdLst/>
              <a:ahLst/>
              <a:cxnLst/>
              <a:rect l="l" t="t" r="r" b="b"/>
              <a:pathLst>
                <a:path w="108" h="161" extrusionOk="0">
                  <a:moveTo>
                    <a:pt x="78" y="0"/>
                  </a:moveTo>
                  <a:lnTo>
                    <a:pt x="92" y="0"/>
                  </a:lnTo>
                  <a:lnTo>
                    <a:pt x="68" y="25"/>
                  </a:lnTo>
                  <a:lnTo>
                    <a:pt x="54" y="25"/>
                  </a:lnTo>
                  <a:lnTo>
                    <a:pt x="30" y="0"/>
                  </a:lnTo>
                  <a:lnTo>
                    <a:pt x="43" y="0"/>
                  </a:lnTo>
                  <a:lnTo>
                    <a:pt x="61" y="18"/>
                  </a:lnTo>
                  <a:lnTo>
                    <a:pt x="78" y="0"/>
                  </a:lnTo>
                  <a:close/>
                  <a:moveTo>
                    <a:pt x="0" y="149"/>
                  </a:moveTo>
                  <a:lnTo>
                    <a:pt x="91" y="49"/>
                  </a:lnTo>
                  <a:lnTo>
                    <a:pt x="4" y="49"/>
                  </a:lnTo>
                  <a:lnTo>
                    <a:pt x="4" y="38"/>
                  </a:lnTo>
                  <a:lnTo>
                    <a:pt x="108" y="38"/>
                  </a:lnTo>
                  <a:lnTo>
                    <a:pt x="108" y="49"/>
                  </a:lnTo>
                  <a:lnTo>
                    <a:pt x="15" y="149"/>
                  </a:lnTo>
                  <a:lnTo>
                    <a:pt x="108" y="149"/>
                  </a:lnTo>
                  <a:lnTo>
                    <a:pt x="108" y="161"/>
                  </a:lnTo>
                  <a:lnTo>
                    <a:pt x="0" y="161"/>
                  </a:lnTo>
                  <a:lnTo>
                    <a:pt x="0" y="149"/>
                  </a:lnTo>
                  <a:close/>
                </a:path>
              </a:pathLst>
            </a:cu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26" name="Google Shape;126;p16"/>
            <p:cNvSpPr/>
            <p:nvPr/>
          </p:nvSpPr>
          <p:spPr>
            <a:xfrm>
              <a:off x="6845" y="3383"/>
              <a:ext cx="22" cy="29"/>
            </a:xfrm>
            <a:custGeom>
              <a:avLst/>
              <a:gdLst/>
              <a:ahLst/>
              <a:cxnLst/>
              <a:rect l="l" t="t" r="r" b="b"/>
              <a:pathLst>
                <a:path w="95" h="123" extrusionOk="0">
                  <a:moveTo>
                    <a:pt x="0" y="0"/>
                  </a:moveTo>
                  <a:lnTo>
                    <a:pt x="95" y="0"/>
                  </a:lnTo>
                  <a:lnTo>
                    <a:pt x="95" y="11"/>
                  </a:lnTo>
                  <a:lnTo>
                    <a:pt x="12" y="11"/>
                  </a:lnTo>
                  <a:lnTo>
                    <a:pt x="12" y="54"/>
                  </a:lnTo>
                  <a:lnTo>
                    <a:pt x="88" y="54"/>
                  </a:lnTo>
                  <a:lnTo>
                    <a:pt x="88" y="66"/>
                  </a:lnTo>
                  <a:lnTo>
                    <a:pt x="12" y="66"/>
                  </a:lnTo>
                  <a:lnTo>
                    <a:pt x="12" y="111"/>
                  </a:lnTo>
                  <a:lnTo>
                    <a:pt x="95" y="111"/>
                  </a:lnTo>
                  <a:lnTo>
                    <a:pt x="95" y="123"/>
                  </a:lnTo>
                  <a:lnTo>
                    <a:pt x="0" y="123"/>
                  </a:lnTo>
                  <a:lnTo>
                    <a:pt x="0" y="0"/>
                  </a:lnTo>
                  <a:close/>
                </a:path>
              </a:pathLst>
            </a:cu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27" name="Google Shape;127;p16"/>
            <p:cNvSpPr/>
            <p:nvPr/>
          </p:nvSpPr>
          <p:spPr>
            <a:xfrm>
              <a:off x="6888" y="3383"/>
              <a:ext cx="29" cy="29"/>
            </a:xfrm>
            <a:custGeom>
              <a:avLst/>
              <a:gdLst/>
              <a:ahLst/>
              <a:cxnLst/>
              <a:rect l="l" t="t" r="r" b="b"/>
              <a:pathLst>
                <a:path w="127" h="123" extrusionOk="0">
                  <a:moveTo>
                    <a:pt x="92" y="73"/>
                  </a:moveTo>
                  <a:lnTo>
                    <a:pt x="64" y="10"/>
                  </a:lnTo>
                  <a:lnTo>
                    <a:pt x="35" y="73"/>
                  </a:lnTo>
                  <a:lnTo>
                    <a:pt x="92" y="73"/>
                  </a:lnTo>
                  <a:close/>
                  <a:moveTo>
                    <a:pt x="57" y="0"/>
                  </a:moveTo>
                  <a:lnTo>
                    <a:pt x="71" y="0"/>
                  </a:lnTo>
                  <a:lnTo>
                    <a:pt x="127" y="123"/>
                  </a:lnTo>
                  <a:lnTo>
                    <a:pt x="115" y="123"/>
                  </a:lnTo>
                  <a:lnTo>
                    <a:pt x="98" y="85"/>
                  </a:lnTo>
                  <a:lnTo>
                    <a:pt x="30" y="85"/>
                  </a:lnTo>
                  <a:lnTo>
                    <a:pt x="13" y="123"/>
                  </a:lnTo>
                  <a:lnTo>
                    <a:pt x="0" y="123"/>
                  </a:lnTo>
                  <a:lnTo>
                    <a:pt x="57" y="0"/>
                  </a:lnTo>
                  <a:close/>
                </a:path>
              </a:pathLst>
            </a:cu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28" name="Google Shape;128;p16"/>
            <p:cNvSpPr/>
            <p:nvPr/>
          </p:nvSpPr>
          <p:spPr>
            <a:xfrm>
              <a:off x="6936" y="3383"/>
              <a:ext cx="25" cy="29"/>
            </a:xfrm>
            <a:custGeom>
              <a:avLst/>
              <a:gdLst/>
              <a:ahLst/>
              <a:cxnLst/>
              <a:rect l="l" t="t" r="r" b="b"/>
              <a:pathLst>
                <a:path w="108" h="123" extrusionOk="0">
                  <a:moveTo>
                    <a:pt x="48" y="11"/>
                  </a:moveTo>
                  <a:lnTo>
                    <a:pt x="0" y="11"/>
                  </a:lnTo>
                  <a:lnTo>
                    <a:pt x="0" y="0"/>
                  </a:lnTo>
                  <a:lnTo>
                    <a:pt x="108" y="0"/>
                  </a:lnTo>
                  <a:lnTo>
                    <a:pt x="108" y="11"/>
                  </a:lnTo>
                  <a:lnTo>
                    <a:pt x="60" y="11"/>
                  </a:lnTo>
                  <a:lnTo>
                    <a:pt x="60" y="123"/>
                  </a:lnTo>
                  <a:lnTo>
                    <a:pt x="48" y="123"/>
                  </a:lnTo>
                  <a:lnTo>
                    <a:pt x="48" y="11"/>
                  </a:lnTo>
                  <a:close/>
                </a:path>
              </a:pathLst>
            </a:cu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29" name="Google Shape;129;p16"/>
            <p:cNvSpPr/>
            <p:nvPr/>
          </p:nvSpPr>
          <p:spPr>
            <a:xfrm>
              <a:off x="6967" y="3374"/>
              <a:ext cx="22" cy="38"/>
            </a:xfrm>
            <a:custGeom>
              <a:avLst/>
              <a:gdLst/>
              <a:ahLst/>
              <a:cxnLst/>
              <a:rect l="l" t="t" r="r" b="b"/>
              <a:pathLst>
                <a:path w="95" h="161" extrusionOk="0">
                  <a:moveTo>
                    <a:pt x="66" y="0"/>
                  </a:moveTo>
                  <a:lnTo>
                    <a:pt x="80" y="0"/>
                  </a:lnTo>
                  <a:lnTo>
                    <a:pt x="56" y="25"/>
                  </a:lnTo>
                  <a:lnTo>
                    <a:pt x="42" y="25"/>
                  </a:lnTo>
                  <a:lnTo>
                    <a:pt x="18" y="0"/>
                  </a:lnTo>
                  <a:lnTo>
                    <a:pt x="31" y="0"/>
                  </a:lnTo>
                  <a:lnTo>
                    <a:pt x="49" y="18"/>
                  </a:lnTo>
                  <a:lnTo>
                    <a:pt x="66" y="0"/>
                  </a:lnTo>
                  <a:close/>
                  <a:moveTo>
                    <a:pt x="0" y="38"/>
                  </a:moveTo>
                  <a:lnTo>
                    <a:pt x="95" y="38"/>
                  </a:lnTo>
                  <a:lnTo>
                    <a:pt x="95" y="49"/>
                  </a:lnTo>
                  <a:lnTo>
                    <a:pt x="13" y="49"/>
                  </a:lnTo>
                  <a:lnTo>
                    <a:pt x="13" y="92"/>
                  </a:lnTo>
                  <a:lnTo>
                    <a:pt x="89" y="92"/>
                  </a:lnTo>
                  <a:lnTo>
                    <a:pt x="89" y="104"/>
                  </a:lnTo>
                  <a:lnTo>
                    <a:pt x="13" y="104"/>
                  </a:lnTo>
                  <a:lnTo>
                    <a:pt x="13" y="149"/>
                  </a:lnTo>
                  <a:lnTo>
                    <a:pt x="95" y="149"/>
                  </a:lnTo>
                  <a:lnTo>
                    <a:pt x="95" y="161"/>
                  </a:lnTo>
                  <a:lnTo>
                    <a:pt x="0" y="161"/>
                  </a:lnTo>
                  <a:lnTo>
                    <a:pt x="0" y="38"/>
                  </a:lnTo>
                  <a:close/>
                </a:path>
              </a:pathLst>
            </a:cu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30" name="Google Shape;130;p16"/>
            <p:cNvSpPr/>
            <p:nvPr/>
          </p:nvSpPr>
          <p:spPr>
            <a:xfrm>
              <a:off x="6998" y="3383"/>
              <a:ext cx="20" cy="29"/>
            </a:xfrm>
            <a:custGeom>
              <a:avLst/>
              <a:gdLst/>
              <a:ahLst/>
              <a:cxnLst/>
              <a:rect l="l" t="t" r="r" b="b"/>
              <a:pathLst>
                <a:path w="90" h="123" extrusionOk="0">
                  <a:moveTo>
                    <a:pt x="0" y="0"/>
                  </a:moveTo>
                  <a:lnTo>
                    <a:pt x="12" y="0"/>
                  </a:lnTo>
                  <a:lnTo>
                    <a:pt x="12" y="111"/>
                  </a:lnTo>
                  <a:lnTo>
                    <a:pt x="90" y="111"/>
                  </a:lnTo>
                  <a:lnTo>
                    <a:pt x="90" y="123"/>
                  </a:lnTo>
                  <a:lnTo>
                    <a:pt x="0" y="123"/>
                  </a:lnTo>
                  <a:lnTo>
                    <a:pt x="0" y="0"/>
                  </a:lnTo>
                  <a:close/>
                </a:path>
              </a:pathLst>
            </a:cu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31" name="Google Shape;131;p16"/>
            <p:cNvSpPr/>
            <p:nvPr/>
          </p:nvSpPr>
          <p:spPr>
            <a:xfrm>
              <a:off x="7021" y="3382"/>
              <a:ext cx="30" cy="31"/>
            </a:xfrm>
            <a:custGeom>
              <a:avLst/>
              <a:gdLst/>
              <a:ahLst/>
              <a:cxnLst/>
              <a:rect l="l" t="t" r="r" b="b"/>
              <a:pathLst>
                <a:path w="130" h="130" extrusionOk="0">
                  <a:moveTo>
                    <a:pt x="117" y="65"/>
                  </a:moveTo>
                  <a:cubicBezTo>
                    <a:pt x="117" y="32"/>
                    <a:pt x="98" y="12"/>
                    <a:pt x="65" y="12"/>
                  </a:cubicBezTo>
                  <a:cubicBezTo>
                    <a:pt x="32" y="12"/>
                    <a:pt x="13" y="32"/>
                    <a:pt x="13" y="65"/>
                  </a:cubicBezTo>
                  <a:cubicBezTo>
                    <a:pt x="13" y="99"/>
                    <a:pt x="32" y="118"/>
                    <a:pt x="65" y="118"/>
                  </a:cubicBezTo>
                  <a:cubicBezTo>
                    <a:pt x="98" y="118"/>
                    <a:pt x="117" y="99"/>
                    <a:pt x="117" y="65"/>
                  </a:cubicBezTo>
                  <a:close/>
                  <a:moveTo>
                    <a:pt x="65" y="130"/>
                  </a:moveTo>
                  <a:cubicBezTo>
                    <a:pt x="24" y="130"/>
                    <a:pt x="0" y="106"/>
                    <a:pt x="0" y="65"/>
                  </a:cubicBezTo>
                  <a:cubicBezTo>
                    <a:pt x="0" y="25"/>
                    <a:pt x="24" y="0"/>
                    <a:pt x="65" y="0"/>
                  </a:cubicBezTo>
                  <a:cubicBezTo>
                    <a:pt x="105" y="0"/>
                    <a:pt x="130" y="25"/>
                    <a:pt x="130" y="65"/>
                  </a:cubicBezTo>
                  <a:cubicBezTo>
                    <a:pt x="130" y="106"/>
                    <a:pt x="105" y="130"/>
                    <a:pt x="65" y="130"/>
                  </a:cubicBezTo>
                  <a:close/>
                </a:path>
              </a:pathLst>
            </a:cu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32" name="Google Shape;132;p16"/>
            <p:cNvSpPr/>
            <p:nvPr/>
          </p:nvSpPr>
          <p:spPr>
            <a:xfrm>
              <a:off x="7056" y="3383"/>
              <a:ext cx="29" cy="29"/>
            </a:xfrm>
            <a:custGeom>
              <a:avLst/>
              <a:gdLst/>
              <a:ahLst/>
              <a:cxnLst/>
              <a:rect l="l" t="t" r="r" b="b"/>
              <a:pathLst>
                <a:path w="126" h="123" extrusionOk="0">
                  <a:moveTo>
                    <a:pt x="0" y="0"/>
                  </a:moveTo>
                  <a:lnTo>
                    <a:pt x="13" y="0"/>
                  </a:lnTo>
                  <a:lnTo>
                    <a:pt x="63" y="112"/>
                  </a:lnTo>
                  <a:lnTo>
                    <a:pt x="112" y="0"/>
                  </a:lnTo>
                  <a:lnTo>
                    <a:pt x="126" y="0"/>
                  </a:lnTo>
                  <a:lnTo>
                    <a:pt x="71" y="123"/>
                  </a:lnTo>
                  <a:lnTo>
                    <a:pt x="55" y="123"/>
                  </a:lnTo>
                  <a:lnTo>
                    <a:pt x="0" y="0"/>
                  </a:lnTo>
                  <a:close/>
                </a:path>
              </a:pathLst>
            </a:cu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33" name="Google Shape;133;p16"/>
            <p:cNvSpPr/>
            <p:nvPr/>
          </p:nvSpPr>
          <p:spPr>
            <a:xfrm>
              <a:off x="7088" y="3374"/>
              <a:ext cx="27" cy="38"/>
            </a:xfrm>
            <a:custGeom>
              <a:avLst/>
              <a:gdLst/>
              <a:ahLst/>
              <a:cxnLst/>
              <a:rect l="l" t="t" r="r" b="b"/>
              <a:pathLst>
                <a:path w="118" h="161" extrusionOk="0">
                  <a:moveTo>
                    <a:pt x="71" y="0"/>
                  </a:moveTo>
                  <a:lnTo>
                    <a:pt x="86" y="0"/>
                  </a:lnTo>
                  <a:lnTo>
                    <a:pt x="66" y="25"/>
                  </a:lnTo>
                  <a:lnTo>
                    <a:pt x="56" y="25"/>
                  </a:lnTo>
                  <a:lnTo>
                    <a:pt x="71" y="0"/>
                  </a:lnTo>
                  <a:close/>
                  <a:moveTo>
                    <a:pt x="53" y="108"/>
                  </a:moveTo>
                  <a:lnTo>
                    <a:pt x="0" y="38"/>
                  </a:lnTo>
                  <a:lnTo>
                    <a:pt x="15" y="38"/>
                  </a:lnTo>
                  <a:lnTo>
                    <a:pt x="59" y="98"/>
                  </a:lnTo>
                  <a:lnTo>
                    <a:pt x="103" y="38"/>
                  </a:lnTo>
                  <a:lnTo>
                    <a:pt x="118" y="38"/>
                  </a:lnTo>
                  <a:lnTo>
                    <a:pt x="65" y="108"/>
                  </a:lnTo>
                  <a:lnTo>
                    <a:pt x="65" y="161"/>
                  </a:lnTo>
                  <a:lnTo>
                    <a:pt x="53" y="161"/>
                  </a:lnTo>
                  <a:lnTo>
                    <a:pt x="53" y="108"/>
                  </a:lnTo>
                  <a:close/>
                </a:path>
              </a:pathLst>
            </a:cu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34" name="Google Shape;134;p16"/>
            <p:cNvSpPr/>
            <p:nvPr/>
          </p:nvSpPr>
          <p:spPr>
            <a:xfrm>
              <a:off x="7121" y="3382"/>
              <a:ext cx="29" cy="31"/>
            </a:xfrm>
            <a:custGeom>
              <a:avLst/>
              <a:gdLst/>
              <a:ahLst/>
              <a:cxnLst/>
              <a:rect l="l" t="t" r="r" b="b"/>
              <a:pathLst>
                <a:path w="124" h="130" extrusionOk="0">
                  <a:moveTo>
                    <a:pt x="64" y="12"/>
                  </a:moveTo>
                  <a:cubicBezTo>
                    <a:pt x="32" y="12"/>
                    <a:pt x="12" y="32"/>
                    <a:pt x="12" y="65"/>
                  </a:cubicBezTo>
                  <a:cubicBezTo>
                    <a:pt x="12" y="98"/>
                    <a:pt x="32" y="118"/>
                    <a:pt x="62" y="118"/>
                  </a:cubicBezTo>
                  <a:cubicBezTo>
                    <a:pt x="87" y="118"/>
                    <a:pt x="106" y="104"/>
                    <a:pt x="111" y="81"/>
                  </a:cubicBezTo>
                  <a:lnTo>
                    <a:pt x="124" y="81"/>
                  </a:lnTo>
                  <a:cubicBezTo>
                    <a:pt x="118" y="111"/>
                    <a:pt x="95" y="130"/>
                    <a:pt x="62" y="130"/>
                  </a:cubicBezTo>
                  <a:cubicBezTo>
                    <a:pt x="25" y="130"/>
                    <a:pt x="0" y="105"/>
                    <a:pt x="0" y="65"/>
                  </a:cubicBezTo>
                  <a:cubicBezTo>
                    <a:pt x="0" y="25"/>
                    <a:pt x="24" y="0"/>
                    <a:pt x="65" y="0"/>
                  </a:cubicBezTo>
                  <a:cubicBezTo>
                    <a:pt x="97" y="0"/>
                    <a:pt x="118" y="17"/>
                    <a:pt x="122" y="44"/>
                  </a:cubicBezTo>
                  <a:lnTo>
                    <a:pt x="109" y="44"/>
                  </a:lnTo>
                  <a:cubicBezTo>
                    <a:pt x="105" y="24"/>
                    <a:pt x="89" y="12"/>
                    <a:pt x="64" y="12"/>
                  </a:cubicBezTo>
                  <a:close/>
                </a:path>
              </a:pathLst>
            </a:cu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35" name="Google Shape;135;p16"/>
            <p:cNvSpPr/>
            <p:nvPr/>
          </p:nvSpPr>
          <p:spPr>
            <a:xfrm>
              <a:off x="7157" y="3383"/>
              <a:ext cx="24" cy="29"/>
            </a:xfrm>
            <a:custGeom>
              <a:avLst/>
              <a:gdLst/>
              <a:ahLst/>
              <a:cxnLst/>
              <a:rect l="l" t="t" r="r" b="b"/>
              <a:pathLst>
                <a:path w="105" h="123" extrusionOk="0">
                  <a:moveTo>
                    <a:pt x="0" y="0"/>
                  </a:moveTo>
                  <a:lnTo>
                    <a:pt x="12" y="0"/>
                  </a:lnTo>
                  <a:lnTo>
                    <a:pt x="12" y="51"/>
                  </a:lnTo>
                  <a:lnTo>
                    <a:pt x="93" y="51"/>
                  </a:lnTo>
                  <a:lnTo>
                    <a:pt x="93" y="0"/>
                  </a:lnTo>
                  <a:lnTo>
                    <a:pt x="105" y="0"/>
                  </a:lnTo>
                  <a:lnTo>
                    <a:pt x="105" y="123"/>
                  </a:lnTo>
                  <a:lnTo>
                    <a:pt x="93" y="123"/>
                  </a:lnTo>
                  <a:lnTo>
                    <a:pt x="93" y="63"/>
                  </a:lnTo>
                  <a:lnTo>
                    <a:pt x="12" y="63"/>
                  </a:lnTo>
                  <a:lnTo>
                    <a:pt x="12" y="123"/>
                  </a:lnTo>
                  <a:lnTo>
                    <a:pt x="0" y="123"/>
                  </a:lnTo>
                  <a:lnTo>
                    <a:pt x="0" y="0"/>
                  </a:lnTo>
                  <a:close/>
                </a:path>
              </a:pathLst>
            </a:cu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36" name="Google Shape;136;p16"/>
            <p:cNvSpPr/>
            <p:nvPr/>
          </p:nvSpPr>
          <p:spPr>
            <a:xfrm>
              <a:off x="7190" y="3382"/>
              <a:ext cx="30" cy="31"/>
            </a:xfrm>
            <a:custGeom>
              <a:avLst/>
              <a:gdLst/>
              <a:ahLst/>
              <a:cxnLst/>
              <a:rect l="l" t="t" r="r" b="b"/>
              <a:pathLst>
                <a:path w="130" h="130" extrusionOk="0">
                  <a:moveTo>
                    <a:pt x="117" y="65"/>
                  </a:moveTo>
                  <a:cubicBezTo>
                    <a:pt x="117" y="32"/>
                    <a:pt x="98" y="12"/>
                    <a:pt x="65" y="12"/>
                  </a:cubicBezTo>
                  <a:cubicBezTo>
                    <a:pt x="32" y="12"/>
                    <a:pt x="13" y="32"/>
                    <a:pt x="13" y="65"/>
                  </a:cubicBezTo>
                  <a:cubicBezTo>
                    <a:pt x="13" y="99"/>
                    <a:pt x="32" y="118"/>
                    <a:pt x="65" y="118"/>
                  </a:cubicBezTo>
                  <a:cubicBezTo>
                    <a:pt x="98" y="118"/>
                    <a:pt x="117" y="99"/>
                    <a:pt x="117" y="65"/>
                  </a:cubicBezTo>
                  <a:close/>
                  <a:moveTo>
                    <a:pt x="65" y="130"/>
                  </a:moveTo>
                  <a:cubicBezTo>
                    <a:pt x="24" y="130"/>
                    <a:pt x="0" y="106"/>
                    <a:pt x="0" y="65"/>
                  </a:cubicBezTo>
                  <a:cubicBezTo>
                    <a:pt x="0" y="25"/>
                    <a:pt x="24" y="0"/>
                    <a:pt x="65" y="0"/>
                  </a:cubicBezTo>
                  <a:cubicBezTo>
                    <a:pt x="105" y="0"/>
                    <a:pt x="130" y="25"/>
                    <a:pt x="130" y="65"/>
                  </a:cubicBezTo>
                  <a:cubicBezTo>
                    <a:pt x="130" y="106"/>
                    <a:pt x="105" y="130"/>
                    <a:pt x="65" y="130"/>
                  </a:cubicBezTo>
                  <a:close/>
                </a:path>
              </a:pathLst>
            </a:cu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37" name="Google Shape;137;p16"/>
            <p:cNvSpPr/>
            <p:nvPr/>
          </p:nvSpPr>
          <p:spPr>
            <a:xfrm>
              <a:off x="7224" y="3383"/>
              <a:ext cx="29" cy="29"/>
            </a:xfrm>
            <a:custGeom>
              <a:avLst/>
              <a:gdLst/>
              <a:ahLst/>
              <a:cxnLst/>
              <a:rect l="l" t="t" r="r" b="b"/>
              <a:pathLst>
                <a:path w="126" h="123" extrusionOk="0">
                  <a:moveTo>
                    <a:pt x="0" y="0"/>
                  </a:moveTo>
                  <a:lnTo>
                    <a:pt x="13" y="0"/>
                  </a:lnTo>
                  <a:lnTo>
                    <a:pt x="63" y="112"/>
                  </a:lnTo>
                  <a:lnTo>
                    <a:pt x="113" y="0"/>
                  </a:lnTo>
                  <a:lnTo>
                    <a:pt x="126" y="0"/>
                  </a:lnTo>
                  <a:lnTo>
                    <a:pt x="71" y="123"/>
                  </a:lnTo>
                  <a:lnTo>
                    <a:pt x="55" y="123"/>
                  </a:lnTo>
                  <a:lnTo>
                    <a:pt x="0" y="0"/>
                  </a:lnTo>
                  <a:close/>
                </a:path>
              </a:pathLst>
            </a:cu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38" name="Google Shape;138;p16"/>
            <p:cNvSpPr/>
            <p:nvPr/>
          </p:nvSpPr>
          <p:spPr>
            <a:xfrm>
              <a:off x="7257" y="3383"/>
              <a:ext cx="27" cy="29"/>
            </a:xfrm>
            <a:custGeom>
              <a:avLst/>
              <a:gdLst/>
              <a:ahLst/>
              <a:cxnLst/>
              <a:rect l="l" t="t" r="r" b="b"/>
              <a:pathLst>
                <a:path w="118" h="123" extrusionOk="0">
                  <a:moveTo>
                    <a:pt x="53" y="70"/>
                  </a:moveTo>
                  <a:lnTo>
                    <a:pt x="0" y="0"/>
                  </a:lnTo>
                  <a:lnTo>
                    <a:pt x="15" y="0"/>
                  </a:lnTo>
                  <a:lnTo>
                    <a:pt x="59" y="60"/>
                  </a:lnTo>
                  <a:lnTo>
                    <a:pt x="103" y="0"/>
                  </a:lnTo>
                  <a:lnTo>
                    <a:pt x="118" y="0"/>
                  </a:lnTo>
                  <a:lnTo>
                    <a:pt x="65" y="70"/>
                  </a:lnTo>
                  <a:lnTo>
                    <a:pt x="65" y="123"/>
                  </a:lnTo>
                  <a:lnTo>
                    <a:pt x="53" y="123"/>
                  </a:lnTo>
                  <a:lnTo>
                    <a:pt x="53" y="70"/>
                  </a:lnTo>
                  <a:close/>
                </a:path>
              </a:pathLst>
            </a:cu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39" name="Google Shape;139;p16"/>
            <p:cNvSpPr/>
            <p:nvPr/>
          </p:nvSpPr>
          <p:spPr>
            <a:xfrm>
              <a:off x="4205" y="3032"/>
              <a:ext cx="604" cy="419"/>
            </a:xfrm>
            <a:prstGeom prst="rect">
              <a:avLst/>
            </a:prstGeom>
            <a:solidFill>
              <a:srgbClr val="FEFEFE"/>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40" name="Google Shape;140;p16"/>
            <p:cNvSpPr/>
            <p:nvPr/>
          </p:nvSpPr>
          <p:spPr>
            <a:xfrm>
              <a:off x="4217" y="3043"/>
              <a:ext cx="580" cy="396"/>
            </a:xfrm>
            <a:prstGeom prst="rect">
              <a:avLst/>
            </a:prstGeom>
            <a:solidFill>
              <a:srgbClr val="044DA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41" name="Google Shape;141;p16"/>
            <p:cNvSpPr/>
            <p:nvPr/>
          </p:nvSpPr>
          <p:spPr>
            <a:xfrm>
              <a:off x="4487" y="3091"/>
              <a:ext cx="40" cy="39"/>
            </a:xfrm>
            <a:custGeom>
              <a:avLst/>
              <a:gdLst/>
              <a:ahLst/>
              <a:cxnLst/>
              <a:rect l="l" t="t" r="r" b="b"/>
              <a:pathLst>
                <a:path w="174" h="166" extrusionOk="0">
                  <a:moveTo>
                    <a:pt x="33" y="166"/>
                  </a:moveTo>
                  <a:lnTo>
                    <a:pt x="87" y="127"/>
                  </a:lnTo>
                  <a:lnTo>
                    <a:pt x="140" y="166"/>
                  </a:lnTo>
                  <a:lnTo>
                    <a:pt x="120" y="103"/>
                  </a:lnTo>
                  <a:lnTo>
                    <a:pt x="174" y="64"/>
                  </a:lnTo>
                  <a:lnTo>
                    <a:pt x="107" y="64"/>
                  </a:lnTo>
                  <a:lnTo>
                    <a:pt x="87" y="0"/>
                  </a:lnTo>
                  <a:lnTo>
                    <a:pt x="66" y="64"/>
                  </a:lnTo>
                  <a:lnTo>
                    <a:pt x="0" y="64"/>
                  </a:lnTo>
                  <a:lnTo>
                    <a:pt x="54" y="103"/>
                  </a:lnTo>
                  <a:lnTo>
                    <a:pt x="33" y="166"/>
                  </a:lnTo>
                  <a:close/>
                </a:path>
              </a:pathLst>
            </a:custGeom>
            <a:solidFill>
              <a:srgbClr val="FFF1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42" name="Google Shape;142;p16"/>
            <p:cNvSpPr/>
            <p:nvPr/>
          </p:nvSpPr>
          <p:spPr>
            <a:xfrm>
              <a:off x="4423" y="3108"/>
              <a:ext cx="40" cy="39"/>
            </a:xfrm>
            <a:custGeom>
              <a:avLst/>
              <a:gdLst/>
              <a:ahLst/>
              <a:cxnLst/>
              <a:rect l="l" t="t" r="r" b="b"/>
              <a:pathLst>
                <a:path w="175" h="166" extrusionOk="0">
                  <a:moveTo>
                    <a:pt x="34" y="166"/>
                  </a:moveTo>
                  <a:lnTo>
                    <a:pt x="87" y="127"/>
                  </a:lnTo>
                  <a:lnTo>
                    <a:pt x="141" y="166"/>
                  </a:lnTo>
                  <a:lnTo>
                    <a:pt x="120" y="103"/>
                  </a:lnTo>
                  <a:lnTo>
                    <a:pt x="175" y="64"/>
                  </a:lnTo>
                  <a:lnTo>
                    <a:pt x="108" y="64"/>
                  </a:lnTo>
                  <a:lnTo>
                    <a:pt x="87" y="0"/>
                  </a:lnTo>
                  <a:lnTo>
                    <a:pt x="67" y="64"/>
                  </a:lnTo>
                  <a:lnTo>
                    <a:pt x="0" y="64"/>
                  </a:lnTo>
                  <a:lnTo>
                    <a:pt x="54" y="103"/>
                  </a:lnTo>
                  <a:lnTo>
                    <a:pt x="34" y="166"/>
                  </a:lnTo>
                  <a:close/>
                </a:path>
              </a:pathLst>
            </a:custGeom>
            <a:solidFill>
              <a:srgbClr val="FFF1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43" name="Google Shape;143;p16"/>
            <p:cNvSpPr/>
            <p:nvPr/>
          </p:nvSpPr>
          <p:spPr>
            <a:xfrm>
              <a:off x="4377" y="3156"/>
              <a:ext cx="40" cy="39"/>
            </a:xfrm>
            <a:custGeom>
              <a:avLst/>
              <a:gdLst/>
              <a:ahLst/>
              <a:cxnLst/>
              <a:rect l="l" t="t" r="r" b="b"/>
              <a:pathLst>
                <a:path w="175" h="166" extrusionOk="0">
                  <a:moveTo>
                    <a:pt x="88" y="0"/>
                  </a:moveTo>
                  <a:lnTo>
                    <a:pt x="67" y="64"/>
                  </a:lnTo>
                  <a:lnTo>
                    <a:pt x="0" y="64"/>
                  </a:lnTo>
                  <a:lnTo>
                    <a:pt x="55" y="103"/>
                  </a:lnTo>
                  <a:lnTo>
                    <a:pt x="34" y="166"/>
                  </a:lnTo>
                  <a:lnTo>
                    <a:pt x="88" y="127"/>
                  </a:lnTo>
                  <a:lnTo>
                    <a:pt x="141" y="166"/>
                  </a:lnTo>
                  <a:lnTo>
                    <a:pt x="121" y="103"/>
                  </a:lnTo>
                  <a:lnTo>
                    <a:pt x="175" y="64"/>
                  </a:lnTo>
                  <a:lnTo>
                    <a:pt x="108" y="64"/>
                  </a:lnTo>
                  <a:lnTo>
                    <a:pt x="88" y="0"/>
                  </a:lnTo>
                  <a:close/>
                </a:path>
              </a:pathLst>
            </a:custGeom>
            <a:solidFill>
              <a:srgbClr val="FFF1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44" name="Google Shape;144;p16"/>
            <p:cNvSpPr/>
            <p:nvPr/>
          </p:nvSpPr>
          <p:spPr>
            <a:xfrm>
              <a:off x="4360" y="3221"/>
              <a:ext cx="40" cy="38"/>
            </a:xfrm>
            <a:custGeom>
              <a:avLst/>
              <a:gdLst/>
              <a:ahLst/>
              <a:cxnLst/>
              <a:rect l="l" t="t" r="r" b="b"/>
              <a:pathLst>
                <a:path w="175" h="166" extrusionOk="0">
                  <a:moveTo>
                    <a:pt x="88" y="127"/>
                  </a:moveTo>
                  <a:lnTo>
                    <a:pt x="141" y="166"/>
                  </a:lnTo>
                  <a:lnTo>
                    <a:pt x="121" y="102"/>
                  </a:lnTo>
                  <a:lnTo>
                    <a:pt x="175" y="63"/>
                  </a:lnTo>
                  <a:lnTo>
                    <a:pt x="108" y="63"/>
                  </a:lnTo>
                  <a:lnTo>
                    <a:pt x="88" y="0"/>
                  </a:lnTo>
                  <a:lnTo>
                    <a:pt x="67" y="64"/>
                  </a:lnTo>
                  <a:lnTo>
                    <a:pt x="0" y="63"/>
                  </a:lnTo>
                  <a:lnTo>
                    <a:pt x="54" y="102"/>
                  </a:lnTo>
                  <a:lnTo>
                    <a:pt x="34" y="166"/>
                  </a:lnTo>
                  <a:lnTo>
                    <a:pt x="88" y="127"/>
                  </a:lnTo>
                  <a:close/>
                </a:path>
              </a:pathLst>
            </a:custGeom>
            <a:solidFill>
              <a:srgbClr val="FFF1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45" name="Google Shape;145;p16"/>
            <p:cNvSpPr/>
            <p:nvPr/>
          </p:nvSpPr>
          <p:spPr>
            <a:xfrm>
              <a:off x="4377" y="3285"/>
              <a:ext cx="40" cy="39"/>
            </a:xfrm>
            <a:custGeom>
              <a:avLst/>
              <a:gdLst/>
              <a:ahLst/>
              <a:cxnLst/>
              <a:rect l="l" t="t" r="r" b="b"/>
              <a:pathLst>
                <a:path w="175" h="166" extrusionOk="0">
                  <a:moveTo>
                    <a:pt x="108" y="64"/>
                  </a:moveTo>
                  <a:lnTo>
                    <a:pt x="88" y="0"/>
                  </a:lnTo>
                  <a:lnTo>
                    <a:pt x="67" y="64"/>
                  </a:lnTo>
                  <a:lnTo>
                    <a:pt x="0" y="64"/>
                  </a:lnTo>
                  <a:lnTo>
                    <a:pt x="55" y="103"/>
                  </a:lnTo>
                  <a:lnTo>
                    <a:pt x="34" y="166"/>
                  </a:lnTo>
                  <a:lnTo>
                    <a:pt x="88" y="127"/>
                  </a:lnTo>
                  <a:lnTo>
                    <a:pt x="141" y="166"/>
                  </a:lnTo>
                  <a:lnTo>
                    <a:pt x="121" y="103"/>
                  </a:lnTo>
                  <a:lnTo>
                    <a:pt x="175" y="64"/>
                  </a:lnTo>
                  <a:lnTo>
                    <a:pt x="108" y="64"/>
                  </a:lnTo>
                  <a:close/>
                </a:path>
              </a:pathLst>
            </a:custGeom>
            <a:solidFill>
              <a:srgbClr val="FFF1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46" name="Google Shape;146;p16"/>
            <p:cNvSpPr/>
            <p:nvPr/>
          </p:nvSpPr>
          <p:spPr>
            <a:xfrm>
              <a:off x="4423" y="3333"/>
              <a:ext cx="40" cy="39"/>
            </a:xfrm>
            <a:custGeom>
              <a:avLst/>
              <a:gdLst/>
              <a:ahLst/>
              <a:cxnLst/>
              <a:rect l="l" t="t" r="r" b="b"/>
              <a:pathLst>
                <a:path w="175" h="166" extrusionOk="0">
                  <a:moveTo>
                    <a:pt x="108" y="63"/>
                  </a:moveTo>
                  <a:lnTo>
                    <a:pt x="88" y="0"/>
                  </a:lnTo>
                  <a:lnTo>
                    <a:pt x="67" y="64"/>
                  </a:lnTo>
                  <a:lnTo>
                    <a:pt x="0" y="63"/>
                  </a:lnTo>
                  <a:lnTo>
                    <a:pt x="55" y="102"/>
                  </a:lnTo>
                  <a:lnTo>
                    <a:pt x="34" y="166"/>
                  </a:lnTo>
                  <a:lnTo>
                    <a:pt x="88" y="127"/>
                  </a:lnTo>
                  <a:lnTo>
                    <a:pt x="141" y="166"/>
                  </a:lnTo>
                  <a:lnTo>
                    <a:pt x="121" y="102"/>
                  </a:lnTo>
                  <a:lnTo>
                    <a:pt x="175" y="63"/>
                  </a:lnTo>
                  <a:lnTo>
                    <a:pt x="108" y="63"/>
                  </a:lnTo>
                  <a:close/>
                </a:path>
              </a:pathLst>
            </a:custGeom>
            <a:solidFill>
              <a:srgbClr val="FFF1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47" name="Google Shape;147;p16"/>
            <p:cNvSpPr/>
            <p:nvPr/>
          </p:nvSpPr>
          <p:spPr>
            <a:xfrm>
              <a:off x="4487" y="3350"/>
              <a:ext cx="40" cy="39"/>
            </a:xfrm>
            <a:custGeom>
              <a:avLst/>
              <a:gdLst/>
              <a:ahLst/>
              <a:cxnLst/>
              <a:rect l="l" t="t" r="r" b="b"/>
              <a:pathLst>
                <a:path w="174" h="166" extrusionOk="0">
                  <a:moveTo>
                    <a:pt x="107" y="64"/>
                  </a:moveTo>
                  <a:lnTo>
                    <a:pt x="87" y="0"/>
                  </a:lnTo>
                  <a:lnTo>
                    <a:pt x="66" y="64"/>
                  </a:lnTo>
                  <a:lnTo>
                    <a:pt x="0" y="64"/>
                  </a:lnTo>
                  <a:lnTo>
                    <a:pt x="54" y="103"/>
                  </a:lnTo>
                  <a:lnTo>
                    <a:pt x="34" y="166"/>
                  </a:lnTo>
                  <a:lnTo>
                    <a:pt x="87" y="127"/>
                  </a:lnTo>
                  <a:lnTo>
                    <a:pt x="140" y="166"/>
                  </a:lnTo>
                  <a:lnTo>
                    <a:pt x="120" y="103"/>
                  </a:lnTo>
                  <a:lnTo>
                    <a:pt x="174" y="64"/>
                  </a:lnTo>
                  <a:lnTo>
                    <a:pt x="107" y="64"/>
                  </a:lnTo>
                  <a:close/>
                </a:path>
              </a:pathLst>
            </a:custGeom>
            <a:solidFill>
              <a:srgbClr val="FFF1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48" name="Google Shape;148;p16"/>
            <p:cNvSpPr/>
            <p:nvPr/>
          </p:nvSpPr>
          <p:spPr>
            <a:xfrm>
              <a:off x="4550" y="3333"/>
              <a:ext cx="40" cy="39"/>
            </a:xfrm>
            <a:custGeom>
              <a:avLst/>
              <a:gdLst/>
              <a:ahLst/>
              <a:cxnLst/>
              <a:rect l="l" t="t" r="r" b="b"/>
              <a:pathLst>
                <a:path w="175" h="166" extrusionOk="0">
                  <a:moveTo>
                    <a:pt x="108" y="63"/>
                  </a:moveTo>
                  <a:lnTo>
                    <a:pt x="87" y="0"/>
                  </a:lnTo>
                  <a:lnTo>
                    <a:pt x="67" y="64"/>
                  </a:lnTo>
                  <a:lnTo>
                    <a:pt x="0" y="63"/>
                  </a:lnTo>
                  <a:lnTo>
                    <a:pt x="54" y="102"/>
                  </a:lnTo>
                  <a:lnTo>
                    <a:pt x="34" y="166"/>
                  </a:lnTo>
                  <a:lnTo>
                    <a:pt x="87" y="127"/>
                  </a:lnTo>
                  <a:lnTo>
                    <a:pt x="141" y="166"/>
                  </a:lnTo>
                  <a:lnTo>
                    <a:pt x="120" y="102"/>
                  </a:lnTo>
                  <a:lnTo>
                    <a:pt x="175" y="63"/>
                  </a:lnTo>
                  <a:lnTo>
                    <a:pt x="108" y="63"/>
                  </a:lnTo>
                  <a:close/>
                </a:path>
              </a:pathLst>
            </a:custGeom>
            <a:solidFill>
              <a:srgbClr val="FFF1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49" name="Google Shape;149;p16"/>
            <p:cNvSpPr/>
            <p:nvPr/>
          </p:nvSpPr>
          <p:spPr>
            <a:xfrm>
              <a:off x="4596" y="3285"/>
              <a:ext cx="40" cy="39"/>
            </a:xfrm>
            <a:custGeom>
              <a:avLst/>
              <a:gdLst/>
              <a:ahLst/>
              <a:cxnLst/>
              <a:rect l="l" t="t" r="r" b="b"/>
              <a:pathLst>
                <a:path w="174" h="166" extrusionOk="0">
                  <a:moveTo>
                    <a:pt x="108" y="64"/>
                  </a:moveTo>
                  <a:lnTo>
                    <a:pt x="87" y="0"/>
                  </a:lnTo>
                  <a:lnTo>
                    <a:pt x="67" y="64"/>
                  </a:lnTo>
                  <a:lnTo>
                    <a:pt x="0" y="64"/>
                  </a:lnTo>
                  <a:lnTo>
                    <a:pt x="54" y="103"/>
                  </a:lnTo>
                  <a:lnTo>
                    <a:pt x="34" y="166"/>
                  </a:lnTo>
                  <a:lnTo>
                    <a:pt x="87" y="127"/>
                  </a:lnTo>
                  <a:lnTo>
                    <a:pt x="141" y="166"/>
                  </a:lnTo>
                  <a:lnTo>
                    <a:pt x="120" y="103"/>
                  </a:lnTo>
                  <a:lnTo>
                    <a:pt x="174" y="64"/>
                  </a:lnTo>
                  <a:lnTo>
                    <a:pt x="108" y="64"/>
                  </a:lnTo>
                  <a:close/>
                </a:path>
              </a:pathLst>
            </a:custGeom>
            <a:solidFill>
              <a:srgbClr val="FFF1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50" name="Google Shape;150;p16"/>
            <p:cNvSpPr/>
            <p:nvPr/>
          </p:nvSpPr>
          <p:spPr>
            <a:xfrm>
              <a:off x="4613" y="3220"/>
              <a:ext cx="40" cy="39"/>
            </a:xfrm>
            <a:custGeom>
              <a:avLst/>
              <a:gdLst/>
              <a:ahLst/>
              <a:cxnLst/>
              <a:rect l="l" t="t" r="r" b="b"/>
              <a:pathLst>
                <a:path w="175" h="166" extrusionOk="0">
                  <a:moveTo>
                    <a:pt x="175" y="64"/>
                  </a:moveTo>
                  <a:lnTo>
                    <a:pt x="108" y="64"/>
                  </a:lnTo>
                  <a:lnTo>
                    <a:pt x="88" y="0"/>
                  </a:lnTo>
                  <a:lnTo>
                    <a:pt x="67" y="64"/>
                  </a:lnTo>
                  <a:lnTo>
                    <a:pt x="0" y="64"/>
                  </a:lnTo>
                  <a:lnTo>
                    <a:pt x="54" y="103"/>
                  </a:lnTo>
                  <a:lnTo>
                    <a:pt x="34" y="166"/>
                  </a:lnTo>
                  <a:lnTo>
                    <a:pt x="88" y="127"/>
                  </a:lnTo>
                  <a:lnTo>
                    <a:pt x="141" y="166"/>
                  </a:lnTo>
                  <a:lnTo>
                    <a:pt x="121" y="103"/>
                  </a:lnTo>
                  <a:lnTo>
                    <a:pt x="175" y="64"/>
                  </a:lnTo>
                  <a:close/>
                </a:path>
              </a:pathLst>
            </a:custGeom>
            <a:solidFill>
              <a:srgbClr val="FFF1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51" name="Google Shape;151;p16"/>
            <p:cNvSpPr/>
            <p:nvPr/>
          </p:nvSpPr>
          <p:spPr>
            <a:xfrm>
              <a:off x="4596" y="3156"/>
              <a:ext cx="40" cy="38"/>
            </a:xfrm>
            <a:custGeom>
              <a:avLst/>
              <a:gdLst/>
              <a:ahLst/>
              <a:cxnLst/>
              <a:rect l="l" t="t" r="r" b="b"/>
              <a:pathLst>
                <a:path w="174" h="165" extrusionOk="0">
                  <a:moveTo>
                    <a:pt x="34" y="165"/>
                  </a:moveTo>
                  <a:lnTo>
                    <a:pt x="87" y="126"/>
                  </a:lnTo>
                  <a:lnTo>
                    <a:pt x="141" y="165"/>
                  </a:lnTo>
                  <a:lnTo>
                    <a:pt x="120" y="102"/>
                  </a:lnTo>
                  <a:lnTo>
                    <a:pt x="174" y="63"/>
                  </a:lnTo>
                  <a:lnTo>
                    <a:pt x="108" y="63"/>
                  </a:lnTo>
                  <a:lnTo>
                    <a:pt x="87" y="0"/>
                  </a:lnTo>
                  <a:lnTo>
                    <a:pt x="67" y="64"/>
                  </a:lnTo>
                  <a:lnTo>
                    <a:pt x="0" y="63"/>
                  </a:lnTo>
                  <a:lnTo>
                    <a:pt x="54" y="102"/>
                  </a:lnTo>
                  <a:lnTo>
                    <a:pt x="34" y="165"/>
                  </a:lnTo>
                  <a:close/>
                </a:path>
              </a:pathLst>
            </a:custGeom>
            <a:solidFill>
              <a:srgbClr val="FFF1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52" name="Google Shape;152;p16"/>
            <p:cNvSpPr/>
            <p:nvPr/>
          </p:nvSpPr>
          <p:spPr>
            <a:xfrm>
              <a:off x="4550" y="3108"/>
              <a:ext cx="40" cy="39"/>
            </a:xfrm>
            <a:custGeom>
              <a:avLst/>
              <a:gdLst/>
              <a:ahLst/>
              <a:cxnLst/>
              <a:rect l="l" t="t" r="r" b="b"/>
              <a:pathLst>
                <a:path w="175" h="166" extrusionOk="0">
                  <a:moveTo>
                    <a:pt x="87" y="0"/>
                  </a:moveTo>
                  <a:lnTo>
                    <a:pt x="67" y="64"/>
                  </a:lnTo>
                  <a:lnTo>
                    <a:pt x="0" y="64"/>
                  </a:lnTo>
                  <a:lnTo>
                    <a:pt x="54" y="103"/>
                  </a:lnTo>
                  <a:lnTo>
                    <a:pt x="34" y="166"/>
                  </a:lnTo>
                  <a:lnTo>
                    <a:pt x="87" y="127"/>
                  </a:lnTo>
                  <a:lnTo>
                    <a:pt x="141" y="166"/>
                  </a:lnTo>
                  <a:lnTo>
                    <a:pt x="120" y="103"/>
                  </a:lnTo>
                  <a:lnTo>
                    <a:pt x="175" y="64"/>
                  </a:lnTo>
                  <a:lnTo>
                    <a:pt x="107" y="64"/>
                  </a:lnTo>
                  <a:lnTo>
                    <a:pt x="87" y="0"/>
                  </a:lnTo>
                  <a:close/>
                </a:path>
              </a:pathLst>
            </a:custGeom>
            <a:solidFill>
              <a:srgbClr val="FFF1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53" name="Google Shape;153;p16"/>
            <p:cNvSpPr/>
            <p:nvPr/>
          </p:nvSpPr>
          <p:spPr>
            <a:xfrm>
              <a:off x="4859" y="3103"/>
              <a:ext cx="38" cy="56"/>
            </a:xfrm>
            <a:custGeom>
              <a:avLst/>
              <a:gdLst/>
              <a:ahLst/>
              <a:cxnLst/>
              <a:rect l="l" t="t" r="r" b="b"/>
              <a:pathLst>
                <a:path w="166" h="240" extrusionOk="0">
                  <a:moveTo>
                    <a:pt x="38" y="29"/>
                  </a:moveTo>
                  <a:lnTo>
                    <a:pt x="38" y="96"/>
                  </a:lnTo>
                  <a:lnTo>
                    <a:pt x="130" y="96"/>
                  </a:lnTo>
                  <a:lnTo>
                    <a:pt x="130" y="124"/>
                  </a:lnTo>
                  <a:lnTo>
                    <a:pt x="38" y="124"/>
                  </a:lnTo>
                  <a:lnTo>
                    <a:pt x="38" y="211"/>
                  </a:lnTo>
                  <a:lnTo>
                    <a:pt x="164" y="211"/>
                  </a:lnTo>
                  <a:lnTo>
                    <a:pt x="164" y="240"/>
                  </a:lnTo>
                  <a:lnTo>
                    <a:pt x="0" y="240"/>
                  </a:lnTo>
                  <a:lnTo>
                    <a:pt x="0" y="0"/>
                  </a:lnTo>
                  <a:lnTo>
                    <a:pt x="166" y="0"/>
                  </a:lnTo>
                  <a:lnTo>
                    <a:pt x="166" y="29"/>
                  </a:lnTo>
                  <a:lnTo>
                    <a:pt x="38" y="29"/>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54" name="Google Shape;154;p16"/>
            <p:cNvSpPr/>
            <p:nvPr/>
          </p:nvSpPr>
          <p:spPr>
            <a:xfrm>
              <a:off x="4901" y="3103"/>
              <a:ext cx="51" cy="57"/>
            </a:xfrm>
            <a:custGeom>
              <a:avLst/>
              <a:gdLst/>
              <a:ahLst/>
              <a:cxnLst/>
              <a:rect l="l" t="t" r="r" b="b"/>
              <a:pathLst>
                <a:path w="223" h="244" extrusionOk="0">
                  <a:moveTo>
                    <a:pt x="123" y="244"/>
                  </a:moveTo>
                  <a:lnTo>
                    <a:pt x="104" y="244"/>
                  </a:lnTo>
                  <a:lnTo>
                    <a:pt x="0" y="0"/>
                  </a:lnTo>
                  <a:lnTo>
                    <a:pt x="42" y="0"/>
                  </a:lnTo>
                  <a:lnTo>
                    <a:pt x="114" y="177"/>
                  </a:lnTo>
                  <a:lnTo>
                    <a:pt x="183" y="0"/>
                  </a:lnTo>
                  <a:lnTo>
                    <a:pt x="223" y="0"/>
                  </a:lnTo>
                  <a:lnTo>
                    <a:pt x="123" y="244"/>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55" name="Google Shape;155;p16"/>
            <p:cNvSpPr/>
            <p:nvPr/>
          </p:nvSpPr>
          <p:spPr>
            <a:xfrm>
              <a:off x="4960" y="3102"/>
              <a:ext cx="45" cy="57"/>
            </a:xfrm>
            <a:custGeom>
              <a:avLst/>
              <a:gdLst/>
              <a:ahLst/>
              <a:cxnLst/>
              <a:rect l="l" t="t" r="r" b="b"/>
              <a:pathLst>
                <a:path w="196" h="243" extrusionOk="0">
                  <a:moveTo>
                    <a:pt x="152" y="243"/>
                  </a:moveTo>
                  <a:lnTo>
                    <a:pt x="78" y="140"/>
                  </a:lnTo>
                  <a:cubicBezTo>
                    <a:pt x="70" y="140"/>
                    <a:pt x="56" y="140"/>
                    <a:pt x="38" y="138"/>
                  </a:cubicBezTo>
                  <a:lnTo>
                    <a:pt x="38" y="243"/>
                  </a:lnTo>
                  <a:lnTo>
                    <a:pt x="0" y="243"/>
                  </a:lnTo>
                  <a:lnTo>
                    <a:pt x="0" y="3"/>
                  </a:lnTo>
                  <a:cubicBezTo>
                    <a:pt x="1" y="3"/>
                    <a:pt x="11" y="2"/>
                    <a:pt x="30" y="2"/>
                  </a:cubicBezTo>
                  <a:cubicBezTo>
                    <a:pt x="48" y="1"/>
                    <a:pt x="61" y="0"/>
                    <a:pt x="69" y="0"/>
                  </a:cubicBezTo>
                  <a:cubicBezTo>
                    <a:pt x="136" y="0"/>
                    <a:pt x="169" y="23"/>
                    <a:pt x="169" y="69"/>
                  </a:cubicBezTo>
                  <a:cubicBezTo>
                    <a:pt x="169" y="84"/>
                    <a:pt x="164" y="98"/>
                    <a:pt x="153" y="110"/>
                  </a:cubicBezTo>
                  <a:cubicBezTo>
                    <a:pt x="143" y="122"/>
                    <a:pt x="130" y="130"/>
                    <a:pt x="115" y="133"/>
                  </a:cubicBezTo>
                  <a:lnTo>
                    <a:pt x="196" y="243"/>
                  </a:lnTo>
                  <a:lnTo>
                    <a:pt x="152" y="243"/>
                  </a:lnTo>
                  <a:close/>
                  <a:moveTo>
                    <a:pt x="38" y="32"/>
                  </a:moveTo>
                  <a:lnTo>
                    <a:pt x="38" y="111"/>
                  </a:lnTo>
                  <a:cubicBezTo>
                    <a:pt x="47" y="112"/>
                    <a:pt x="56" y="112"/>
                    <a:pt x="65" y="112"/>
                  </a:cubicBezTo>
                  <a:cubicBezTo>
                    <a:pt x="87" y="112"/>
                    <a:pt x="104" y="109"/>
                    <a:pt x="114" y="103"/>
                  </a:cubicBezTo>
                  <a:cubicBezTo>
                    <a:pt x="125" y="96"/>
                    <a:pt x="130" y="85"/>
                    <a:pt x="130" y="69"/>
                  </a:cubicBezTo>
                  <a:cubicBezTo>
                    <a:pt x="130" y="55"/>
                    <a:pt x="124" y="46"/>
                    <a:pt x="113" y="40"/>
                  </a:cubicBezTo>
                  <a:cubicBezTo>
                    <a:pt x="102" y="34"/>
                    <a:pt x="84" y="31"/>
                    <a:pt x="60" y="31"/>
                  </a:cubicBezTo>
                  <a:cubicBezTo>
                    <a:pt x="57" y="31"/>
                    <a:pt x="49" y="31"/>
                    <a:pt x="38" y="32"/>
                  </a:cubicBez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56" name="Google Shape;156;p16"/>
            <p:cNvSpPr/>
            <p:nvPr/>
          </p:nvSpPr>
          <p:spPr>
            <a:xfrm>
              <a:off x="5008" y="3102"/>
              <a:ext cx="53" cy="58"/>
            </a:xfrm>
            <a:custGeom>
              <a:avLst/>
              <a:gdLst/>
              <a:ahLst/>
              <a:cxnLst/>
              <a:rect l="l" t="t" r="r" b="b"/>
              <a:pathLst>
                <a:path w="231" h="248" extrusionOk="0">
                  <a:moveTo>
                    <a:pt x="0" y="122"/>
                  </a:moveTo>
                  <a:cubicBezTo>
                    <a:pt x="0" y="87"/>
                    <a:pt x="10" y="58"/>
                    <a:pt x="30" y="35"/>
                  </a:cubicBezTo>
                  <a:cubicBezTo>
                    <a:pt x="50" y="11"/>
                    <a:pt x="77" y="0"/>
                    <a:pt x="112" y="0"/>
                  </a:cubicBezTo>
                  <a:cubicBezTo>
                    <a:pt x="150" y="0"/>
                    <a:pt x="180" y="10"/>
                    <a:pt x="200" y="32"/>
                  </a:cubicBezTo>
                  <a:cubicBezTo>
                    <a:pt x="221" y="53"/>
                    <a:pt x="231" y="84"/>
                    <a:pt x="231" y="122"/>
                  </a:cubicBezTo>
                  <a:cubicBezTo>
                    <a:pt x="231" y="162"/>
                    <a:pt x="221" y="193"/>
                    <a:pt x="200" y="215"/>
                  </a:cubicBezTo>
                  <a:cubicBezTo>
                    <a:pt x="179" y="237"/>
                    <a:pt x="150" y="248"/>
                    <a:pt x="112" y="248"/>
                  </a:cubicBezTo>
                  <a:cubicBezTo>
                    <a:pt x="77" y="248"/>
                    <a:pt x="49" y="237"/>
                    <a:pt x="29" y="213"/>
                  </a:cubicBezTo>
                  <a:cubicBezTo>
                    <a:pt x="10" y="189"/>
                    <a:pt x="0" y="159"/>
                    <a:pt x="0" y="122"/>
                  </a:cubicBezTo>
                  <a:close/>
                  <a:moveTo>
                    <a:pt x="40" y="122"/>
                  </a:moveTo>
                  <a:cubicBezTo>
                    <a:pt x="40" y="150"/>
                    <a:pt x="46" y="173"/>
                    <a:pt x="58" y="191"/>
                  </a:cubicBezTo>
                  <a:cubicBezTo>
                    <a:pt x="71" y="210"/>
                    <a:pt x="89" y="219"/>
                    <a:pt x="112" y="219"/>
                  </a:cubicBezTo>
                  <a:cubicBezTo>
                    <a:pt x="137" y="219"/>
                    <a:pt x="157" y="210"/>
                    <a:pt x="171" y="193"/>
                  </a:cubicBezTo>
                  <a:cubicBezTo>
                    <a:pt x="184" y="177"/>
                    <a:pt x="191" y="153"/>
                    <a:pt x="191" y="122"/>
                  </a:cubicBezTo>
                  <a:cubicBezTo>
                    <a:pt x="191" y="60"/>
                    <a:pt x="165" y="29"/>
                    <a:pt x="112" y="29"/>
                  </a:cubicBezTo>
                  <a:cubicBezTo>
                    <a:pt x="88" y="29"/>
                    <a:pt x="70" y="37"/>
                    <a:pt x="58" y="54"/>
                  </a:cubicBezTo>
                  <a:cubicBezTo>
                    <a:pt x="46" y="71"/>
                    <a:pt x="40" y="93"/>
                    <a:pt x="40" y="122"/>
                  </a:cubicBez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57" name="Google Shape;157;p16"/>
            <p:cNvSpPr/>
            <p:nvPr/>
          </p:nvSpPr>
          <p:spPr>
            <a:xfrm>
              <a:off x="5071" y="3103"/>
              <a:ext cx="39" cy="56"/>
            </a:xfrm>
            <a:custGeom>
              <a:avLst/>
              <a:gdLst/>
              <a:ahLst/>
              <a:cxnLst/>
              <a:rect l="l" t="t" r="r" b="b"/>
              <a:pathLst>
                <a:path w="173" h="242" extrusionOk="0">
                  <a:moveTo>
                    <a:pt x="38" y="150"/>
                  </a:moveTo>
                  <a:lnTo>
                    <a:pt x="38" y="242"/>
                  </a:lnTo>
                  <a:lnTo>
                    <a:pt x="0" y="242"/>
                  </a:lnTo>
                  <a:lnTo>
                    <a:pt x="0" y="2"/>
                  </a:lnTo>
                  <a:cubicBezTo>
                    <a:pt x="29" y="1"/>
                    <a:pt x="46" y="0"/>
                    <a:pt x="52" y="0"/>
                  </a:cubicBezTo>
                  <a:cubicBezTo>
                    <a:pt x="133" y="0"/>
                    <a:pt x="173" y="24"/>
                    <a:pt x="173" y="70"/>
                  </a:cubicBezTo>
                  <a:cubicBezTo>
                    <a:pt x="173" y="124"/>
                    <a:pt x="138" y="151"/>
                    <a:pt x="66" y="151"/>
                  </a:cubicBezTo>
                  <a:cubicBezTo>
                    <a:pt x="62" y="151"/>
                    <a:pt x="53" y="151"/>
                    <a:pt x="38" y="150"/>
                  </a:cubicBezTo>
                  <a:close/>
                  <a:moveTo>
                    <a:pt x="38" y="31"/>
                  </a:moveTo>
                  <a:lnTo>
                    <a:pt x="38" y="120"/>
                  </a:lnTo>
                  <a:cubicBezTo>
                    <a:pt x="54" y="121"/>
                    <a:pt x="63" y="122"/>
                    <a:pt x="64" y="122"/>
                  </a:cubicBezTo>
                  <a:cubicBezTo>
                    <a:pt x="111" y="122"/>
                    <a:pt x="134" y="106"/>
                    <a:pt x="134" y="74"/>
                  </a:cubicBezTo>
                  <a:cubicBezTo>
                    <a:pt x="134" y="44"/>
                    <a:pt x="109" y="30"/>
                    <a:pt x="59" y="30"/>
                  </a:cubicBezTo>
                  <a:cubicBezTo>
                    <a:pt x="54" y="30"/>
                    <a:pt x="47" y="30"/>
                    <a:pt x="38" y="31"/>
                  </a:cubicBez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58" name="Google Shape;158;p16"/>
            <p:cNvSpPr/>
            <p:nvPr/>
          </p:nvSpPr>
          <p:spPr>
            <a:xfrm>
              <a:off x="5118" y="3102"/>
              <a:ext cx="35" cy="58"/>
            </a:xfrm>
            <a:custGeom>
              <a:avLst/>
              <a:gdLst/>
              <a:ahLst/>
              <a:cxnLst/>
              <a:rect l="l" t="t" r="r" b="b"/>
              <a:pathLst>
                <a:path w="156" h="248" extrusionOk="0">
                  <a:moveTo>
                    <a:pt x="0" y="233"/>
                  </a:moveTo>
                  <a:lnTo>
                    <a:pt x="14" y="203"/>
                  </a:lnTo>
                  <a:cubicBezTo>
                    <a:pt x="21" y="208"/>
                    <a:pt x="30" y="211"/>
                    <a:pt x="41" y="214"/>
                  </a:cubicBezTo>
                  <a:cubicBezTo>
                    <a:pt x="51" y="217"/>
                    <a:pt x="61" y="219"/>
                    <a:pt x="69" y="219"/>
                  </a:cubicBezTo>
                  <a:cubicBezTo>
                    <a:pt x="84" y="219"/>
                    <a:pt x="96" y="215"/>
                    <a:pt x="105" y="208"/>
                  </a:cubicBezTo>
                  <a:cubicBezTo>
                    <a:pt x="114" y="201"/>
                    <a:pt x="118" y="192"/>
                    <a:pt x="118" y="182"/>
                  </a:cubicBezTo>
                  <a:cubicBezTo>
                    <a:pt x="118" y="174"/>
                    <a:pt x="116" y="166"/>
                    <a:pt x="111" y="159"/>
                  </a:cubicBezTo>
                  <a:cubicBezTo>
                    <a:pt x="106" y="152"/>
                    <a:pt x="93" y="145"/>
                    <a:pt x="73" y="136"/>
                  </a:cubicBezTo>
                  <a:lnTo>
                    <a:pt x="51" y="127"/>
                  </a:lnTo>
                  <a:cubicBezTo>
                    <a:pt x="32" y="120"/>
                    <a:pt x="18" y="111"/>
                    <a:pt x="11" y="100"/>
                  </a:cubicBezTo>
                  <a:cubicBezTo>
                    <a:pt x="3" y="90"/>
                    <a:pt x="0" y="77"/>
                    <a:pt x="0" y="62"/>
                  </a:cubicBezTo>
                  <a:cubicBezTo>
                    <a:pt x="0" y="44"/>
                    <a:pt x="7" y="29"/>
                    <a:pt x="22" y="17"/>
                  </a:cubicBezTo>
                  <a:cubicBezTo>
                    <a:pt x="36" y="6"/>
                    <a:pt x="55" y="0"/>
                    <a:pt x="78" y="0"/>
                  </a:cubicBezTo>
                  <a:cubicBezTo>
                    <a:pt x="109" y="0"/>
                    <a:pt x="130" y="4"/>
                    <a:pt x="142" y="13"/>
                  </a:cubicBezTo>
                  <a:lnTo>
                    <a:pt x="131" y="41"/>
                  </a:lnTo>
                  <a:cubicBezTo>
                    <a:pt x="126" y="38"/>
                    <a:pt x="118" y="35"/>
                    <a:pt x="108" y="32"/>
                  </a:cubicBezTo>
                  <a:cubicBezTo>
                    <a:pt x="97" y="29"/>
                    <a:pt x="88" y="28"/>
                    <a:pt x="79" y="28"/>
                  </a:cubicBezTo>
                  <a:cubicBezTo>
                    <a:pt x="66" y="28"/>
                    <a:pt x="56" y="31"/>
                    <a:pt x="49" y="37"/>
                  </a:cubicBezTo>
                  <a:cubicBezTo>
                    <a:pt x="41" y="44"/>
                    <a:pt x="37" y="52"/>
                    <a:pt x="37" y="62"/>
                  </a:cubicBezTo>
                  <a:cubicBezTo>
                    <a:pt x="37" y="68"/>
                    <a:pt x="39" y="73"/>
                    <a:pt x="41" y="78"/>
                  </a:cubicBezTo>
                  <a:cubicBezTo>
                    <a:pt x="44" y="83"/>
                    <a:pt x="48" y="88"/>
                    <a:pt x="53" y="91"/>
                  </a:cubicBezTo>
                  <a:cubicBezTo>
                    <a:pt x="57" y="94"/>
                    <a:pt x="67" y="99"/>
                    <a:pt x="82" y="105"/>
                  </a:cubicBezTo>
                  <a:lnTo>
                    <a:pt x="104" y="115"/>
                  </a:lnTo>
                  <a:cubicBezTo>
                    <a:pt x="123" y="122"/>
                    <a:pt x="137" y="132"/>
                    <a:pt x="144" y="142"/>
                  </a:cubicBezTo>
                  <a:cubicBezTo>
                    <a:pt x="152" y="153"/>
                    <a:pt x="156" y="167"/>
                    <a:pt x="156" y="184"/>
                  </a:cubicBezTo>
                  <a:cubicBezTo>
                    <a:pt x="156" y="202"/>
                    <a:pt x="147" y="217"/>
                    <a:pt x="131" y="230"/>
                  </a:cubicBezTo>
                  <a:cubicBezTo>
                    <a:pt x="114" y="242"/>
                    <a:pt x="91" y="248"/>
                    <a:pt x="63" y="248"/>
                  </a:cubicBezTo>
                  <a:cubicBezTo>
                    <a:pt x="39" y="248"/>
                    <a:pt x="18" y="243"/>
                    <a:pt x="0" y="233"/>
                  </a:cubicBez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59" name="Google Shape;159;p16"/>
            <p:cNvSpPr/>
            <p:nvPr/>
          </p:nvSpPr>
          <p:spPr>
            <a:xfrm>
              <a:off x="5163" y="3103"/>
              <a:ext cx="45" cy="56"/>
            </a:xfrm>
            <a:custGeom>
              <a:avLst/>
              <a:gdLst/>
              <a:ahLst/>
              <a:cxnLst/>
              <a:rect l="l" t="t" r="r" b="b"/>
              <a:pathLst>
                <a:path w="195" h="240" extrusionOk="0">
                  <a:moveTo>
                    <a:pt x="154" y="240"/>
                  </a:moveTo>
                  <a:lnTo>
                    <a:pt x="75" y="130"/>
                  </a:lnTo>
                  <a:lnTo>
                    <a:pt x="38" y="175"/>
                  </a:lnTo>
                  <a:lnTo>
                    <a:pt x="38" y="240"/>
                  </a:lnTo>
                  <a:lnTo>
                    <a:pt x="0" y="240"/>
                  </a:lnTo>
                  <a:lnTo>
                    <a:pt x="0" y="0"/>
                  </a:lnTo>
                  <a:lnTo>
                    <a:pt x="38" y="0"/>
                  </a:lnTo>
                  <a:lnTo>
                    <a:pt x="38" y="131"/>
                  </a:lnTo>
                  <a:lnTo>
                    <a:pt x="141" y="0"/>
                  </a:lnTo>
                  <a:lnTo>
                    <a:pt x="184" y="0"/>
                  </a:lnTo>
                  <a:lnTo>
                    <a:pt x="101" y="104"/>
                  </a:lnTo>
                  <a:lnTo>
                    <a:pt x="195" y="240"/>
                  </a:lnTo>
                  <a:lnTo>
                    <a:pt x="154" y="240"/>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60" name="Google Shape;160;p16"/>
            <p:cNvSpPr/>
            <p:nvPr/>
          </p:nvSpPr>
          <p:spPr>
            <a:xfrm>
              <a:off x="5208" y="3086"/>
              <a:ext cx="52" cy="73"/>
            </a:xfrm>
            <a:custGeom>
              <a:avLst/>
              <a:gdLst/>
              <a:ahLst/>
              <a:cxnLst/>
              <a:rect l="l" t="t" r="r" b="b"/>
              <a:pathLst>
                <a:path w="228" h="315" extrusionOk="0">
                  <a:moveTo>
                    <a:pt x="185" y="315"/>
                  </a:moveTo>
                  <a:lnTo>
                    <a:pt x="166" y="265"/>
                  </a:lnTo>
                  <a:lnTo>
                    <a:pt x="63" y="265"/>
                  </a:lnTo>
                  <a:lnTo>
                    <a:pt x="43" y="315"/>
                  </a:lnTo>
                  <a:lnTo>
                    <a:pt x="0" y="315"/>
                  </a:lnTo>
                  <a:lnTo>
                    <a:pt x="113" y="72"/>
                  </a:lnTo>
                  <a:lnTo>
                    <a:pt x="123" y="72"/>
                  </a:lnTo>
                  <a:lnTo>
                    <a:pt x="228" y="315"/>
                  </a:lnTo>
                  <a:lnTo>
                    <a:pt x="185" y="315"/>
                  </a:lnTo>
                  <a:close/>
                  <a:moveTo>
                    <a:pt x="116" y="135"/>
                  </a:moveTo>
                  <a:lnTo>
                    <a:pt x="73" y="240"/>
                  </a:lnTo>
                  <a:lnTo>
                    <a:pt x="156" y="240"/>
                  </a:lnTo>
                  <a:lnTo>
                    <a:pt x="116" y="135"/>
                  </a:lnTo>
                  <a:close/>
                  <a:moveTo>
                    <a:pt x="162" y="0"/>
                  </a:moveTo>
                  <a:lnTo>
                    <a:pt x="119" y="55"/>
                  </a:lnTo>
                  <a:lnTo>
                    <a:pt x="93" y="55"/>
                  </a:lnTo>
                  <a:lnTo>
                    <a:pt x="125" y="0"/>
                  </a:lnTo>
                  <a:lnTo>
                    <a:pt x="162" y="0"/>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61" name="Google Shape;161;p16"/>
            <p:cNvSpPr/>
            <p:nvPr/>
          </p:nvSpPr>
          <p:spPr>
            <a:xfrm>
              <a:off x="5294" y="3103"/>
              <a:ext cx="44" cy="57"/>
            </a:xfrm>
            <a:custGeom>
              <a:avLst/>
              <a:gdLst/>
              <a:ahLst/>
              <a:cxnLst/>
              <a:rect l="l" t="t" r="r" b="b"/>
              <a:pathLst>
                <a:path w="194" h="244" extrusionOk="0">
                  <a:moveTo>
                    <a:pt x="0" y="0"/>
                  </a:moveTo>
                  <a:lnTo>
                    <a:pt x="38" y="0"/>
                  </a:lnTo>
                  <a:lnTo>
                    <a:pt x="38" y="164"/>
                  </a:lnTo>
                  <a:cubicBezTo>
                    <a:pt x="38" y="179"/>
                    <a:pt x="43" y="191"/>
                    <a:pt x="54" y="201"/>
                  </a:cubicBezTo>
                  <a:cubicBezTo>
                    <a:pt x="64" y="210"/>
                    <a:pt x="79" y="215"/>
                    <a:pt x="96" y="215"/>
                  </a:cubicBezTo>
                  <a:cubicBezTo>
                    <a:pt x="115" y="215"/>
                    <a:pt x="130" y="210"/>
                    <a:pt x="140" y="201"/>
                  </a:cubicBezTo>
                  <a:cubicBezTo>
                    <a:pt x="151" y="192"/>
                    <a:pt x="156" y="179"/>
                    <a:pt x="156" y="164"/>
                  </a:cubicBezTo>
                  <a:lnTo>
                    <a:pt x="156" y="0"/>
                  </a:lnTo>
                  <a:lnTo>
                    <a:pt x="194" y="0"/>
                  </a:lnTo>
                  <a:lnTo>
                    <a:pt x="194" y="167"/>
                  </a:lnTo>
                  <a:cubicBezTo>
                    <a:pt x="194" y="191"/>
                    <a:pt x="186" y="210"/>
                    <a:pt x="168" y="224"/>
                  </a:cubicBezTo>
                  <a:cubicBezTo>
                    <a:pt x="151" y="238"/>
                    <a:pt x="127" y="244"/>
                    <a:pt x="97" y="244"/>
                  </a:cubicBezTo>
                  <a:cubicBezTo>
                    <a:pt x="66" y="244"/>
                    <a:pt x="42" y="238"/>
                    <a:pt x="25" y="224"/>
                  </a:cubicBezTo>
                  <a:cubicBezTo>
                    <a:pt x="8" y="211"/>
                    <a:pt x="0" y="192"/>
                    <a:pt x="0" y="167"/>
                  </a:cubicBezTo>
                  <a:lnTo>
                    <a:pt x="0" y="0"/>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62" name="Google Shape;162;p16"/>
            <p:cNvSpPr/>
            <p:nvPr/>
          </p:nvSpPr>
          <p:spPr>
            <a:xfrm>
              <a:off x="5351" y="3103"/>
              <a:ext cx="44" cy="57"/>
            </a:xfrm>
            <a:custGeom>
              <a:avLst/>
              <a:gdLst/>
              <a:ahLst/>
              <a:cxnLst/>
              <a:rect l="l" t="t" r="r" b="b"/>
              <a:pathLst>
                <a:path w="191" h="244" extrusionOk="0">
                  <a:moveTo>
                    <a:pt x="180" y="244"/>
                  </a:moveTo>
                  <a:lnTo>
                    <a:pt x="36" y="68"/>
                  </a:lnTo>
                  <a:lnTo>
                    <a:pt x="36" y="240"/>
                  </a:lnTo>
                  <a:lnTo>
                    <a:pt x="0" y="240"/>
                  </a:lnTo>
                  <a:lnTo>
                    <a:pt x="0" y="0"/>
                  </a:lnTo>
                  <a:lnTo>
                    <a:pt x="15" y="0"/>
                  </a:lnTo>
                  <a:lnTo>
                    <a:pt x="155" y="166"/>
                  </a:lnTo>
                  <a:lnTo>
                    <a:pt x="155" y="0"/>
                  </a:lnTo>
                  <a:lnTo>
                    <a:pt x="191" y="0"/>
                  </a:lnTo>
                  <a:lnTo>
                    <a:pt x="191" y="244"/>
                  </a:lnTo>
                  <a:lnTo>
                    <a:pt x="180" y="244"/>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63" name="Google Shape;163;p16"/>
            <p:cNvSpPr/>
            <p:nvPr/>
          </p:nvSpPr>
          <p:spPr>
            <a:xfrm>
              <a:off x="5410" y="3103"/>
              <a:ext cx="8" cy="56"/>
            </a:xfrm>
            <a:prstGeom prst="rect">
              <a:avLst/>
            </a:pr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64" name="Google Shape;164;p16"/>
            <p:cNvSpPr/>
            <p:nvPr/>
          </p:nvSpPr>
          <p:spPr>
            <a:xfrm>
              <a:off x="5433" y="3103"/>
              <a:ext cx="38" cy="56"/>
            </a:xfrm>
            <a:custGeom>
              <a:avLst/>
              <a:gdLst/>
              <a:ahLst/>
              <a:cxnLst/>
              <a:rect l="l" t="t" r="r" b="b"/>
              <a:pathLst>
                <a:path w="166" h="240" extrusionOk="0">
                  <a:moveTo>
                    <a:pt x="38" y="29"/>
                  </a:moveTo>
                  <a:lnTo>
                    <a:pt x="38" y="96"/>
                  </a:lnTo>
                  <a:lnTo>
                    <a:pt x="129" y="96"/>
                  </a:lnTo>
                  <a:lnTo>
                    <a:pt x="129" y="124"/>
                  </a:lnTo>
                  <a:lnTo>
                    <a:pt x="38" y="124"/>
                  </a:lnTo>
                  <a:lnTo>
                    <a:pt x="38" y="211"/>
                  </a:lnTo>
                  <a:lnTo>
                    <a:pt x="164" y="211"/>
                  </a:lnTo>
                  <a:lnTo>
                    <a:pt x="164" y="240"/>
                  </a:lnTo>
                  <a:lnTo>
                    <a:pt x="0" y="240"/>
                  </a:lnTo>
                  <a:lnTo>
                    <a:pt x="0" y="0"/>
                  </a:lnTo>
                  <a:lnTo>
                    <a:pt x="166" y="0"/>
                  </a:lnTo>
                  <a:lnTo>
                    <a:pt x="166" y="29"/>
                  </a:lnTo>
                  <a:lnTo>
                    <a:pt x="38" y="29"/>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65" name="Google Shape;165;p16"/>
            <p:cNvSpPr/>
            <p:nvPr/>
          </p:nvSpPr>
          <p:spPr>
            <a:xfrm>
              <a:off x="4859" y="3198"/>
              <a:ext cx="32" cy="56"/>
            </a:xfrm>
            <a:custGeom>
              <a:avLst/>
              <a:gdLst/>
              <a:ahLst/>
              <a:cxnLst/>
              <a:rect l="l" t="t" r="r" b="b"/>
              <a:pathLst>
                <a:path w="143" h="240" extrusionOk="0">
                  <a:moveTo>
                    <a:pt x="33" y="29"/>
                  </a:moveTo>
                  <a:lnTo>
                    <a:pt x="33" y="96"/>
                  </a:lnTo>
                  <a:lnTo>
                    <a:pt x="112" y="96"/>
                  </a:lnTo>
                  <a:lnTo>
                    <a:pt x="112" y="124"/>
                  </a:lnTo>
                  <a:lnTo>
                    <a:pt x="33" y="124"/>
                  </a:lnTo>
                  <a:lnTo>
                    <a:pt x="33" y="211"/>
                  </a:lnTo>
                  <a:lnTo>
                    <a:pt x="142" y="211"/>
                  </a:lnTo>
                  <a:lnTo>
                    <a:pt x="142" y="240"/>
                  </a:lnTo>
                  <a:lnTo>
                    <a:pt x="0" y="240"/>
                  </a:lnTo>
                  <a:lnTo>
                    <a:pt x="0" y="0"/>
                  </a:lnTo>
                  <a:lnTo>
                    <a:pt x="143" y="0"/>
                  </a:lnTo>
                  <a:lnTo>
                    <a:pt x="143" y="29"/>
                  </a:lnTo>
                  <a:lnTo>
                    <a:pt x="33" y="29"/>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66" name="Google Shape;166;p16"/>
            <p:cNvSpPr/>
            <p:nvPr/>
          </p:nvSpPr>
          <p:spPr>
            <a:xfrm>
              <a:off x="4894" y="3213"/>
              <a:ext cx="36" cy="42"/>
            </a:xfrm>
            <a:custGeom>
              <a:avLst/>
              <a:gdLst/>
              <a:ahLst/>
              <a:cxnLst/>
              <a:rect l="l" t="t" r="r" b="b"/>
              <a:pathLst>
                <a:path w="160" h="180" extrusionOk="0">
                  <a:moveTo>
                    <a:pt x="83" y="180"/>
                  </a:moveTo>
                  <a:lnTo>
                    <a:pt x="75" y="180"/>
                  </a:lnTo>
                  <a:lnTo>
                    <a:pt x="0" y="0"/>
                  </a:lnTo>
                  <a:lnTo>
                    <a:pt x="34" y="0"/>
                  </a:lnTo>
                  <a:lnTo>
                    <a:pt x="80" y="123"/>
                  </a:lnTo>
                  <a:lnTo>
                    <a:pt x="128" y="0"/>
                  </a:lnTo>
                  <a:lnTo>
                    <a:pt x="160" y="0"/>
                  </a:lnTo>
                  <a:lnTo>
                    <a:pt x="83" y="180"/>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67" name="Google Shape;167;p16"/>
            <p:cNvSpPr/>
            <p:nvPr/>
          </p:nvSpPr>
          <p:spPr>
            <a:xfrm>
              <a:off x="4935" y="3212"/>
              <a:ext cx="24" cy="42"/>
            </a:xfrm>
            <a:custGeom>
              <a:avLst/>
              <a:gdLst/>
              <a:ahLst/>
              <a:cxnLst/>
              <a:rect l="l" t="t" r="r" b="b"/>
              <a:pathLst>
                <a:path w="106" h="179" extrusionOk="0">
                  <a:moveTo>
                    <a:pt x="93" y="34"/>
                  </a:moveTo>
                  <a:cubicBezTo>
                    <a:pt x="86" y="29"/>
                    <a:pt x="79" y="27"/>
                    <a:pt x="72" y="27"/>
                  </a:cubicBezTo>
                  <a:cubicBezTo>
                    <a:pt x="61" y="27"/>
                    <a:pt x="51" y="32"/>
                    <a:pt x="43" y="42"/>
                  </a:cubicBezTo>
                  <a:cubicBezTo>
                    <a:pt x="35" y="52"/>
                    <a:pt x="31" y="64"/>
                    <a:pt x="31" y="79"/>
                  </a:cubicBezTo>
                  <a:lnTo>
                    <a:pt x="31" y="179"/>
                  </a:lnTo>
                  <a:lnTo>
                    <a:pt x="0" y="179"/>
                  </a:lnTo>
                  <a:lnTo>
                    <a:pt x="0" y="4"/>
                  </a:lnTo>
                  <a:lnTo>
                    <a:pt x="31" y="4"/>
                  </a:lnTo>
                  <a:lnTo>
                    <a:pt x="31" y="32"/>
                  </a:lnTo>
                  <a:cubicBezTo>
                    <a:pt x="42" y="11"/>
                    <a:pt x="59" y="0"/>
                    <a:pt x="82" y="0"/>
                  </a:cubicBezTo>
                  <a:cubicBezTo>
                    <a:pt x="87" y="0"/>
                    <a:pt x="95" y="1"/>
                    <a:pt x="106" y="3"/>
                  </a:cubicBezTo>
                  <a:lnTo>
                    <a:pt x="93" y="34"/>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68" name="Google Shape;168;p16"/>
            <p:cNvSpPr/>
            <p:nvPr/>
          </p:nvSpPr>
          <p:spPr>
            <a:xfrm>
              <a:off x="4961" y="3212"/>
              <a:ext cx="36" cy="43"/>
            </a:xfrm>
            <a:custGeom>
              <a:avLst/>
              <a:gdLst/>
              <a:ahLst/>
              <a:cxnLst/>
              <a:rect l="l" t="t" r="r" b="b"/>
              <a:pathLst>
                <a:path w="159" h="183" extrusionOk="0">
                  <a:moveTo>
                    <a:pt x="0" y="91"/>
                  </a:moveTo>
                  <a:cubicBezTo>
                    <a:pt x="0" y="64"/>
                    <a:pt x="7" y="42"/>
                    <a:pt x="22" y="25"/>
                  </a:cubicBezTo>
                  <a:cubicBezTo>
                    <a:pt x="36" y="9"/>
                    <a:pt x="56" y="0"/>
                    <a:pt x="80" y="0"/>
                  </a:cubicBezTo>
                  <a:cubicBezTo>
                    <a:pt x="105" y="0"/>
                    <a:pt x="124" y="8"/>
                    <a:pt x="138" y="24"/>
                  </a:cubicBezTo>
                  <a:cubicBezTo>
                    <a:pt x="152" y="40"/>
                    <a:pt x="159" y="63"/>
                    <a:pt x="159" y="91"/>
                  </a:cubicBezTo>
                  <a:cubicBezTo>
                    <a:pt x="159" y="119"/>
                    <a:pt x="152" y="142"/>
                    <a:pt x="138" y="158"/>
                  </a:cubicBezTo>
                  <a:cubicBezTo>
                    <a:pt x="123" y="175"/>
                    <a:pt x="104" y="183"/>
                    <a:pt x="80" y="183"/>
                  </a:cubicBezTo>
                  <a:cubicBezTo>
                    <a:pt x="55" y="183"/>
                    <a:pt x="35" y="174"/>
                    <a:pt x="21" y="158"/>
                  </a:cubicBezTo>
                  <a:cubicBezTo>
                    <a:pt x="7" y="141"/>
                    <a:pt x="0" y="119"/>
                    <a:pt x="0" y="91"/>
                  </a:cubicBezTo>
                  <a:close/>
                  <a:moveTo>
                    <a:pt x="33" y="91"/>
                  </a:moveTo>
                  <a:cubicBezTo>
                    <a:pt x="33" y="135"/>
                    <a:pt x="48" y="157"/>
                    <a:pt x="80" y="157"/>
                  </a:cubicBezTo>
                  <a:cubicBezTo>
                    <a:pt x="94" y="157"/>
                    <a:pt x="106" y="151"/>
                    <a:pt x="114" y="140"/>
                  </a:cubicBezTo>
                  <a:cubicBezTo>
                    <a:pt x="122" y="128"/>
                    <a:pt x="126" y="112"/>
                    <a:pt x="126" y="91"/>
                  </a:cubicBezTo>
                  <a:cubicBezTo>
                    <a:pt x="126" y="48"/>
                    <a:pt x="111" y="26"/>
                    <a:pt x="80" y="26"/>
                  </a:cubicBezTo>
                  <a:cubicBezTo>
                    <a:pt x="65" y="26"/>
                    <a:pt x="54" y="32"/>
                    <a:pt x="45" y="43"/>
                  </a:cubicBezTo>
                  <a:cubicBezTo>
                    <a:pt x="37" y="55"/>
                    <a:pt x="33" y="71"/>
                    <a:pt x="33" y="91"/>
                  </a:cubicBez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69" name="Google Shape;169;p16"/>
            <p:cNvSpPr/>
            <p:nvPr/>
          </p:nvSpPr>
          <p:spPr>
            <a:xfrm>
              <a:off x="5003" y="3212"/>
              <a:ext cx="36" cy="58"/>
            </a:xfrm>
            <a:custGeom>
              <a:avLst/>
              <a:gdLst/>
              <a:ahLst/>
              <a:cxnLst/>
              <a:rect l="l" t="t" r="r" b="b"/>
              <a:pathLst>
                <a:path w="154" h="248" extrusionOk="0">
                  <a:moveTo>
                    <a:pt x="32" y="170"/>
                  </a:moveTo>
                  <a:lnTo>
                    <a:pt x="32" y="248"/>
                  </a:lnTo>
                  <a:lnTo>
                    <a:pt x="0" y="248"/>
                  </a:lnTo>
                  <a:lnTo>
                    <a:pt x="0" y="4"/>
                  </a:lnTo>
                  <a:lnTo>
                    <a:pt x="32" y="4"/>
                  </a:lnTo>
                  <a:lnTo>
                    <a:pt x="32" y="18"/>
                  </a:lnTo>
                  <a:cubicBezTo>
                    <a:pt x="43" y="6"/>
                    <a:pt x="58" y="0"/>
                    <a:pt x="74" y="0"/>
                  </a:cubicBezTo>
                  <a:cubicBezTo>
                    <a:pt x="99" y="0"/>
                    <a:pt x="119" y="8"/>
                    <a:pt x="133" y="24"/>
                  </a:cubicBezTo>
                  <a:cubicBezTo>
                    <a:pt x="147" y="39"/>
                    <a:pt x="154" y="62"/>
                    <a:pt x="154" y="92"/>
                  </a:cubicBezTo>
                  <a:cubicBezTo>
                    <a:pt x="154" y="119"/>
                    <a:pt x="147" y="140"/>
                    <a:pt x="133" y="157"/>
                  </a:cubicBezTo>
                  <a:cubicBezTo>
                    <a:pt x="119" y="174"/>
                    <a:pt x="98" y="183"/>
                    <a:pt x="72" y="183"/>
                  </a:cubicBezTo>
                  <a:cubicBezTo>
                    <a:pt x="64" y="183"/>
                    <a:pt x="56" y="181"/>
                    <a:pt x="48" y="179"/>
                  </a:cubicBezTo>
                  <a:cubicBezTo>
                    <a:pt x="39" y="176"/>
                    <a:pt x="34" y="173"/>
                    <a:pt x="32" y="170"/>
                  </a:cubicBezTo>
                  <a:close/>
                  <a:moveTo>
                    <a:pt x="32" y="42"/>
                  </a:moveTo>
                  <a:lnTo>
                    <a:pt x="32" y="144"/>
                  </a:lnTo>
                  <a:cubicBezTo>
                    <a:pt x="34" y="147"/>
                    <a:pt x="38" y="150"/>
                    <a:pt x="44" y="152"/>
                  </a:cubicBezTo>
                  <a:cubicBezTo>
                    <a:pt x="50" y="155"/>
                    <a:pt x="57" y="156"/>
                    <a:pt x="63" y="156"/>
                  </a:cubicBezTo>
                  <a:cubicBezTo>
                    <a:pt x="101" y="156"/>
                    <a:pt x="121" y="135"/>
                    <a:pt x="121" y="91"/>
                  </a:cubicBezTo>
                  <a:cubicBezTo>
                    <a:pt x="121" y="69"/>
                    <a:pt x="116" y="52"/>
                    <a:pt x="107" y="42"/>
                  </a:cubicBezTo>
                  <a:cubicBezTo>
                    <a:pt x="98" y="32"/>
                    <a:pt x="83" y="27"/>
                    <a:pt x="63" y="27"/>
                  </a:cubicBezTo>
                  <a:cubicBezTo>
                    <a:pt x="58" y="27"/>
                    <a:pt x="53" y="28"/>
                    <a:pt x="47" y="31"/>
                  </a:cubicBezTo>
                  <a:cubicBezTo>
                    <a:pt x="40" y="34"/>
                    <a:pt x="35" y="38"/>
                    <a:pt x="32" y="42"/>
                  </a:cubicBez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70" name="Google Shape;170;p16"/>
            <p:cNvSpPr/>
            <p:nvPr/>
          </p:nvSpPr>
          <p:spPr>
            <a:xfrm>
              <a:off x="5042" y="3212"/>
              <a:ext cx="27" cy="43"/>
            </a:xfrm>
            <a:custGeom>
              <a:avLst/>
              <a:gdLst/>
              <a:ahLst/>
              <a:cxnLst/>
              <a:rect l="l" t="t" r="r" b="b"/>
              <a:pathLst>
                <a:path w="115" h="183" extrusionOk="0">
                  <a:moveTo>
                    <a:pt x="0" y="169"/>
                  </a:moveTo>
                  <a:lnTo>
                    <a:pt x="11" y="139"/>
                  </a:lnTo>
                  <a:cubicBezTo>
                    <a:pt x="28" y="151"/>
                    <a:pt x="42" y="156"/>
                    <a:pt x="53" y="156"/>
                  </a:cubicBezTo>
                  <a:cubicBezTo>
                    <a:pt x="72" y="156"/>
                    <a:pt x="82" y="148"/>
                    <a:pt x="82" y="132"/>
                  </a:cubicBezTo>
                  <a:cubicBezTo>
                    <a:pt x="82" y="121"/>
                    <a:pt x="73" y="111"/>
                    <a:pt x="54" y="102"/>
                  </a:cubicBezTo>
                  <a:cubicBezTo>
                    <a:pt x="40" y="96"/>
                    <a:pt x="30" y="91"/>
                    <a:pt x="25" y="87"/>
                  </a:cubicBezTo>
                  <a:cubicBezTo>
                    <a:pt x="20" y="84"/>
                    <a:pt x="16" y="80"/>
                    <a:pt x="12" y="76"/>
                  </a:cubicBezTo>
                  <a:cubicBezTo>
                    <a:pt x="8" y="71"/>
                    <a:pt x="6" y="67"/>
                    <a:pt x="4" y="62"/>
                  </a:cubicBezTo>
                  <a:cubicBezTo>
                    <a:pt x="2" y="57"/>
                    <a:pt x="1" y="52"/>
                    <a:pt x="1" y="46"/>
                  </a:cubicBezTo>
                  <a:cubicBezTo>
                    <a:pt x="1" y="32"/>
                    <a:pt x="6" y="21"/>
                    <a:pt x="17" y="12"/>
                  </a:cubicBezTo>
                  <a:cubicBezTo>
                    <a:pt x="27" y="4"/>
                    <a:pt x="41" y="0"/>
                    <a:pt x="58" y="0"/>
                  </a:cubicBezTo>
                  <a:cubicBezTo>
                    <a:pt x="71" y="0"/>
                    <a:pt x="87" y="4"/>
                    <a:pt x="106" y="12"/>
                  </a:cubicBezTo>
                  <a:lnTo>
                    <a:pt x="98" y="41"/>
                  </a:lnTo>
                  <a:cubicBezTo>
                    <a:pt x="85" y="31"/>
                    <a:pt x="73" y="27"/>
                    <a:pt x="60" y="27"/>
                  </a:cubicBezTo>
                  <a:cubicBezTo>
                    <a:pt x="53" y="27"/>
                    <a:pt x="47" y="28"/>
                    <a:pt x="41" y="32"/>
                  </a:cubicBezTo>
                  <a:cubicBezTo>
                    <a:pt x="36" y="35"/>
                    <a:pt x="34" y="40"/>
                    <a:pt x="34" y="45"/>
                  </a:cubicBezTo>
                  <a:cubicBezTo>
                    <a:pt x="34" y="56"/>
                    <a:pt x="40" y="65"/>
                    <a:pt x="53" y="71"/>
                  </a:cubicBezTo>
                  <a:lnTo>
                    <a:pt x="75" y="81"/>
                  </a:lnTo>
                  <a:cubicBezTo>
                    <a:pt x="89" y="87"/>
                    <a:pt x="99" y="94"/>
                    <a:pt x="105" y="102"/>
                  </a:cubicBezTo>
                  <a:cubicBezTo>
                    <a:pt x="112" y="110"/>
                    <a:pt x="115" y="120"/>
                    <a:pt x="115" y="132"/>
                  </a:cubicBezTo>
                  <a:cubicBezTo>
                    <a:pt x="115" y="148"/>
                    <a:pt x="109" y="160"/>
                    <a:pt x="98" y="169"/>
                  </a:cubicBezTo>
                  <a:cubicBezTo>
                    <a:pt x="87" y="178"/>
                    <a:pt x="72" y="183"/>
                    <a:pt x="52" y="183"/>
                  </a:cubicBezTo>
                  <a:cubicBezTo>
                    <a:pt x="34" y="183"/>
                    <a:pt x="16" y="178"/>
                    <a:pt x="0" y="169"/>
                  </a:cubicBez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71" name="Google Shape;171;p16"/>
            <p:cNvSpPr/>
            <p:nvPr/>
          </p:nvSpPr>
          <p:spPr>
            <a:xfrm>
              <a:off x="5075" y="3196"/>
              <a:ext cx="34" cy="58"/>
            </a:xfrm>
            <a:custGeom>
              <a:avLst/>
              <a:gdLst/>
              <a:ahLst/>
              <a:cxnLst/>
              <a:rect l="l" t="t" r="r" b="b"/>
              <a:pathLst>
                <a:path w="147" h="248" extrusionOk="0">
                  <a:moveTo>
                    <a:pt x="114" y="248"/>
                  </a:moveTo>
                  <a:lnTo>
                    <a:pt x="58" y="160"/>
                  </a:lnTo>
                  <a:lnTo>
                    <a:pt x="31" y="189"/>
                  </a:lnTo>
                  <a:lnTo>
                    <a:pt x="31" y="248"/>
                  </a:lnTo>
                  <a:lnTo>
                    <a:pt x="0" y="248"/>
                  </a:lnTo>
                  <a:lnTo>
                    <a:pt x="0" y="0"/>
                  </a:lnTo>
                  <a:lnTo>
                    <a:pt x="31" y="0"/>
                  </a:lnTo>
                  <a:lnTo>
                    <a:pt x="31" y="154"/>
                  </a:lnTo>
                  <a:lnTo>
                    <a:pt x="99" y="73"/>
                  </a:lnTo>
                  <a:lnTo>
                    <a:pt x="135" y="73"/>
                  </a:lnTo>
                  <a:lnTo>
                    <a:pt x="79" y="139"/>
                  </a:lnTo>
                  <a:lnTo>
                    <a:pt x="147" y="248"/>
                  </a:lnTo>
                  <a:lnTo>
                    <a:pt x="114" y="248"/>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72" name="Google Shape;172;p16"/>
            <p:cNvSpPr/>
            <p:nvPr/>
          </p:nvSpPr>
          <p:spPr>
            <a:xfrm>
              <a:off x="5110" y="3192"/>
              <a:ext cx="37" cy="63"/>
            </a:xfrm>
            <a:custGeom>
              <a:avLst/>
              <a:gdLst/>
              <a:ahLst/>
              <a:cxnLst/>
              <a:rect l="l" t="t" r="r" b="b"/>
              <a:pathLst>
                <a:path w="162" h="269" extrusionOk="0">
                  <a:moveTo>
                    <a:pt x="159" y="181"/>
                  </a:moveTo>
                  <a:lnTo>
                    <a:pt x="33" y="181"/>
                  </a:lnTo>
                  <a:cubicBezTo>
                    <a:pt x="33" y="201"/>
                    <a:pt x="38" y="217"/>
                    <a:pt x="49" y="228"/>
                  </a:cubicBezTo>
                  <a:cubicBezTo>
                    <a:pt x="59" y="238"/>
                    <a:pt x="72" y="242"/>
                    <a:pt x="88" y="242"/>
                  </a:cubicBezTo>
                  <a:cubicBezTo>
                    <a:pt x="106" y="242"/>
                    <a:pt x="121" y="237"/>
                    <a:pt x="133" y="227"/>
                  </a:cubicBezTo>
                  <a:lnTo>
                    <a:pt x="146" y="249"/>
                  </a:lnTo>
                  <a:cubicBezTo>
                    <a:pt x="141" y="254"/>
                    <a:pt x="133" y="258"/>
                    <a:pt x="124" y="262"/>
                  </a:cubicBezTo>
                  <a:cubicBezTo>
                    <a:pt x="111" y="266"/>
                    <a:pt x="97" y="269"/>
                    <a:pt x="82" y="269"/>
                  </a:cubicBezTo>
                  <a:cubicBezTo>
                    <a:pt x="60" y="269"/>
                    <a:pt x="41" y="261"/>
                    <a:pt x="25" y="246"/>
                  </a:cubicBezTo>
                  <a:cubicBezTo>
                    <a:pt x="8" y="230"/>
                    <a:pt x="0" y="207"/>
                    <a:pt x="0" y="180"/>
                  </a:cubicBezTo>
                  <a:cubicBezTo>
                    <a:pt x="0" y="151"/>
                    <a:pt x="9" y="127"/>
                    <a:pt x="26" y="110"/>
                  </a:cubicBezTo>
                  <a:cubicBezTo>
                    <a:pt x="42" y="94"/>
                    <a:pt x="61" y="86"/>
                    <a:pt x="82" y="86"/>
                  </a:cubicBezTo>
                  <a:cubicBezTo>
                    <a:pt x="107" y="86"/>
                    <a:pt x="127" y="93"/>
                    <a:pt x="141" y="108"/>
                  </a:cubicBezTo>
                  <a:cubicBezTo>
                    <a:pt x="155" y="121"/>
                    <a:pt x="162" y="139"/>
                    <a:pt x="162" y="161"/>
                  </a:cubicBezTo>
                  <a:cubicBezTo>
                    <a:pt x="162" y="168"/>
                    <a:pt x="161" y="175"/>
                    <a:pt x="159" y="181"/>
                  </a:cubicBezTo>
                  <a:close/>
                  <a:moveTo>
                    <a:pt x="84" y="113"/>
                  </a:moveTo>
                  <a:cubicBezTo>
                    <a:pt x="70" y="113"/>
                    <a:pt x="58" y="117"/>
                    <a:pt x="49" y="126"/>
                  </a:cubicBezTo>
                  <a:cubicBezTo>
                    <a:pt x="40" y="135"/>
                    <a:pt x="35" y="145"/>
                    <a:pt x="33" y="158"/>
                  </a:cubicBezTo>
                  <a:lnTo>
                    <a:pt x="131" y="158"/>
                  </a:lnTo>
                  <a:cubicBezTo>
                    <a:pt x="131" y="145"/>
                    <a:pt x="127" y="135"/>
                    <a:pt x="119" y="126"/>
                  </a:cubicBezTo>
                  <a:cubicBezTo>
                    <a:pt x="110" y="117"/>
                    <a:pt x="99" y="113"/>
                    <a:pt x="84" y="113"/>
                  </a:cubicBezTo>
                  <a:close/>
                  <a:moveTo>
                    <a:pt x="124" y="0"/>
                  </a:moveTo>
                  <a:lnTo>
                    <a:pt x="87" y="54"/>
                  </a:lnTo>
                  <a:lnTo>
                    <a:pt x="64" y="54"/>
                  </a:lnTo>
                  <a:lnTo>
                    <a:pt x="92" y="0"/>
                  </a:lnTo>
                  <a:lnTo>
                    <a:pt x="124" y="0"/>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73" name="Google Shape;173;p16"/>
            <p:cNvSpPr/>
            <p:nvPr/>
          </p:nvSpPr>
          <p:spPr>
            <a:xfrm>
              <a:off x="5174" y="3212"/>
              <a:ext cx="26" cy="43"/>
            </a:xfrm>
            <a:custGeom>
              <a:avLst/>
              <a:gdLst/>
              <a:ahLst/>
              <a:cxnLst/>
              <a:rect l="l" t="t" r="r" b="b"/>
              <a:pathLst>
                <a:path w="115" h="183" extrusionOk="0">
                  <a:moveTo>
                    <a:pt x="0" y="169"/>
                  </a:moveTo>
                  <a:lnTo>
                    <a:pt x="11" y="139"/>
                  </a:lnTo>
                  <a:cubicBezTo>
                    <a:pt x="28" y="151"/>
                    <a:pt x="42" y="156"/>
                    <a:pt x="53" y="156"/>
                  </a:cubicBezTo>
                  <a:cubicBezTo>
                    <a:pt x="72" y="156"/>
                    <a:pt x="82" y="148"/>
                    <a:pt x="82" y="132"/>
                  </a:cubicBezTo>
                  <a:cubicBezTo>
                    <a:pt x="82" y="121"/>
                    <a:pt x="73" y="111"/>
                    <a:pt x="54" y="102"/>
                  </a:cubicBezTo>
                  <a:cubicBezTo>
                    <a:pt x="40" y="96"/>
                    <a:pt x="30" y="91"/>
                    <a:pt x="25" y="87"/>
                  </a:cubicBezTo>
                  <a:cubicBezTo>
                    <a:pt x="20" y="84"/>
                    <a:pt x="16" y="80"/>
                    <a:pt x="12" y="76"/>
                  </a:cubicBezTo>
                  <a:cubicBezTo>
                    <a:pt x="8" y="71"/>
                    <a:pt x="6" y="67"/>
                    <a:pt x="4" y="62"/>
                  </a:cubicBezTo>
                  <a:cubicBezTo>
                    <a:pt x="2" y="57"/>
                    <a:pt x="1" y="52"/>
                    <a:pt x="1" y="46"/>
                  </a:cubicBezTo>
                  <a:cubicBezTo>
                    <a:pt x="1" y="32"/>
                    <a:pt x="6" y="21"/>
                    <a:pt x="17" y="12"/>
                  </a:cubicBezTo>
                  <a:cubicBezTo>
                    <a:pt x="27" y="4"/>
                    <a:pt x="41" y="0"/>
                    <a:pt x="58" y="0"/>
                  </a:cubicBezTo>
                  <a:cubicBezTo>
                    <a:pt x="71" y="0"/>
                    <a:pt x="87" y="4"/>
                    <a:pt x="107" y="12"/>
                  </a:cubicBezTo>
                  <a:lnTo>
                    <a:pt x="98" y="41"/>
                  </a:lnTo>
                  <a:cubicBezTo>
                    <a:pt x="85" y="31"/>
                    <a:pt x="73" y="27"/>
                    <a:pt x="60" y="27"/>
                  </a:cubicBezTo>
                  <a:cubicBezTo>
                    <a:pt x="53" y="27"/>
                    <a:pt x="47" y="28"/>
                    <a:pt x="42" y="32"/>
                  </a:cubicBezTo>
                  <a:cubicBezTo>
                    <a:pt x="37" y="35"/>
                    <a:pt x="34" y="40"/>
                    <a:pt x="34" y="45"/>
                  </a:cubicBezTo>
                  <a:cubicBezTo>
                    <a:pt x="34" y="56"/>
                    <a:pt x="40" y="65"/>
                    <a:pt x="53" y="71"/>
                  </a:cubicBezTo>
                  <a:lnTo>
                    <a:pt x="76" y="81"/>
                  </a:lnTo>
                  <a:cubicBezTo>
                    <a:pt x="89" y="87"/>
                    <a:pt x="99" y="94"/>
                    <a:pt x="105" y="102"/>
                  </a:cubicBezTo>
                  <a:cubicBezTo>
                    <a:pt x="112" y="110"/>
                    <a:pt x="115" y="120"/>
                    <a:pt x="115" y="132"/>
                  </a:cubicBezTo>
                  <a:cubicBezTo>
                    <a:pt x="115" y="148"/>
                    <a:pt x="109" y="160"/>
                    <a:pt x="98" y="169"/>
                  </a:cubicBezTo>
                  <a:cubicBezTo>
                    <a:pt x="87" y="178"/>
                    <a:pt x="72" y="183"/>
                    <a:pt x="52" y="183"/>
                  </a:cubicBezTo>
                  <a:cubicBezTo>
                    <a:pt x="34" y="183"/>
                    <a:pt x="16" y="178"/>
                    <a:pt x="0" y="169"/>
                  </a:cubicBez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74" name="Google Shape;174;p16"/>
            <p:cNvSpPr/>
            <p:nvPr/>
          </p:nvSpPr>
          <p:spPr>
            <a:xfrm>
              <a:off x="5204" y="3202"/>
              <a:ext cx="26" cy="53"/>
            </a:xfrm>
            <a:custGeom>
              <a:avLst/>
              <a:gdLst/>
              <a:ahLst/>
              <a:cxnLst/>
              <a:rect l="l" t="t" r="r" b="b"/>
              <a:pathLst>
                <a:path w="112" h="228" extrusionOk="0">
                  <a:moveTo>
                    <a:pt x="20" y="73"/>
                  </a:moveTo>
                  <a:lnTo>
                    <a:pt x="0" y="73"/>
                  </a:lnTo>
                  <a:lnTo>
                    <a:pt x="0" y="49"/>
                  </a:lnTo>
                  <a:lnTo>
                    <a:pt x="20" y="49"/>
                  </a:lnTo>
                  <a:lnTo>
                    <a:pt x="20" y="12"/>
                  </a:lnTo>
                  <a:lnTo>
                    <a:pt x="52" y="0"/>
                  </a:lnTo>
                  <a:lnTo>
                    <a:pt x="52" y="49"/>
                  </a:lnTo>
                  <a:lnTo>
                    <a:pt x="100" y="49"/>
                  </a:lnTo>
                  <a:lnTo>
                    <a:pt x="100" y="73"/>
                  </a:lnTo>
                  <a:lnTo>
                    <a:pt x="52" y="73"/>
                  </a:lnTo>
                  <a:lnTo>
                    <a:pt x="52" y="161"/>
                  </a:lnTo>
                  <a:cubicBezTo>
                    <a:pt x="52" y="175"/>
                    <a:pt x="54" y="186"/>
                    <a:pt x="59" y="192"/>
                  </a:cubicBezTo>
                  <a:cubicBezTo>
                    <a:pt x="64" y="198"/>
                    <a:pt x="72" y="201"/>
                    <a:pt x="83" y="201"/>
                  </a:cubicBezTo>
                  <a:cubicBezTo>
                    <a:pt x="91" y="201"/>
                    <a:pt x="99" y="199"/>
                    <a:pt x="108" y="195"/>
                  </a:cubicBezTo>
                  <a:lnTo>
                    <a:pt x="112" y="223"/>
                  </a:lnTo>
                  <a:cubicBezTo>
                    <a:pt x="100" y="226"/>
                    <a:pt x="85" y="228"/>
                    <a:pt x="70" y="228"/>
                  </a:cubicBezTo>
                  <a:cubicBezTo>
                    <a:pt x="56" y="228"/>
                    <a:pt x="44" y="223"/>
                    <a:pt x="35" y="212"/>
                  </a:cubicBezTo>
                  <a:cubicBezTo>
                    <a:pt x="25" y="202"/>
                    <a:pt x="20" y="189"/>
                    <a:pt x="20" y="173"/>
                  </a:cubicBezTo>
                  <a:lnTo>
                    <a:pt x="20" y="73"/>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75" name="Google Shape;175;p16"/>
            <p:cNvSpPr/>
            <p:nvPr/>
          </p:nvSpPr>
          <p:spPr>
            <a:xfrm>
              <a:off x="5236" y="3212"/>
              <a:ext cx="25" cy="42"/>
            </a:xfrm>
            <a:custGeom>
              <a:avLst/>
              <a:gdLst/>
              <a:ahLst/>
              <a:cxnLst/>
              <a:rect l="l" t="t" r="r" b="b"/>
              <a:pathLst>
                <a:path w="106" h="179" extrusionOk="0">
                  <a:moveTo>
                    <a:pt x="93" y="34"/>
                  </a:moveTo>
                  <a:cubicBezTo>
                    <a:pt x="86" y="29"/>
                    <a:pt x="79" y="27"/>
                    <a:pt x="72" y="27"/>
                  </a:cubicBezTo>
                  <a:cubicBezTo>
                    <a:pt x="61" y="27"/>
                    <a:pt x="51" y="32"/>
                    <a:pt x="43" y="42"/>
                  </a:cubicBezTo>
                  <a:cubicBezTo>
                    <a:pt x="35" y="52"/>
                    <a:pt x="31" y="64"/>
                    <a:pt x="31" y="79"/>
                  </a:cubicBezTo>
                  <a:lnTo>
                    <a:pt x="31" y="179"/>
                  </a:lnTo>
                  <a:lnTo>
                    <a:pt x="0" y="179"/>
                  </a:lnTo>
                  <a:lnTo>
                    <a:pt x="0" y="4"/>
                  </a:lnTo>
                  <a:lnTo>
                    <a:pt x="31" y="4"/>
                  </a:lnTo>
                  <a:lnTo>
                    <a:pt x="31" y="32"/>
                  </a:lnTo>
                  <a:cubicBezTo>
                    <a:pt x="42" y="11"/>
                    <a:pt x="59" y="0"/>
                    <a:pt x="81" y="0"/>
                  </a:cubicBezTo>
                  <a:cubicBezTo>
                    <a:pt x="87" y="0"/>
                    <a:pt x="95" y="1"/>
                    <a:pt x="106" y="3"/>
                  </a:cubicBezTo>
                  <a:lnTo>
                    <a:pt x="93" y="34"/>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76" name="Google Shape;176;p16"/>
            <p:cNvSpPr/>
            <p:nvPr/>
          </p:nvSpPr>
          <p:spPr>
            <a:xfrm>
              <a:off x="5264" y="3213"/>
              <a:ext cx="33" cy="42"/>
            </a:xfrm>
            <a:custGeom>
              <a:avLst/>
              <a:gdLst/>
              <a:ahLst/>
              <a:cxnLst/>
              <a:rect l="l" t="t" r="r" b="b"/>
              <a:pathLst>
                <a:path w="143" h="179" extrusionOk="0">
                  <a:moveTo>
                    <a:pt x="31" y="0"/>
                  </a:moveTo>
                  <a:lnTo>
                    <a:pt x="31" y="112"/>
                  </a:lnTo>
                  <a:cubicBezTo>
                    <a:pt x="31" y="139"/>
                    <a:pt x="43" y="152"/>
                    <a:pt x="66" y="152"/>
                  </a:cubicBezTo>
                  <a:cubicBezTo>
                    <a:pt x="76" y="152"/>
                    <a:pt x="86" y="149"/>
                    <a:pt x="94" y="144"/>
                  </a:cubicBezTo>
                  <a:cubicBezTo>
                    <a:pt x="103" y="138"/>
                    <a:pt x="109" y="131"/>
                    <a:pt x="111" y="123"/>
                  </a:cubicBezTo>
                  <a:lnTo>
                    <a:pt x="111" y="0"/>
                  </a:lnTo>
                  <a:lnTo>
                    <a:pt x="143" y="0"/>
                  </a:lnTo>
                  <a:lnTo>
                    <a:pt x="143" y="175"/>
                  </a:lnTo>
                  <a:lnTo>
                    <a:pt x="111" y="175"/>
                  </a:lnTo>
                  <a:lnTo>
                    <a:pt x="111" y="151"/>
                  </a:lnTo>
                  <a:cubicBezTo>
                    <a:pt x="108" y="158"/>
                    <a:pt x="101" y="164"/>
                    <a:pt x="90" y="170"/>
                  </a:cubicBezTo>
                  <a:cubicBezTo>
                    <a:pt x="80" y="176"/>
                    <a:pt x="69" y="179"/>
                    <a:pt x="59" y="179"/>
                  </a:cubicBezTo>
                  <a:cubicBezTo>
                    <a:pt x="40" y="179"/>
                    <a:pt x="25" y="173"/>
                    <a:pt x="15" y="162"/>
                  </a:cubicBezTo>
                  <a:cubicBezTo>
                    <a:pt x="5" y="151"/>
                    <a:pt x="0" y="135"/>
                    <a:pt x="0" y="115"/>
                  </a:cubicBezTo>
                  <a:lnTo>
                    <a:pt x="0" y="0"/>
                  </a:lnTo>
                  <a:lnTo>
                    <a:pt x="31" y="0"/>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77" name="Google Shape;177;p16"/>
            <p:cNvSpPr/>
            <p:nvPr/>
          </p:nvSpPr>
          <p:spPr>
            <a:xfrm>
              <a:off x="5305" y="3196"/>
              <a:ext cx="34" cy="58"/>
            </a:xfrm>
            <a:custGeom>
              <a:avLst/>
              <a:gdLst/>
              <a:ahLst/>
              <a:cxnLst/>
              <a:rect l="l" t="t" r="r" b="b"/>
              <a:pathLst>
                <a:path w="147" h="248" extrusionOk="0">
                  <a:moveTo>
                    <a:pt x="113" y="248"/>
                  </a:moveTo>
                  <a:lnTo>
                    <a:pt x="58" y="160"/>
                  </a:lnTo>
                  <a:lnTo>
                    <a:pt x="31" y="189"/>
                  </a:lnTo>
                  <a:lnTo>
                    <a:pt x="31" y="248"/>
                  </a:lnTo>
                  <a:lnTo>
                    <a:pt x="0" y="248"/>
                  </a:lnTo>
                  <a:lnTo>
                    <a:pt x="0" y="0"/>
                  </a:lnTo>
                  <a:lnTo>
                    <a:pt x="31" y="0"/>
                  </a:lnTo>
                  <a:lnTo>
                    <a:pt x="31" y="154"/>
                  </a:lnTo>
                  <a:lnTo>
                    <a:pt x="98" y="73"/>
                  </a:lnTo>
                  <a:lnTo>
                    <a:pt x="135" y="73"/>
                  </a:lnTo>
                  <a:lnTo>
                    <a:pt x="78" y="139"/>
                  </a:lnTo>
                  <a:lnTo>
                    <a:pt x="147" y="248"/>
                  </a:lnTo>
                  <a:lnTo>
                    <a:pt x="113" y="248"/>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78" name="Google Shape;178;p16"/>
            <p:cNvSpPr/>
            <p:nvPr/>
          </p:nvSpPr>
          <p:spPr>
            <a:xfrm>
              <a:off x="5341" y="3202"/>
              <a:ext cx="25" cy="53"/>
            </a:xfrm>
            <a:custGeom>
              <a:avLst/>
              <a:gdLst/>
              <a:ahLst/>
              <a:cxnLst/>
              <a:rect l="l" t="t" r="r" b="b"/>
              <a:pathLst>
                <a:path w="112" h="228" extrusionOk="0">
                  <a:moveTo>
                    <a:pt x="20" y="73"/>
                  </a:moveTo>
                  <a:lnTo>
                    <a:pt x="0" y="73"/>
                  </a:lnTo>
                  <a:lnTo>
                    <a:pt x="0" y="49"/>
                  </a:lnTo>
                  <a:lnTo>
                    <a:pt x="20" y="49"/>
                  </a:lnTo>
                  <a:lnTo>
                    <a:pt x="20" y="12"/>
                  </a:lnTo>
                  <a:lnTo>
                    <a:pt x="51" y="0"/>
                  </a:lnTo>
                  <a:lnTo>
                    <a:pt x="51" y="49"/>
                  </a:lnTo>
                  <a:lnTo>
                    <a:pt x="99" y="49"/>
                  </a:lnTo>
                  <a:lnTo>
                    <a:pt x="99" y="73"/>
                  </a:lnTo>
                  <a:lnTo>
                    <a:pt x="51" y="73"/>
                  </a:lnTo>
                  <a:lnTo>
                    <a:pt x="51" y="161"/>
                  </a:lnTo>
                  <a:cubicBezTo>
                    <a:pt x="51" y="175"/>
                    <a:pt x="54" y="186"/>
                    <a:pt x="59" y="192"/>
                  </a:cubicBezTo>
                  <a:cubicBezTo>
                    <a:pt x="64" y="198"/>
                    <a:pt x="72" y="201"/>
                    <a:pt x="83" y="201"/>
                  </a:cubicBezTo>
                  <a:cubicBezTo>
                    <a:pt x="91" y="201"/>
                    <a:pt x="99" y="199"/>
                    <a:pt x="107" y="195"/>
                  </a:cubicBezTo>
                  <a:lnTo>
                    <a:pt x="112" y="223"/>
                  </a:lnTo>
                  <a:cubicBezTo>
                    <a:pt x="99" y="226"/>
                    <a:pt x="85" y="228"/>
                    <a:pt x="70" y="228"/>
                  </a:cubicBezTo>
                  <a:cubicBezTo>
                    <a:pt x="56" y="228"/>
                    <a:pt x="44" y="223"/>
                    <a:pt x="34" y="212"/>
                  </a:cubicBezTo>
                  <a:cubicBezTo>
                    <a:pt x="25" y="202"/>
                    <a:pt x="20" y="189"/>
                    <a:pt x="20" y="173"/>
                  </a:cubicBezTo>
                  <a:lnTo>
                    <a:pt x="20" y="73"/>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79" name="Google Shape;179;p16"/>
            <p:cNvSpPr/>
            <p:nvPr/>
          </p:nvSpPr>
          <p:spPr>
            <a:xfrm>
              <a:off x="5372" y="3213"/>
              <a:ext cx="33" cy="42"/>
            </a:xfrm>
            <a:custGeom>
              <a:avLst/>
              <a:gdLst/>
              <a:ahLst/>
              <a:cxnLst/>
              <a:rect l="l" t="t" r="r" b="b"/>
              <a:pathLst>
                <a:path w="143" h="179" extrusionOk="0">
                  <a:moveTo>
                    <a:pt x="31" y="0"/>
                  </a:moveTo>
                  <a:lnTo>
                    <a:pt x="31" y="112"/>
                  </a:lnTo>
                  <a:cubicBezTo>
                    <a:pt x="31" y="139"/>
                    <a:pt x="43" y="152"/>
                    <a:pt x="67" y="152"/>
                  </a:cubicBezTo>
                  <a:cubicBezTo>
                    <a:pt x="77" y="152"/>
                    <a:pt x="86" y="149"/>
                    <a:pt x="95" y="144"/>
                  </a:cubicBezTo>
                  <a:cubicBezTo>
                    <a:pt x="103" y="138"/>
                    <a:pt x="109" y="131"/>
                    <a:pt x="112" y="123"/>
                  </a:cubicBezTo>
                  <a:lnTo>
                    <a:pt x="112" y="0"/>
                  </a:lnTo>
                  <a:lnTo>
                    <a:pt x="143" y="0"/>
                  </a:lnTo>
                  <a:lnTo>
                    <a:pt x="143" y="175"/>
                  </a:lnTo>
                  <a:lnTo>
                    <a:pt x="112" y="175"/>
                  </a:lnTo>
                  <a:lnTo>
                    <a:pt x="112" y="151"/>
                  </a:lnTo>
                  <a:cubicBezTo>
                    <a:pt x="108" y="158"/>
                    <a:pt x="101" y="164"/>
                    <a:pt x="91" y="170"/>
                  </a:cubicBezTo>
                  <a:cubicBezTo>
                    <a:pt x="80" y="176"/>
                    <a:pt x="70" y="179"/>
                    <a:pt x="60" y="179"/>
                  </a:cubicBezTo>
                  <a:cubicBezTo>
                    <a:pt x="40" y="179"/>
                    <a:pt x="26" y="173"/>
                    <a:pt x="15" y="162"/>
                  </a:cubicBezTo>
                  <a:cubicBezTo>
                    <a:pt x="5" y="151"/>
                    <a:pt x="0" y="135"/>
                    <a:pt x="0" y="115"/>
                  </a:cubicBezTo>
                  <a:lnTo>
                    <a:pt x="0" y="0"/>
                  </a:lnTo>
                  <a:lnTo>
                    <a:pt x="31" y="0"/>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80" name="Google Shape;180;p16"/>
            <p:cNvSpPr/>
            <p:nvPr/>
          </p:nvSpPr>
          <p:spPr>
            <a:xfrm>
              <a:off x="5413" y="3212"/>
              <a:ext cx="25" cy="42"/>
            </a:xfrm>
            <a:custGeom>
              <a:avLst/>
              <a:gdLst/>
              <a:ahLst/>
              <a:cxnLst/>
              <a:rect l="l" t="t" r="r" b="b"/>
              <a:pathLst>
                <a:path w="107" h="179" extrusionOk="0">
                  <a:moveTo>
                    <a:pt x="94" y="34"/>
                  </a:moveTo>
                  <a:cubicBezTo>
                    <a:pt x="87" y="29"/>
                    <a:pt x="80" y="27"/>
                    <a:pt x="73" y="27"/>
                  </a:cubicBezTo>
                  <a:cubicBezTo>
                    <a:pt x="62" y="27"/>
                    <a:pt x="52" y="32"/>
                    <a:pt x="44" y="42"/>
                  </a:cubicBezTo>
                  <a:cubicBezTo>
                    <a:pt x="36" y="52"/>
                    <a:pt x="32" y="64"/>
                    <a:pt x="32" y="79"/>
                  </a:cubicBezTo>
                  <a:lnTo>
                    <a:pt x="32" y="179"/>
                  </a:lnTo>
                  <a:lnTo>
                    <a:pt x="0" y="179"/>
                  </a:lnTo>
                  <a:lnTo>
                    <a:pt x="0" y="4"/>
                  </a:lnTo>
                  <a:lnTo>
                    <a:pt x="32" y="4"/>
                  </a:lnTo>
                  <a:lnTo>
                    <a:pt x="32" y="32"/>
                  </a:lnTo>
                  <a:cubicBezTo>
                    <a:pt x="43" y="11"/>
                    <a:pt x="60" y="0"/>
                    <a:pt x="82" y="0"/>
                  </a:cubicBezTo>
                  <a:cubicBezTo>
                    <a:pt x="88" y="0"/>
                    <a:pt x="96" y="1"/>
                    <a:pt x="107" y="3"/>
                  </a:cubicBezTo>
                  <a:lnTo>
                    <a:pt x="94" y="34"/>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81" name="Google Shape;181;p16"/>
            <p:cNvSpPr/>
            <p:nvPr/>
          </p:nvSpPr>
          <p:spPr>
            <a:xfrm>
              <a:off x="5440" y="3192"/>
              <a:ext cx="34" cy="63"/>
            </a:xfrm>
            <a:custGeom>
              <a:avLst/>
              <a:gdLst/>
              <a:ahLst/>
              <a:cxnLst/>
              <a:rect l="l" t="t" r="r" b="b"/>
              <a:pathLst>
                <a:path w="151" h="269" extrusionOk="0">
                  <a:moveTo>
                    <a:pt x="109" y="245"/>
                  </a:moveTo>
                  <a:cubicBezTo>
                    <a:pt x="96" y="261"/>
                    <a:pt x="77" y="269"/>
                    <a:pt x="51" y="269"/>
                  </a:cubicBezTo>
                  <a:cubicBezTo>
                    <a:pt x="37" y="269"/>
                    <a:pt x="26" y="264"/>
                    <a:pt x="15" y="254"/>
                  </a:cubicBezTo>
                  <a:cubicBezTo>
                    <a:pt x="5" y="244"/>
                    <a:pt x="0" y="231"/>
                    <a:pt x="0" y="216"/>
                  </a:cubicBezTo>
                  <a:cubicBezTo>
                    <a:pt x="0" y="199"/>
                    <a:pt x="8" y="183"/>
                    <a:pt x="24" y="171"/>
                  </a:cubicBezTo>
                  <a:cubicBezTo>
                    <a:pt x="39" y="159"/>
                    <a:pt x="59" y="153"/>
                    <a:pt x="83" y="153"/>
                  </a:cubicBezTo>
                  <a:cubicBezTo>
                    <a:pt x="90" y="153"/>
                    <a:pt x="97" y="154"/>
                    <a:pt x="106" y="157"/>
                  </a:cubicBezTo>
                  <a:cubicBezTo>
                    <a:pt x="106" y="128"/>
                    <a:pt x="93" y="114"/>
                    <a:pt x="68" y="114"/>
                  </a:cubicBezTo>
                  <a:cubicBezTo>
                    <a:pt x="48" y="114"/>
                    <a:pt x="33" y="119"/>
                    <a:pt x="23" y="130"/>
                  </a:cubicBezTo>
                  <a:lnTo>
                    <a:pt x="9" y="104"/>
                  </a:lnTo>
                  <a:cubicBezTo>
                    <a:pt x="15" y="99"/>
                    <a:pt x="24" y="95"/>
                    <a:pt x="34" y="91"/>
                  </a:cubicBezTo>
                  <a:cubicBezTo>
                    <a:pt x="44" y="88"/>
                    <a:pt x="54" y="86"/>
                    <a:pt x="64" y="86"/>
                  </a:cubicBezTo>
                  <a:cubicBezTo>
                    <a:pt x="89" y="86"/>
                    <a:pt x="108" y="92"/>
                    <a:pt x="120" y="104"/>
                  </a:cubicBezTo>
                  <a:cubicBezTo>
                    <a:pt x="131" y="115"/>
                    <a:pt x="137" y="134"/>
                    <a:pt x="137" y="159"/>
                  </a:cubicBezTo>
                  <a:lnTo>
                    <a:pt x="137" y="222"/>
                  </a:lnTo>
                  <a:cubicBezTo>
                    <a:pt x="137" y="238"/>
                    <a:pt x="141" y="248"/>
                    <a:pt x="151" y="253"/>
                  </a:cubicBezTo>
                  <a:lnTo>
                    <a:pt x="151" y="269"/>
                  </a:lnTo>
                  <a:cubicBezTo>
                    <a:pt x="138" y="269"/>
                    <a:pt x="128" y="267"/>
                    <a:pt x="122" y="263"/>
                  </a:cubicBezTo>
                  <a:cubicBezTo>
                    <a:pt x="116" y="260"/>
                    <a:pt x="111" y="254"/>
                    <a:pt x="109" y="245"/>
                  </a:cubicBezTo>
                  <a:close/>
                  <a:moveTo>
                    <a:pt x="106" y="179"/>
                  </a:moveTo>
                  <a:cubicBezTo>
                    <a:pt x="96" y="177"/>
                    <a:pt x="89" y="176"/>
                    <a:pt x="85" y="176"/>
                  </a:cubicBezTo>
                  <a:cubicBezTo>
                    <a:pt x="69" y="176"/>
                    <a:pt x="56" y="180"/>
                    <a:pt x="46" y="188"/>
                  </a:cubicBezTo>
                  <a:cubicBezTo>
                    <a:pt x="36" y="196"/>
                    <a:pt x="31" y="206"/>
                    <a:pt x="31" y="217"/>
                  </a:cubicBezTo>
                  <a:cubicBezTo>
                    <a:pt x="31" y="235"/>
                    <a:pt x="42" y="244"/>
                    <a:pt x="64" y="244"/>
                  </a:cubicBezTo>
                  <a:cubicBezTo>
                    <a:pt x="79" y="244"/>
                    <a:pt x="93" y="237"/>
                    <a:pt x="106" y="222"/>
                  </a:cubicBezTo>
                  <a:lnTo>
                    <a:pt x="106" y="179"/>
                  </a:lnTo>
                  <a:close/>
                  <a:moveTo>
                    <a:pt x="113" y="0"/>
                  </a:moveTo>
                  <a:lnTo>
                    <a:pt x="76" y="54"/>
                  </a:lnTo>
                  <a:lnTo>
                    <a:pt x="53" y="54"/>
                  </a:lnTo>
                  <a:lnTo>
                    <a:pt x="80" y="0"/>
                  </a:lnTo>
                  <a:lnTo>
                    <a:pt x="113" y="0"/>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82" name="Google Shape;182;p16"/>
            <p:cNvSpPr/>
            <p:nvPr/>
          </p:nvSpPr>
          <p:spPr>
            <a:xfrm>
              <a:off x="5481" y="3196"/>
              <a:ext cx="14" cy="59"/>
            </a:xfrm>
            <a:custGeom>
              <a:avLst/>
              <a:gdLst/>
              <a:ahLst/>
              <a:cxnLst/>
              <a:rect l="l" t="t" r="r" b="b"/>
              <a:pathLst>
                <a:path w="61" h="252" extrusionOk="0">
                  <a:moveTo>
                    <a:pt x="0" y="199"/>
                  </a:moveTo>
                  <a:lnTo>
                    <a:pt x="0" y="0"/>
                  </a:lnTo>
                  <a:lnTo>
                    <a:pt x="31" y="0"/>
                  </a:lnTo>
                  <a:lnTo>
                    <a:pt x="31" y="193"/>
                  </a:lnTo>
                  <a:cubicBezTo>
                    <a:pt x="31" y="203"/>
                    <a:pt x="34" y="210"/>
                    <a:pt x="39" y="216"/>
                  </a:cubicBezTo>
                  <a:cubicBezTo>
                    <a:pt x="45" y="221"/>
                    <a:pt x="52" y="224"/>
                    <a:pt x="61" y="224"/>
                  </a:cubicBezTo>
                  <a:lnTo>
                    <a:pt x="61" y="252"/>
                  </a:lnTo>
                  <a:cubicBezTo>
                    <a:pt x="20" y="252"/>
                    <a:pt x="0" y="234"/>
                    <a:pt x="0" y="199"/>
                  </a:cubicBez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83" name="Google Shape;183;p16"/>
            <p:cNvSpPr/>
            <p:nvPr/>
          </p:nvSpPr>
          <p:spPr>
            <a:xfrm>
              <a:off x="5502" y="3212"/>
              <a:ext cx="32" cy="42"/>
            </a:xfrm>
            <a:custGeom>
              <a:avLst/>
              <a:gdLst/>
              <a:ahLst/>
              <a:cxnLst/>
              <a:rect l="l" t="t" r="r" b="b"/>
              <a:pathLst>
                <a:path w="140" h="179" extrusionOk="0">
                  <a:moveTo>
                    <a:pt x="108" y="179"/>
                  </a:moveTo>
                  <a:lnTo>
                    <a:pt x="108" y="77"/>
                  </a:lnTo>
                  <a:cubicBezTo>
                    <a:pt x="108" y="58"/>
                    <a:pt x="106" y="45"/>
                    <a:pt x="100" y="38"/>
                  </a:cubicBezTo>
                  <a:cubicBezTo>
                    <a:pt x="94" y="30"/>
                    <a:pt x="85" y="27"/>
                    <a:pt x="72" y="27"/>
                  </a:cubicBezTo>
                  <a:cubicBezTo>
                    <a:pt x="65" y="27"/>
                    <a:pt x="57" y="29"/>
                    <a:pt x="49" y="33"/>
                  </a:cubicBezTo>
                  <a:cubicBezTo>
                    <a:pt x="42" y="37"/>
                    <a:pt x="36" y="43"/>
                    <a:pt x="31" y="49"/>
                  </a:cubicBezTo>
                  <a:lnTo>
                    <a:pt x="31" y="179"/>
                  </a:lnTo>
                  <a:lnTo>
                    <a:pt x="0" y="179"/>
                  </a:lnTo>
                  <a:lnTo>
                    <a:pt x="0" y="4"/>
                  </a:lnTo>
                  <a:lnTo>
                    <a:pt x="22" y="4"/>
                  </a:lnTo>
                  <a:lnTo>
                    <a:pt x="31" y="26"/>
                  </a:lnTo>
                  <a:cubicBezTo>
                    <a:pt x="42" y="9"/>
                    <a:pt x="59" y="0"/>
                    <a:pt x="82" y="0"/>
                  </a:cubicBezTo>
                  <a:cubicBezTo>
                    <a:pt x="120" y="0"/>
                    <a:pt x="140" y="24"/>
                    <a:pt x="140" y="71"/>
                  </a:cubicBezTo>
                  <a:lnTo>
                    <a:pt x="140" y="179"/>
                  </a:lnTo>
                  <a:lnTo>
                    <a:pt x="108" y="179"/>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84" name="Google Shape;184;p16"/>
            <p:cNvSpPr/>
            <p:nvPr/>
          </p:nvSpPr>
          <p:spPr>
            <a:xfrm>
              <a:off x="5541" y="3192"/>
              <a:ext cx="17" cy="62"/>
            </a:xfrm>
            <a:custGeom>
              <a:avLst/>
              <a:gdLst/>
              <a:ahLst/>
              <a:cxnLst/>
              <a:rect l="l" t="t" r="r" b="b"/>
              <a:pathLst>
                <a:path w="76" h="265" extrusionOk="0">
                  <a:moveTo>
                    <a:pt x="25" y="265"/>
                  </a:moveTo>
                  <a:lnTo>
                    <a:pt x="25" y="116"/>
                  </a:lnTo>
                  <a:lnTo>
                    <a:pt x="0" y="116"/>
                  </a:lnTo>
                  <a:lnTo>
                    <a:pt x="0" y="90"/>
                  </a:lnTo>
                  <a:lnTo>
                    <a:pt x="56" y="90"/>
                  </a:lnTo>
                  <a:lnTo>
                    <a:pt x="56" y="265"/>
                  </a:lnTo>
                  <a:lnTo>
                    <a:pt x="25" y="265"/>
                  </a:lnTo>
                  <a:close/>
                  <a:moveTo>
                    <a:pt x="76" y="0"/>
                  </a:moveTo>
                  <a:lnTo>
                    <a:pt x="39" y="54"/>
                  </a:lnTo>
                  <a:lnTo>
                    <a:pt x="16" y="54"/>
                  </a:lnTo>
                  <a:lnTo>
                    <a:pt x="44" y="0"/>
                  </a:lnTo>
                  <a:lnTo>
                    <a:pt x="76" y="0"/>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85" name="Google Shape;185;p16"/>
            <p:cNvSpPr/>
            <p:nvPr/>
          </p:nvSpPr>
          <p:spPr>
            <a:xfrm>
              <a:off x="5585" y="3212"/>
              <a:ext cx="35" cy="43"/>
            </a:xfrm>
            <a:custGeom>
              <a:avLst/>
              <a:gdLst/>
              <a:ahLst/>
              <a:cxnLst/>
              <a:rect l="l" t="t" r="r" b="b"/>
              <a:pathLst>
                <a:path w="151" h="183" extrusionOk="0">
                  <a:moveTo>
                    <a:pt x="109" y="159"/>
                  </a:moveTo>
                  <a:cubicBezTo>
                    <a:pt x="96" y="175"/>
                    <a:pt x="77" y="183"/>
                    <a:pt x="51" y="183"/>
                  </a:cubicBezTo>
                  <a:cubicBezTo>
                    <a:pt x="38" y="183"/>
                    <a:pt x="26" y="178"/>
                    <a:pt x="15" y="168"/>
                  </a:cubicBezTo>
                  <a:cubicBezTo>
                    <a:pt x="5" y="158"/>
                    <a:pt x="0" y="145"/>
                    <a:pt x="0" y="130"/>
                  </a:cubicBezTo>
                  <a:cubicBezTo>
                    <a:pt x="0" y="113"/>
                    <a:pt x="8" y="97"/>
                    <a:pt x="24" y="85"/>
                  </a:cubicBezTo>
                  <a:cubicBezTo>
                    <a:pt x="39" y="73"/>
                    <a:pt x="59" y="67"/>
                    <a:pt x="83" y="67"/>
                  </a:cubicBezTo>
                  <a:cubicBezTo>
                    <a:pt x="90" y="67"/>
                    <a:pt x="97" y="68"/>
                    <a:pt x="106" y="71"/>
                  </a:cubicBezTo>
                  <a:cubicBezTo>
                    <a:pt x="106" y="42"/>
                    <a:pt x="93" y="28"/>
                    <a:pt x="68" y="28"/>
                  </a:cubicBezTo>
                  <a:cubicBezTo>
                    <a:pt x="48" y="28"/>
                    <a:pt x="33" y="33"/>
                    <a:pt x="23" y="44"/>
                  </a:cubicBezTo>
                  <a:lnTo>
                    <a:pt x="9" y="18"/>
                  </a:lnTo>
                  <a:cubicBezTo>
                    <a:pt x="15" y="13"/>
                    <a:pt x="24" y="9"/>
                    <a:pt x="34" y="5"/>
                  </a:cubicBezTo>
                  <a:cubicBezTo>
                    <a:pt x="44" y="2"/>
                    <a:pt x="54" y="0"/>
                    <a:pt x="64" y="0"/>
                  </a:cubicBezTo>
                  <a:cubicBezTo>
                    <a:pt x="89" y="0"/>
                    <a:pt x="108" y="6"/>
                    <a:pt x="120" y="18"/>
                  </a:cubicBezTo>
                  <a:cubicBezTo>
                    <a:pt x="131" y="29"/>
                    <a:pt x="137" y="48"/>
                    <a:pt x="137" y="73"/>
                  </a:cubicBezTo>
                  <a:lnTo>
                    <a:pt x="137" y="136"/>
                  </a:lnTo>
                  <a:cubicBezTo>
                    <a:pt x="137" y="152"/>
                    <a:pt x="141" y="162"/>
                    <a:pt x="151" y="167"/>
                  </a:cubicBezTo>
                  <a:lnTo>
                    <a:pt x="151" y="183"/>
                  </a:lnTo>
                  <a:cubicBezTo>
                    <a:pt x="138" y="183"/>
                    <a:pt x="128" y="181"/>
                    <a:pt x="122" y="177"/>
                  </a:cubicBezTo>
                  <a:cubicBezTo>
                    <a:pt x="116" y="174"/>
                    <a:pt x="111" y="168"/>
                    <a:pt x="109" y="159"/>
                  </a:cubicBezTo>
                  <a:close/>
                  <a:moveTo>
                    <a:pt x="106" y="93"/>
                  </a:moveTo>
                  <a:cubicBezTo>
                    <a:pt x="96" y="91"/>
                    <a:pt x="89" y="90"/>
                    <a:pt x="85" y="90"/>
                  </a:cubicBezTo>
                  <a:cubicBezTo>
                    <a:pt x="69" y="90"/>
                    <a:pt x="56" y="94"/>
                    <a:pt x="46" y="102"/>
                  </a:cubicBezTo>
                  <a:cubicBezTo>
                    <a:pt x="36" y="110"/>
                    <a:pt x="31" y="120"/>
                    <a:pt x="31" y="131"/>
                  </a:cubicBezTo>
                  <a:cubicBezTo>
                    <a:pt x="31" y="149"/>
                    <a:pt x="42" y="158"/>
                    <a:pt x="64" y="158"/>
                  </a:cubicBezTo>
                  <a:cubicBezTo>
                    <a:pt x="80" y="158"/>
                    <a:pt x="94" y="151"/>
                    <a:pt x="106" y="136"/>
                  </a:cubicBezTo>
                  <a:lnTo>
                    <a:pt x="106" y="93"/>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86" name="Google Shape;186;p16"/>
            <p:cNvSpPr/>
            <p:nvPr/>
          </p:nvSpPr>
          <p:spPr>
            <a:xfrm>
              <a:off x="5648" y="3198"/>
              <a:ext cx="13" cy="56"/>
            </a:xfrm>
            <a:custGeom>
              <a:avLst/>
              <a:gdLst/>
              <a:ahLst/>
              <a:cxnLst/>
              <a:rect l="l" t="t" r="r" b="b"/>
              <a:pathLst>
                <a:path w="60" h="242" extrusionOk="0">
                  <a:moveTo>
                    <a:pt x="41" y="0"/>
                  </a:moveTo>
                  <a:cubicBezTo>
                    <a:pt x="46" y="0"/>
                    <a:pt x="51" y="2"/>
                    <a:pt x="55" y="6"/>
                  </a:cubicBezTo>
                  <a:cubicBezTo>
                    <a:pt x="59" y="10"/>
                    <a:pt x="60" y="14"/>
                    <a:pt x="60" y="19"/>
                  </a:cubicBezTo>
                  <a:cubicBezTo>
                    <a:pt x="60" y="25"/>
                    <a:pt x="59" y="29"/>
                    <a:pt x="55" y="33"/>
                  </a:cubicBezTo>
                  <a:cubicBezTo>
                    <a:pt x="51" y="37"/>
                    <a:pt x="46" y="39"/>
                    <a:pt x="41" y="39"/>
                  </a:cubicBezTo>
                  <a:cubicBezTo>
                    <a:pt x="36" y="39"/>
                    <a:pt x="31" y="37"/>
                    <a:pt x="27" y="33"/>
                  </a:cubicBezTo>
                  <a:cubicBezTo>
                    <a:pt x="24" y="29"/>
                    <a:pt x="22" y="25"/>
                    <a:pt x="22" y="19"/>
                  </a:cubicBezTo>
                  <a:cubicBezTo>
                    <a:pt x="22" y="14"/>
                    <a:pt x="24" y="9"/>
                    <a:pt x="27" y="6"/>
                  </a:cubicBezTo>
                  <a:cubicBezTo>
                    <a:pt x="31" y="2"/>
                    <a:pt x="36" y="0"/>
                    <a:pt x="41" y="0"/>
                  </a:cubicBezTo>
                  <a:close/>
                  <a:moveTo>
                    <a:pt x="24" y="242"/>
                  </a:moveTo>
                  <a:lnTo>
                    <a:pt x="24" y="93"/>
                  </a:lnTo>
                  <a:lnTo>
                    <a:pt x="0" y="93"/>
                  </a:lnTo>
                  <a:lnTo>
                    <a:pt x="0" y="67"/>
                  </a:lnTo>
                  <a:lnTo>
                    <a:pt x="55" y="67"/>
                  </a:lnTo>
                  <a:lnTo>
                    <a:pt x="55" y="242"/>
                  </a:lnTo>
                  <a:lnTo>
                    <a:pt x="24" y="242"/>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87" name="Google Shape;187;p16"/>
            <p:cNvSpPr/>
            <p:nvPr/>
          </p:nvSpPr>
          <p:spPr>
            <a:xfrm>
              <a:off x="5670" y="3212"/>
              <a:ext cx="32" cy="42"/>
            </a:xfrm>
            <a:custGeom>
              <a:avLst/>
              <a:gdLst/>
              <a:ahLst/>
              <a:cxnLst/>
              <a:rect l="l" t="t" r="r" b="b"/>
              <a:pathLst>
                <a:path w="140" h="179" extrusionOk="0">
                  <a:moveTo>
                    <a:pt x="109" y="179"/>
                  </a:moveTo>
                  <a:lnTo>
                    <a:pt x="109" y="77"/>
                  </a:lnTo>
                  <a:cubicBezTo>
                    <a:pt x="109" y="58"/>
                    <a:pt x="106" y="45"/>
                    <a:pt x="100" y="38"/>
                  </a:cubicBezTo>
                  <a:cubicBezTo>
                    <a:pt x="94" y="30"/>
                    <a:pt x="85" y="27"/>
                    <a:pt x="72" y="27"/>
                  </a:cubicBezTo>
                  <a:cubicBezTo>
                    <a:pt x="65" y="27"/>
                    <a:pt x="57" y="29"/>
                    <a:pt x="49" y="33"/>
                  </a:cubicBezTo>
                  <a:cubicBezTo>
                    <a:pt x="42" y="37"/>
                    <a:pt x="36" y="43"/>
                    <a:pt x="31" y="49"/>
                  </a:cubicBezTo>
                  <a:lnTo>
                    <a:pt x="31" y="179"/>
                  </a:lnTo>
                  <a:lnTo>
                    <a:pt x="0" y="179"/>
                  </a:lnTo>
                  <a:lnTo>
                    <a:pt x="0" y="4"/>
                  </a:lnTo>
                  <a:lnTo>
                    <a:pt x="22" y="4"/>
                  </a:lnTo>
                  <a:lnTo>
                    <a:pt x="31" y="26"/>
                  </a:lnTo>
                  <a:cubicBezTo>
                    <a:pt x="42" y="9"/>
                    <a:pt x="59" y="0"/>
                    <a:pt x="82" y="0"/>
                  </a:cubicBezTo>
                  <a:cubicBezTo>
                    <a:pt x="120" y="0"/>
                    <a:pt x="140" y="24"/>
                    <a:pt x="140" y="71"/>
                  </a:cubicBezTo>
                  <a:lnTo>
                    <a:pt x="140" y="179"/>
                  </a:lnTo>
                  <a:lnTo>
                    <a:pt x="109" y="179"/>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88" name="Google Shape;188;p16"/>
            <p:cNvSpPr/>
            <p:nvPr/>
          </p:nvSpPr>
          <p:spPr>
            <a:xfrm>
              <a:off x="5706" y="3213"/>
              <a:ext cx="37" cy="42"/>
            </a:xfrm>
            <a:custGeom>
              <a:avLst/>
              <a:gdLst/>
              <a:ahLst/>
              <a:cxnLst/>
              <a:rect l="l" t="t" r="r" b="b"/>
              <a:pathLst>
                <a:path w="161" h="180" extrusionOk="0">
                  <a:moveTo>
                    <a:pt x="84" y="180"/>
                  </a:moveTo>
                  <a:lnTo>
                    <a:pt x="76" y="180"/>
                  </a:lnTo>
                  <a:lnTo>
                    <a:pt x="0" y="0"/>
                  </a:lnTo>
                  <a:lnTo>
                    <a:pt x="35" y="0"/>
                  </a:lnTo>
                  <a:lnTo>
                    <a:pt x="81" y="123"/>
                  </a:lnTo>
                  <a:lnTo>
                    <a:pt x="128" y="0"/>
                  </a:lnTo>
                  <a:lnTo>
                    <a:pt x="161" y="0"/>
                  </a:lnTo>
                  <a:lnTo>
                    <a:pt x="84" y="180"/>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89" name="Google Shape;189;p16"/>
            <p:cNvSpPr/>
            <p:nvPr/>
          </p:nvSpPr>
          <p:spPr>
            <a:xfrm>
              <a:off x="5745" y="3212"/>
              <a:ext cx="37" cy="43"/>
            </a:xfrm>
            <a:custGeom>
              <a:avLst/>
              <a:gdLst/>
              <a:ahLst/>
              <a:cxnLst/>
              <a:rect l="l" t="t" r="r" b="b"/>
              <a:pathLst>
                <a:path w="162" h="183" extrusionOk="0">
                  <a:moveTo>
                    <a:pt x="160" y="95"/>
                  </a:moveTo>
                  <a:lnTo>
                    <a:pt x="33" y="95"/>
                  </a:lnTo>
                  <a:cubicBezTo>
                    <a:pt x="33" y="115"/>
                    <a:pt x="39" y="131"/>
                    <a:pt x="50" y="142"/>
                  </a:cubicBezTo>
                  <a:cubicBezTo>
                    <a:pt x="60" y="152"/>
                    <a:pt x="73" y="156"/>
                    <a:pt x="88" y="156"/>
                  </a:cubicBezTo>
                  <a:cubicBezTo>
                    <a:pt x="106" y="156"/>
                    <a:pt x="121" y="151"/>
                    <a:pt x="133" y="141"/>
                  </a:cubicBezTo>
                  <a:lnTo>
                    <a:pt x="146" y="163"/>
                  </a:lnTo>
                  <a:cubicBezTo>
                    <a:pt x="141" y="168"/>
                    <a:pt x="134" y="172"/>
                    <a:pt x="124" y="176"/>
                  </a:cubicBezTo>
                  <a:cubicBezTo>
                    <a:pt x="112" y="180"/>
                    <a:pt x="98" y="183"/>
                    <a:pt x="82" y="183"/>
                  </a:cubicBezTo>
                  <a:cubicBezTo>
                    <a:pt x="60" y="183"/>
                    <a:pt x="42" y="175"/>
                    <a:pt x="26" y="160"/>
                  </a:cubicBezTo>
                  <a:cubicBezTo>
                    <a:pt x="9" y="144"/>
                    <a:pt x="0" y="121"/>
                    <a:pt x="0" y="94"/>
                  </a:cubicBezTo>
                  <a:cubicBezTo>
                    <a:pt x="0" y="65"/>
                    <a:pt x="9" y="41"/>
                    <a:pt x="27" y="24"/>
                  </a:cubicBezTo>
                  <a:cubicBezTo>
                    <a:pt x="42" y="8"/>
                    <a:pt x="61" y="0"/>
                    <a:pt x="83" y="0"/>
                  </a:cubicBezTo>
                  <a:cubicBezTo>
                    <a:pt x="108" y="0"/>
                    <a:pt x="127" y="7"/>
                    <a:pt x="142" y="22"/>
                  </a:cubicBezTo>
                  <a:cubicBezTo>
                    <a:pt x="155" y="35"/>
                    <a:pt x="162" y="53"/>
                    <a:pt x="162" y="75"/>
                  </a:cubicBezTo>
                  <a:cubicBezTo>
                    <a:pt x="162" y="82"/>
                    <a:pt x="162" y="89"/>
                    <a:pt x="160" y="95"/>
                  </a:cubicBezTo>
                  <a:close/>
                  <a:moveTo>
                    <a:pt x="84" y="27"/>
                  </a:moveTo>
                  <a:cubicBezTo>
                    <a:pt x="70" y="27"/>
                    <a:pt x="59" y="31"/>
                    <a:pt x="49" y="40"/>
                  </a:cubicBezTo>
                  <a:cubicBezTo>
                    <a:pt x="40" y="49"/>
                    <a:pt x="35" y="59"/>
                    <a:pt x="34" y="72"/>
                  </a:cubicBezTo>
                  <a:lnTo>
                    <a:pt x="131" y="72"/>
                  </a:lnTo>
                  <a:cubicBezTo>
                    <a:pt x="131" y="59"/>
                    <a:pt x="127" y="49"/>
                    <a:pt x="120" y="40"/>
                  </a:cubicBezTo>
                  <a:cubicBezTo>
                    <a:pt x="111" y="31"/>
                    <a:pt x="99" y="27"/>
                    <a:pt x="84" y="27"/>
                  </a:cubicBez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90" name="Google Shape;190;p16"/>
            <p:cNvSpPr/>
            <p:nvPr/>
          </p:nvSpPr>
          <p:spPr>
            <a:xfrm>
              <a:off x="5786" y="3212"/>
              <a:ext cx="26" cy="43"/>
            </a:xfrm>
            <a:custGeom>
              <a:avLst/>
              <a:gdLst/>
              <a:ahLst/>
              <a:cxnLst/>
              <a:rect l="l" t="t" r="r" b="b"/>
              <a:pathLst>
                <a:path w="115" h="183" extrusionOk="0">
                  <a:moveTo>
                    <a:pt x="0" y="169"/>
                  </a:moveTo>
                  <a:lnTo>
                    <a:pt x="11" y="139"/>
                  </a:lnTo>
                  <a:cubicBezTo>
                    <a:pt x="29" y="151"/>
                    <a:pt x="43" y="156"/>
                    <a:pt x="53" y="156"/>
                  </a:cubicBezTo>
                  <a:cubicBezTo>
                    <a:pt x="73" y="156"/>
                    <a:pt x="82" y="148"/>
                    <a:pt x="82" y="132"/>
                  </a:cubicBezTo>
                  <a:cubicBezTo>
                    <a:pt x="82" y="121"/>
                    <a:pt x="73" y="111"/>
                    <a:pt x="54" y="102"/>
                  </a:cubicBezTo>
                  <a:cubicBezTo>
                    <a:pt x="40" y="96"/>
                    <a:pt x="30" y="91"/>
                    <a:pt x="25" y="87"/>
                  </a:cubicBezTo>
                  <a:cubicBezTo>
                    <a:pt x="20" y="84"/>
                    <a:pt x="16" y="80"/>
                    <a:pt x="12" y="76"/>
                  </a:cubicBezTo>
                  <a:cubicBezTo>
                    <a:pt x="9" y="71"/>
                    <a:pt x="6" y="67"/>
                    <a:pt x="4" y="62"/>
                  </a:cubicBezTo>
                  <a:cubicBezTo>
                    <a:pt x="2" y="57"/>
                    <a:pt x="1" y="52"/>
                    <a:pt x="1" y="46"/>
                  </a:cubicBezTo>
                  <a:cubicBezTo>
                    <a:pt x="1" y="32"/>
                    <a:pt x="7" y="21"/>
                    <a:pt x="17" y="12"/>
                  </a:cubicBezTo>
                  <a:cubicBezTo>
                    <a:pt x="28" y="4"/>
                    <a:pt x="41" y="0"/>
                    <a:pt x="58" y="0"/>
                  </a:cubicBezTo>
                  <a:cubicBezTo>
                    <a:pt x="71" y="0"/>
                    <a:pt x="87" y="4"/>
                    <a:pt x="107" y="12"/>
                  </a:cubicBezTo>
                  <a:lnTo>
                    <a:pt x="98" y="41"/>
                  </a:lnTo>
                  <a:cubicBezTo>
                    <a:pt x="86" y="31"/>
                    <a:pt x="73" y="27"/>
                    <a:pt x="61" y="27"/>
                  </a:cubicBezTo>
                  <a:cubicBezTo>
                    <a:pt x="53" y="27"/>
                    <a:pt x="47" y="28"/>
                    <a:pt x="42" y="32"/>
                  </a:cubicBezTo>
                  <a:cubicBezTo>
                    <a:pt x="37" y="35"/>
                    <a:pt x="34" y="40"/>
                    <a:pt x="34" y="45"/>
                  </a:cubicBezTo>
                  <a:cubicBezTo>
                    <a:pt x="34" y="56"/>
                    <a:pt x="41" y="65"/>
                    <a:pt x="53" y="71"/>
                  </a:cubicBezTo>
                  <a:lnTo>
                    <a:pt x="76" y="81"/>
                  </a:lnTo>
                  <a:cubicBezTo>
                    <a:pt x="89" y="87"/>
                    <a:pt x="99" y="94"/>
                    <a:pt x="106" y="102"/>
                  </a:cubicBezTo>
                  <a:cubicBezTo>
                    <a:pt x="112" y="110"/>
                    <a:pt x="115" y="120"/>
                    <a:pt x="115" y="132"/>
                  </a:cubicBezTo>
                  <a:cubicBezTo>
                    <a:pt x="115" y="148"/>
                    <a:pt x="110" y="160"/>
                    <a:pt x="98" y="169"/>
                  </a:cubicBezTo>
                  <a:cubicBezTo>
                    <a:pt x="87" y="178"/>
                    <a:pt x="72" y="183"/>
                    <a:pt x="52" y="183"/>
                  </a:cubicBezTo>
                  <a:cubicBezTo>
                    <a:pt x="34" y="183"/>
                    <a:pt x="17" y="178"/>
                    <a:pt x="0" y="169"/>
                  </a:cubicBez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91" name="Google Shape;191;p16"/>
            <p:cNvSpPr/>
            <p:nvPr/>
          </p:nvSpPr>
          <p:spPr>
            <a:xfrm>
              <a:off x="5816" y="3202"/>
              <a:ext cx="26" cy="53"/>
            </a:xfrm>
            <a:custGeom>
              <a:avLst/>
              <a:gdLst/>
              <a:ahLst/>
              <a:cxnLst/>
              <a:rect l="l" t="t" r="r" b="b"/>
              <a:pathLst>
                <a:path w="113" h="228" extrusionOk="0">
                  <a:moveTo>
                    <a:pt x="21" y="73"/>
                  </a:moveTo>
                  <a:lnTo>
                    <a:pt x="0" y="73"/>
                  </a:lnTo>
                  <a:lnTo>
                    <a:pt x="0" y="49"/>
                  </a:lnTo>
                  <a:lnTo>
                    <a:pt x="21" y="49"/>
                  </a:lnTo>
                  <a:lnTo>
                    <a:pt x="21" y="12"/>
                  </a:lnTo>
                  <a:lnTo>
                    <a:pt x="52" y="0"/>
                  </a:lnTo>
                  <a:lnTo>
                    <a:pt x="52" y="49"/>
                  </a:lnTo>
                  <a:lnTo>
                    <a:pt x="100" y="49"/>
                  </a:lnTo>
                  <a:lnTo>
                    <a:pt x="100" y="73"/>
                  </a:lnTo>
                  <a:lnTo>
                    <a:pt x="52" y="73"/>
                  </a:lnTo>
                  <a:lnTo>
                    <a:pt x="52" y="161"/>
                  </a:lnTo>
                  <a:cubicBezTo>
                    <a:pt x="52" y="175"/>
                    <a:pt x="54" y="186"/>
                    <a:pt x="59" y="192"/>
                  </a:cubicBezTo>
                  <a:cubicBezTo>
                    <a:pt x="64" y="198"/>
                    <a:pt x="72" y="201"/>
                    <a:pt x="83" y="201"/>
                  </a:cubicBezTo>
                  <a:cubicBezTo>
                    <a:pt x="91" y="201"/>
                    <a:pt x="100" y="199"/>
                    <a:pt x="108" y="195"/>
                  </a:cubicBezTo>
                  <a:lnTo>
                    <a:pt x="113" y="223"/>
                  </a:lnTo>
                  <a:cubicBezTo>
                    <a:pt x="100" y="226"/>
                    <a:pt x="86" y="228"/>
                    <a:pt x="70" y="228"/>
                  </a:cubicBezTo>
                  <a:cubicBezTo>
                    <a:pt x="56" y="228"/>
                    <a:pt x="45" y="223"/>
                    <a:pt x="35" y="212"/>
                  </a:cubicBezTo>
                  <a:cubicBezTo>
                    <a:pt x="25" y="202"/>
                    <a:pt x="21" y="189"/>
                    <a:pt x="21" y="173"/>
                  </a:cubicBezTo>
                  <a:lnTo>
                    <a:pt x="21" y="73"/>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92" name="Google Shape;192;p16"/>
            <p:cNvSpPr/>
            <p:nvPr/>
          </p:nvSpPr>
          <p:spPr>
            <a:xfrm>
              <a:off x="5845" y="3198"/>
              <a:ext cx="14" cy="56"/>
            </a:xfrm>
            <a:custGeom>
              <a:avLst/>
              <a:gdLst/>
              <a:ahLst/>
              <a:cxnLst/>
              <a:rect l="l" t="t" r="r" b="b"/>
              <a:pathLst>
                <a:path w="61" h="242" extrusionOk="0">
                  <a:moveTo>
                    <a:pt x="42" y="0"/>
                  </a:moveTo>
                  <a:cubicBezTo>
                    <a:pt x="47" y="0"/>
                    <a:pt x="51" y="2"/>
                    <a:pt x="55" y="6"/>
                  </a:cubicBezTo>
                  <a:cubicBezTo>
                    <a:pt x="59" y="10"/>
                    <a:pt x="61" y="14"/>
                    <a:pt x="61" y="19"/>
                  </a:cubicBezTo>
                  <a:cubicBezTo>
                    <a:pt x="61" y="25"/>
                    <a:pt x="59" y="29"/>
                    <a:pt x="55" y="33"/>
                  </a:cubicBezTo>
                  <a:cubicBezTo>
                    <a:pt x="51" y="37"/>
                    <a:pt x="47" y="39"/>
                    <a:pt x="42" y="39"/>
                  </a:cubicBezTo>
                  <a:cubicBezTo>
                    <a:pt x="36" y="39"/>
                    <a:pt x="32" y="37"/>
                    <a:pt x="28" y="33"/>
                  </a:cubicBezTo>
                  <a:cubicBezTo>
                    <a:pt x="24" y="29"/>
                    <a:pt x="22" y="25"/>
                    <a:pt x="22" y="19"/>
                  </a:cubicBezTo>
                  <a:cubicBezTo>
                    <a:pt x="22" y="14"/>
                    <a:pt x="24" y="9"/>
                    <a:pt x="28" y="6"/>
                  </a:cubicBezTo>
                  <a:cubicBezTo>
                    <a:pt x="32" y="2"/>
                    <a:pt x="36" y="0"/>
                    <a:pt x="42" y="0"/>
                  </a:cubicBezTo>
                  <a:close/>
                  <a:moveTo>
                    <a:pt x="24" y="242"/>
                  </a:moveTo>
                  <a:lnTo>
                    <a:pt x="24" y="93"/>
                  </a:lnTo>
                  <a:lnTo>
                    <a:pt x="0" y="93"/>
                  </a:lnTo>
                  <a:lnTo>
                    <a:pt x="0" y="67"/>
                  </a:lnTo>
                  <a:lnTo>
                    <a:pt x="56" y="67"/>
                  </a:lnTo>
                  <a:lnTo>
                    <a:pt x="56" y="242"/>
                  </a:lnTo>
                  <a:lnTo>
                    <a:pt x="24" y="242"/>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93" name="Google Shape;193;p16"/>
            <p:cNvSpPr/>
            <p:nvPr/>
          </p:nvSpPr>
          <p:spPr>
            <a:xfrm>
              <a:off x="5866" y="3192"/>
              <a:ext cx="33" cy="63"/>
            </a:xfrm>
            <a:custGeom>
              <a:avLst/>
              <a:gdLst/>
              <a:ahLst/>
              <a:cxnLst/>
              <a:rect l="l" t="t" r="r" b="b"/>
              <a:pathLst>
                <a:path w="145" h="270" extrusionOk="0">
                  <a:moveTo>
                    <a:pt x="145" y="105"/>
                  </a:moveTo>
                  <a:lnTo>
                    <a:pt x="129" y="127"/>
                  </a:lnTo>
                  <a:cubicBezTo>
                    <a:pt x="126" y="124"/>
                    <a:pt x="120" y="121"/>
                    <a:pt x="112" y="118"/>
                  </a:cubicBezTo>
                  <a:cubicBezTo>
                    <a:pt x="104" y="115"/>
                    <a:pt x="96" y="114"/>
                    <a:pt x="89" y="114"/>
                  </a:cubicBezTo>
                  <a:cubicBezTo>
                    <a:pt x="72" y="114"/>
                    <a:pt x="58" y="119"/>
                    <a:pt x="48" y="131"/>
                  </a:cubicBezTo>
                  <a:cubicBezTo>
                    <a:pt x="38" y="143"/>
                    <a:pt x="33" y="160"/>
                    <a:pt x="33" y="180"/>
                  </a:cubicBezTo>
                  <a:cubicBezTo>
                    <a:pt x="33" y="201"/>
                    <a:pt x="38" y="217"/>
                    <a:pt x="48" y="227"/>
                  </a:cubicBezTo>
                  <a:cubicBezTo>
                    <a:pt x="59" y="238"/>
                    <a:pt x="73" y="243"/>
                    <a:pt x="91" y="243"/>
                  </a:cubicBezTo>
                  <a:cubicBezTo>
                    <a:pt x="105" y="243"/>
                    <a:pt x="119" y="238"/>
                    <a:pt x="133" y="227"/>
                  </a:cubicBezTo>
                  <a:lnTo>
                    <a:pt x="145" y="253"/>
                  </a:lnTo>
                  <a:cubicBezTo>
                    <a:pt x="129" y="264"/>
                    <a:pt x="108" y="270"/>
                    <a:pt x="83" y="270"/>
                  </a:cubicBezTo>
                  <a:cubicBezTo>
                    <a:pt x="59" y="270"/>
                    <a:pt x="39" y="262"/>
                    <a:pt x="24" y="246"/>
                  </a:cubicBezTo>
                  <a:cubicBezTo>
                    <a:pt x="8" y="230"/>
                    <a:pt x="0" y="208"/>
                    <a:pt x="0" y="180"/>
                  </a:cubicBezTo>
                  <a:cubicBezTo>
                    <a:pt x="0" y="152"/>
                    <a:pt x="8" y="130"/>
                    <a:pt x="25" y="113"/>
                  </a:cubicBezTo>
                  <a:cubicBezTo>
                    <a:pt x="41" y="96"/>
                    <a:pt x="63" y="87"/>
                    <a:pt x="91" y="87"/>
                  </a:cubicBezTo>
                  <a:cubicBezTo>
                    <a:pt x="101" y="87"/>
                    <a:pt x="110" y="89"/>
                    <a:pt x="121" y="93"/>
                  </a:cubicBezTo>
                  <a:cubicBezTo>
                    <a:pt x="132" y="97"/>
                    <a:pt x="139" y="101"/>
                    <a:pt x="145" y="105"/>
                  </a:cubicBezTo>
                  <a:close/>
                  <a:moveTo>
                    <a:pt x="141" y="1"/>
                  </a:moveTo>
                  <a:lnTo>
                    <a:pt x="90" y="55"/>
                  </a:lnTo>
                  <a:lnTo>
                    <a:pt x="73" y="55"/>
                  </a:lnTo>
                  <a:lnTo>
                    <a:pt x="24" y="0"/>
                  </a:lnTo>
                  <a:lnTo>
                    <a:pt x="52" y="0"/>
                  </a:lnTo>
                  <a:lnTo>
                    <a:pt x="81" y="31"/>
                  </a:lnTo>
                  <a:lnTo>
                    <a:pt x="108" y="1"/>
                  </a:lnTo>
                  <a:lnTo>
                    <a:pt x="141" y="1"/>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94" name="Google Shape;194;p16"/>
            <p:cNvSpPr/>
            <p:nvPr/>
          </p:nvSpPr>
          <p:spPr>
            <a:xfrm>
              <a:off x="5905" y="3212"/>
              <a:ext cx="32" cy="42"/>
            </a:xfrm>
            <a:custGeom>
              <a:avLst/>
              <a:gdLst/>
              <a:ahLst/>
              <a:cxnLst/>
              <a:rect l="l" t="t" r="r" b="b"/>
              <a:pathLst>
                <a:path w="139" h="179" extrusionOk="0">
                  <a:moveTo>
                    <a:pt x="108" y="179"/>
                  </a:moveTo>
                  <a:lnTo>
                    <a:pt x="108" y="77"/>
                  </a:lnTo>
                  <a:cubicBezTo>
                    <a:pt x="108" y="58"/>
                    <a:pt x="105" y="45"/>
                    <a:pt x="100" y="38"/>
                  </a:cubicBezTo>
                  <a:cubicBezTo>
                    <a:pt x="94" y="30"/>
                    <a:pt x="85" y="27"/>
                    <a:pt x="71" y="27"/>
                  </a:cubicBezTo>
                  <a:cubicBezTo>
                    <a:pt x="64" y="27"/>
                    <a:pt x="57" y="29"/>
                    <a:pt x="49" y="33"/>
                  </a:cubicBezTo>
                  <a:cubicBezTo>
                    <a:pt x="41" y="37"/>
                    <a:pt x="35" y="43"/>
                    <a:pt x="31" y="49"/>
                  </a:cubicBezTo>
                  <a:lnTo>
                    <a:pt x="31" y="179"/>
                  </a:lnTo>
                  <a:lnTo>
                    <a:pt x="0" y="179"/>
                  </a:lnTo>
                  <a:lnTo>
                    <a:pt x="0" y="4"/>
                  </a:lnTo>
                  <a:lnTo>
                    <a:pt x="21" y="4"/>
                  </a:lnTo>
                  <a:lnTo>
                    <a:pt x="31" y="26"/>
                  </a:lnTo>
                  <a:cubicBezTo>
                    <a:pt x="41" y="9"/>
                    <a:pt x="58" y="0"/>
                    <a:pt x="81" y="0"/>
                  </a:cubicBezTo>
                  <a:cubicBezTo>
                    <a:pt x="120" y="0"/>
                    <a:pt x="139" y="24"/>
                    <a:pt x="139" y="71"/>
                  </a:cubicBezTo>
                  <a:lnTo>
                    <a:pt x="139" y="179"/>
                  </a:lnTo>
                  <a:lnTo>
                    <a:pt x="108" y="179"/>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95" name="Google Shape;195;p16"/>
            <p:cNvSpPr/>
            <p:nvPr/>
          </p:nvSpPr>
          <p:spPr>
            <a:xfrm>
              <a:off x="5944" y="3192"/>
              <a:ext cx="17" cy="62"/>
            </a:xfrm>
            <a:custGeom>
              <a:avLst/>
              <a:gdLst/>
              <a:ahLst/>
              <a:cxnLst/>
              <a:rect l="l" t="t" r="r" b="b"/>
              <a:pathLst>
                <a:path w="76" h="265" extrusionOk="0">
                  <a:moveTo>
                    <a:pt x="24" y="265"/>
                  </a:moveTo>
                  <a:lnTo>
                    <a:pt x="24" y="116"/>
                  </a:lnTo>
                  <a:lnTo>
                    <a:pt x="0" y="116"/>
                  </a:lnTo>
                  <a:lnTo>
                    <a:pt x="0" y="90"/>
                  </a:lnTo>
                  <a:lnTo>
                    <a:pt x="56" y="90"/>
                  </a:lnTo>
                  <a:lnTo>
                    <a:pt x="56" y="265"/>
                  </a:lnTo>
                  <a:lnTo>
                    <a:pt x="24" y="265"/>
                  </a:lnTo>
                  <a:close/>
                  <a:moveTo>
                    <a:pt x="76" y="0"/>
                  </a:moveTo>
                  <a:lnTo>
                    <a:pt x="39" y="54"/>
                  </a:lnTo>
                  <a:lnTo>
                    <a:pt x="16" y="54"/>
                  </a:lnTo>
                  <a:lnTo>
                    <a:pt x="43" y="0"/>
                  </a:lnTo>
                  <a:lnTo>
                    <a:pt x="76" y="0"/>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96" name="Google Shape;196;p16"/>
            <p:cNvSpPr/>
            <p:nvPr/>
          </p:nvSpPr>
          <p:spPr>
            <a:xfrm>
              <a:off x="5987" y="3196"/>
              <a:ext cx="27" cy="58"/>
            </a:xfrm>
            <a:custGeom>
              <a:avLst/>
              <a:gdLst/>
              <a:ahLst/>
              <a:cxnLst/>
              <a:rect l="l" t="t" r="r" b="b"/>
              <a:pathLst>
                <a:path w="116" h="248" extrusionOk="0">
                  <a:moveTo>
                    <a:pt x="107" y="28"/>
                  </a:moveTo>
                  <a:cubicBezTo>
                    <a:pt x="101" y="26"/>
                    <a:pt x="95" y="25"/>
                    <a:pt x="89" y="25"/>
                  </a:cubicBezTo>
                  <a:cubicBezTo>
                    <a:pt x="80" y="25"/>
                    <a:pt x="72" y="29"/>
                    <a:pt x="66" y="36"/>
                  </a:cubicBezTo>
                  <a:cubicBezTo>
                    <a:pt x="60" y="43"/>
                    <a:pt x="56" y="52"/>
                    <a:pt x="56" y="63"/>
                  </a:cubicBezTo>
                  <a:cubicBezTo>
                    <a:pt x="56" y="66"/>
                    <a:pt x="57" y="69"/>
                    <a:pt x="57" y="73"/>
                  </a:cubicBezTo>
                  <a:lnTo>
                    <a:pt x="93" y="73"/>
                  </a:lnTo>
                  <a:lnTo>
                    <a:pt x="93" y="99"/>
                  </a:lnTo>
                  <a:lnTo>
                    <a:pt x="57" y="99"/>
                  </a:lnTo>
                  <a:lnTo>
                    <a:pt x="57" y="248"/>
                  </a:lnTo>
                  <a:lnTo>
                    <a:pt x="26" y="248"/>
                  </a:lnTo>
                  <a:lnTo>
                    <a:pt x="26" y="99"/>
                  </a:lnTo>
                  <a:lnTo>
                    <a:pt x="0" y="99"/>
                  </a:lnTo>
                  <a:lnTo>
                    <a:pt x="0" y="73"/>
                  </a:lnTo>
                  <a:lnTo>
                    <a:pt x="26" y="73"/>
                  </a:lnTo>
                  <a:cubicBezTo>
                    <a:pt x="26" y="50"/>
                    <a:pt x="32" y="32"/>
                    <a:pt x="43" y="20"/>
                  </a:cubicBezTo>
                  <a:cubicBezTo>
                    <a:pt x="54" y="7"/>
                    <a:pt x="68" y="0"/>
                    <a:pt x="87" y="0"/>
                  </a:cubicBezTo>
                  <a:cubicBezTo>
                    <a:pt x="96" y="0"/>
                    <a:pt x="105" y="2"/>
                    <a:pt x="116" y="5"/>
                  </a:cubicBezTo>
                  <a:lnTo>
                    <a:pt x="107" y="28"/>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97" name="Google Shape;197;p16"/>
            <p:cNvSpPr/>
            <p:nvPr/>
          </p:nvSpPr>
          <p:spPr>
            <a:xfrm>
              <a:off x="6014" y="3212"/>
              <a:ext cx="37" cy="43"/>
            </a:xfrm>
            <a:custGeom>
              <a:avLst/>
              <a:gdLst/>
              <a:ahLst/>
              <a:cxnLst/>
              <a:rect l="l" t="t" r="r" b="b"/>
              <a:pathLst>
                <a:path w="159" h="183" extrusionOk="0">
                  <a:moveTo>
                    <a:pt x="0" y="91"/>
                  </a:moveTo>
                  <a:cubicBezTo>
                    <a:pt x="0" y="64"/>
                    <a:pt x="8" y="42"/>
                    <a:pt x="22" y="25"/>
                  </a:cubicBezTo>
                  <a:cubicBezTo>
                    <a:pt x="37" y="9"/>
                    <a:pt x="56" y="0"/>
                    <a:pt x="80" y="0"/>
                  </a:cubicBezTo>
                  <a:cubicBezTo>
                    <a:pt x="105" y="0"/>
                    <a:pt x="125" y="8"/>
                    <a:pt x="139" y="24"/>
                  </a:cubicBezTo>
                  <a:cubicBezTo>
                    <a:pt x="152" y="40"/>
                    <a:pt x="159" y="63"/>
                    <a:pt x="159" y="91"/>
                  </a:cubicBezTo>
                  <a:cubicBezTo>
                    <a:pt x="159" y="119"/>
                    <a:pt x="152" y="142"/>
                    <a:pt x="138" y="158"/>
                  </a:cubicBezTo>
                  <a:cubicBezTo>
                    <a:pt x="124" y="175"/>
                    <a:pt x="104" y="183"/>
                    <a:pt x="80" y="183"/>
                  </a:cubicBezTo>
                  <a:cubicBezTo>
                    <a:pt x="55" y="183"/>
                    <a:pt x="35" y="174"/>
                    <a:pt x="21" y="158"/>
                  </a:cubicBezTo>
                  <a:cubicBezTo>
                    <a:pt x="7" y="141"/>
                    <a:pt x="0" y="119"/>
                    <a:pt x="0" y="91"/>
                  </a:cubicBezTo>
                  <a:close/>
                  <a:moveTo>
                    <a:pt x="33" y="91"/>
                  </a:moveTo>
                  <a:cubicBezTo>
                    <a:pt x="33" y="135"/>
                    <a:pt x="49" y="157"/>
                    <a:pt x="80" y="157"/>
                  </a:cubicBezTo>
                  <a:cubicBezTo>
                    <a:pt x="95" y="157"/>
                    <a:pt x="106" y="151"/>
                    <a:pt x="114" y="140"/>
                  </a:cubicBezTo>
                  <a:cubicBezTo>
                    <a:pt x="122" y="128"/>
                    <a:pt x="127" y="112"/>
                    <a:pt x="127" y="91"/>
                  </a:cubicBezTo>
                  <a:cubicBezTo>
                    <a:pt x="127" y="48"/>
                    <a:pt x="111" y="26"/>
                    <a:pt x="80" y="26"/>
                  </a:cubicBezTo>
                  <a:cubicBezTo>
                    <a:pt x="66" y="26"/>
                    <a:pt x="54" y="32"/>
                    <a:pt x="46" y="43"/>
                  </a:cubicBezTo>
                  <a:cubicBezTo>
                    <a:pt x="37" y="55"/>
                    <a:pt x="33" y="71"/>
                    <a:pt x="33" y="91"/>
                  </a:cubicBez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98" name="Google Shape;198;p16"/>
            <p:cNvSpPr/>
            <p:nvPr/>
          </p:nvSpPr>
          <p:spPr>
            <a:xfrm>
              <a:off x="6057" y="3212"/>
              <a:ext cx="32" cy="42"/>
            </a:xfrm>
            <a:custGeom>
              <a:avLst/>
              <a:gdLst/>
              <a:ahLst/>
              <a:cxnLst/>
              <a:rect l="l" t="t" r="r" b="b"/>
              <a:pathLst>
                <a:path w="139" h="179" extrusionOk="0">
                  <a:moveTo>
                    <a:pt x="108" y="179"/>
                  </a:moveTo>
                  <a:lnTo>
                    <a:pt x="108" y="77"/>
                  </a:lnTo>
                  <a:cubicBezTo>
                    <a:pt x="108" y="58"/>
                    <a:pt x="105" y="45"/>
                    <a:pt x="100" y="38"/>
                  </a:cubicBezTo>
                  <a:cubicBezTo>
                    <a:pt x="94" y="30"/>
                    <a:pt x="84" y="27"/>
                    <a:pt x="71" y="27"/>
                  </a:cubicBezTo>
                  <a:cubicBezTo>
                    <a:pt x="64" y="27"/>
                    <a:pt x="57" y="29"/>
                    <a:pt x="49" y="33"/>
                  </a:cubicBezTo>
                  <a:cubicBezTo>
                    <a:pt x="41" y="37"/>
                    <a:pt x="35" y="43"/>
                    <a:pt x="31" y="49"/>
                  </a:cubicBezTo>
                  <a:lnTo>
                    <a:pt x="31" y="179"/>
                  </a:lnTo>
                  <a:lnTo>
                    <a:pt x="0" y="179"/>
                  </a:lnTo>
                  <a:lnTo>
                    <a:pt x="0" y="4"/>
                  </a:lnTo>
                  <a:lnTo>
                    <a:pt x="21" y="4"/>
                  </a:lnTo>
                  <a:lnTo>
                    <a:pt x="31" y="26"/>
                  </a:lnTo>
                  <a:cubicBezTo>
                    <a:pt x="41" y="9"/>
                    <a:pt x="58" y="0"/>
                    <a:pt x="81" y="0"/>
                  </a:cubicBezTo>
                  <a:cubicBezTo>
                    <a:pt x="120" y="0"/>
                    <a:pt x="139" y="24"/>
                    <a:pt x="139" y="71"/>
                  </a:cubicBezTo>
                  <a:lnTo>
                    <a:pt x="139" y="179"/>
                  </a:lnTo>
                  <a:lnTo>
                    <a:pt x="108" y="179"/>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99" name="Google Shape;199;p16"/>
            <p:cNvSpPr/>
            <p:nvPr/>
          </p:nvSpPr>
          <p:spPr>
            <a:xfrm>
              <a:off x="6096" y="3196"/>
              <a:ext cx="35" cy="59"/>
            </a:xfrm>
            <a:custGeom>
              <a:avLst/>
              <a:gdLst/>
              <a:ahLst/>
              <a:cxnLst/>
              <a:rect l="l" t="t" r="r" b="b"/>
              <a:pathLst>
                <a:path w="153" h="252" extrusionOk="0">
                  <a:moveTo>
                    <a:pt x="122" y="248"/>
                  </a:moveTo>
                  <a:lnTo>
                    <a:pt x="122" y="235"/>
                  </a:lnTo>
                  <a:cubicBezTo>
                    <a:pt x="111" y="246"/>
                    <a:pt x="95" y="252"/>
                    <a:pt x="74" y="252"/>
                  </a:cubicBezTo>
                  <a:cubicBezTo>
                    <a:pt x="52" y="252"/>
                    <a:pt x="34" y="244"/>
                    <a:pt x="21" y="228"/>
                  </a:cubicBezTo>
                  <a:cubicBezTo>
                    <a:pt x="7" y="212"/>
                    <a:pt x="0" y="191"/>
                    <a:pt x="0" y="165"/>
                  </a:cubicBezTo>
                  <a:cubicBezTo>
                    <a:pt x="0" y="138"/>
                    <a:pt x="8" y="116"/>
                    <a:pt x="24" y="97"/>
                  </a:cubicBezTo>
                  <a:cubicBezTo>
                    <a:pt x="40" y="79"/>
                    <a:pt x="58" y="69"/>
                    <a:pt x="80" y="69"/>
                  </a:cubicBezTo>
                  <a:cubicBezTo>
                    <a:pt x="98" y="69"/>
                    <a:pt x="112" y="74"/>
                    <a:pt x="122" y="82"/>
                  </a:cubicBezTo>
                  <a:lnTo>
                    <a:pt x="122" y="0"/>
                  </a:lnTo>
                  <a:lnTo>
                    <a:pt x="153" y="0"/>
                  </a:lnTo>
                  <a:lnTo>
                    <a:pt x="153" y="248"/>
                  </a:lnTo>
                  <a:lnTo>
                    <a:pt x="122" y="248"/>
                  </a:lnTo>
                  <a:close/>
                  <a:moveTo>
                    <a:pt x="122" y="113"/>
                  </a:moveTo>
                  <a:cubicBezTo>
                    <a:pt x="114" y="101"/>
                    <a:pt x="103" y="96"/>
                    <a:pt x="89" y="96"/>
                  </a:cubicBezTo>
                  <a:cubicBezTo>
                    <a:pt x="73" y="96"/>
                    <a:pt x="59" y="102"/>
                    <a:pt x="49" y="114"/>
                  </a:cubicBezTo>
                  <a:cubicBezTo>
                    <a:pt x="38" y="127"/>
                    <a:pt x="33" y="143"/>
                    <a:pt x="33" y="162"/>
                  </a:cubicBezTo>
                  <a:cubicBezTo>
                    <a:pt x="33" y="204"/>
                    <a:pt x="52" y="225"/>
                    <a:pt x="91" y="225"/>
                  </a:cubicBezTo>
                  <a:cubicBezTo>
                    <a:pt x="96" y="225"/>
                    <a:pt x="102" y="224"/>
                    <a:pt x="109" y="221"/>
                  </a:cubicBezTo>
                  <a:cubicBezTo>
                    <a:pt x="116" y="218"/>
                    <a:pt x="120" y="214"/>
                    <a:pt x="122" y="211"/>
                  </a:cubicBezTo>
                  <a:lnTo>
                    <a:pt x="122" y="113"/>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00" name="Google Shape;200;p16"/>
            <p:cNvSpPr/>
            <p:nvPr/>
          </p:nvSpPr>
          <p:spPr>
            <a:xfrm>
              <a:off x="6135" y="3213"/>
              <a:ext cx="37" cy="57"/>
            </a:xfrm>
            <a:custGeom>
              <a:avLst/>
              <a:gdLst/>
              <a:ahLst/>
              <a:cxnLst/>
              <a:rect l="l" t="t" r="r" b="b"/>
              <a:pathLst>
                <a:path w="162" h="244" extrusionOk="0">
                  <a:moveTo>
                    <a:pt x="87" y="205"/>
                  </a:moveTo>
                  <a:cubicBezTo>
                    <a:pt x="83" y="216"/>
                    <a:pt x="75" y="226"/>
                    <a:pt x="62" y="233"/>
                  </a:cubicBezTo>
                  <a:cubicBezTo>
                    <a:pt x="49" y="241"/>
                    <a:pt x="34" y="244"/>
                    <a:pt x="18" y="244"/>
                  </a:cubicBezTo>
                  <a:lnTo>
                    <a:pt x="18" y="216"/>
                  </a:lnTo>
                  <a:cubicBezTo>
                    <a:pt x="31" y="216"/>
                    <a:pt x="42" y="213"/>
                    <a:pt x="52" y="207"/>
                  </a:cubicBezTo>
                  <a:cubicBezTo>
                    <a:pt x="61" y="201"/>
                    <a:pt x="66" y="194"/>
                    <a:pt x="66" y="185"/>
                  </a:cubicBezTo>
                  <a:cubicBezTo>
                    <a:pt x="66" y="176"/>
                    <a:pt x="64" y="166"/>
                    <a:pt x="61" y="157"/>
                  </a:cubicBezTo>
                  <a:cubicBezTo>
                    <a:pt x="57" y="147"/>
                    <a:pt x="53" y="136"/>
                    <a:pt x="47" y="122"/>
                  </a:cubicBezTo>
                  <a:lnTo>
                    <a:pt x="0" y="0"/>
                  </a:lnTo>
                  <a:lnTo>
                    <a:pt x="32" y="0"/>
                  </a:lnTo>
                  <a:lnTo>
                    <a:pt x="83" y="136"/>
                  </a:lnTo>
                  <a:lnTo>
                    <a:pt x="130" y="0"/>
                  </a:lnTo>
                  <a:lnTo>
                    <a:pt x="162" y="0"/>
                  </a:lnTo>
                  <a:lnTo>
                    <a:pt x="87" y="205"/>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01" name="Google Shape;201;p16"/>
            <p:cNvSpPr/>
            <p:nvPr/>
          </p:nvSpPr>
          <p:spPr>
            <a:xfrm>
              <a:off x="4856" y="3292"/>
              <a:ext cx="46" cy="58"/>
            </a:xfrm>
            <a:custGeom>
              <a:avLst/>
              <a:gdLst/>
              <a:ahLst/>
              <a:cxnLst/>
              <a:rect l="l" t="t" r="r" b="b"/>
              <a:pathLst>
                <a:path w="201" h="249" extrusionOk="0">
                  <a:moveTo>
                    <a:pt x="0" y="122"/>
                  </a:moveTo>
                  <a:cubicBezTo>
                    <a:pt x="0" y="87"/>
                    <a:pt x="9" y="58"/>
                    <a:pt x="26" y="35"/>
                  </a:cubicBezTo>
                  <a:cubicBezTo>
                    <a:pt x="44" y="11"/>
                    <a:pt x="67" y="0"/>
                    <a:pt x="97" y="0"/>
                  </a:cubicBezTo>
                  <a:cubicBezTo>
                    <a:pt x="131" y="0"/>
                    <a:pt x="156" y="10"/>
                    <a:pt x="174" y="32"/>
                  </a:cubicBezTo>
                  <a:cubicBezTo>
                    <a:pt x="192" y="54"/>
                    <a:pt x="201" y="84"/>
                    <a:pt x="201" y="122"/>
                  </a:cubicBezTo>
                  <a:cubicBezTo>
                    <a:pt x="201" y="162"/>
                    <a:pt x="192" y="193"/>
                    <a:pt x="174" y="215"/>
                  </a:cubicBezTo>
                  <a:cubicBezTo>
                    <a:pt x="156" y="237"/>
                    <a:pt x="130" y="249"/>
                    <a:pt x="97" y="249"/>
                  </a:cubicBezTo>
                  <a:cubicBezTo>
                    <a:pt x="67" y="249"/>
                    <a:pt x="43" y="237"/>
                    <a:pt x="26" y="213"/>
                  </a:cubicBezTo>
                  <a:cubicBezTo>
                    <a:pt x="9" y="190"/>
                    <a:pt x="0" y="159"/>
                    <a:pt x="0" y="122"/>
                  </a:cubicBezTo>
                  <a:close/>
                  <a:moveTo>
                    <a:pt x="35" y="122"/>
                  </a:moveTo>
                  <a:cubicBezTo>
                    <a:pt x="35" y="150"/>
                    <a:pt x="40" y="173"/>
                    <a:pt x="51" y="191"/>
                  </a:cubicBezTo>
                  <a:cubicBezTo>
                    <a:pt x="62" y="210"/>
                    <a:pt x="77" y="219"/>
                    <a:pt x="97" y="219"/>
                  </a:cubicBezTo>
                  <a:cubicBezTo>
                    <a:pt x="119" y="219"/>
                    <a:pt x="137" y="211"/>
                    <a:pt x="148" y="194"/>
                  </a:cubicBezTo>
                  <a:cubicBezTo>
                    <a:pt x="160" y="177"/>
                    <a:pt x="166" y="153"/>
                    <a:pt x="166" y="122"/>
                  </a:cubicBezTo>
                  <a:cubicBezTo>
                    <a:pt x="166" y="60"/>
                    <a:pt x="143" y="29"/>
                    <a:pt x="97" y="29"/>
                  </a:cubicBezTo>
                  <a:cubicBezTo>
                    <a:pt x="77" y="29"/>
                    <a:pt x="61" y="38"/>
                    <a:pt x="51" y="54"/>
                  </a:cubicBezTo>
                  <a:cubicBezTo>
                    <a:pt x="40" y="71"/>
                    <a:pt x="35" y="94"/>
                    <a:pt x="35" y="122"/>
                  </a:cubicBez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02" name="Google Shape;202;p16"/>
            <p:cNvSpPr/>
            <p:nvPr/>
          </p:nvSpPr>
          <p:spPr>
            <a:xfrm>
              <a:off x="4910" y="3307"/>
              <a:ext cx="35" cy="58"/>
            </a:xfrm>
            <a:custGeom>
              <a:avLst/>
              <a:gdLst/>
              <a:ahLst/>
              <a:cxnLst/>
              <a:rect l="l" t="t" r="r" b="b"/>
              <a:pathLst>
                <a:path w="153" h="248" extrusionOk="0">
                  <a:moveTo>
                    <a:pt x="31" y="170"/>
                  </a:moveTo>
                  <a:lnTo>
                    <a:pt x="31" y="248"/>
                  </a:lnTo>
                  <a:lnTo>
                    <a:pt x="0" y="248"/>
                  </a:lnTo>
                  <a:lnTo>
                    <a:pt x="0" y="4"/>
                  </a:lnTo>
                  <a:lnTo>
                    <a:pt x="31" y="4"/>
                  </a:lnTo>
                  <a:lnTo>
                    <a:pt x="31" y="18"/>
                  </a:lnTo>
                  <a:cubicBezTo>
                    <a:pt x="43" y="6"/>
                    <a:pt x="57" y="0"/>
                    <a:pt x="74" y="0"/>
                  </a:cubicBezTo>
                  <a:cubicBezTo>
                    <a:pt x="99" y="0"/>
                    <a:pt x="118" y="8"/>
                    <a:pt x="132" y="24"/>
                  </a:cubicBezTo>
                  <a:cubicBezTo>
                    <a:pt x="146" y="39"/>
                    <a:pt x="153" y="62"/>
                    <a:pt x="153" y="92"/>
                  </a:cubicBezTo>
                  <a:cubicBezTo>
                    <a:pt x="153" y="119"/>
                    <a:pt x="146" y="141"/>
                    <a:pt x="132" y="157"/>
                  </a:cubicBezTo>
                  <a:cubicBezTo>
                    <a:pt x="118" y="174"/>
                    <a:pt x="98" y="183"/>
                    <a:pt x="71" y="183"/>
                  </a:cubicBezTo>
                  <a:cubicBezTo>
                    <a:pt x="64" y="183"/>
                    <a:pt x="56" y="181"/>
                    <a:pt x="47" y="179"/>
                  </a:cubicBezTo>
                  <a:cubicBezTo>
                    <a:pt x="39" y="176"/>
                    <a:pt x="33" y="173"/>
                    <a:pt x="31" y="170"/>
                  </a:cubicBezTo>
                  <a:close/>
                  <a:moveTo>
                    <a:pt x="31" y="42"/>
                  </a:moveTo>
                  <a:lnTo>
                    <a:pt x="31" y="144"/>
                  </a:lnTo>
                  <a:cubicBezTo>
                    <a:pt x="33" y="147"/>
                    <a:pt x="37" y="150"/>
                    <a:pt x="44" y="153"/>
                  </a:cubicBezTo>
                  <a:cubicBezTo>
                    <a:pt x="50" y="155"/>
                    <a:pt x="56" y="157"/>
                    <a:pt x="62" y="157"/>
                  </a:cubicBezTo>
                  <a:cubicBezTo>
                    <a:pt x="101" y="157"/>
                    <a:pt x="120" y="135"/>
                    <a:pt x="120" y="91"/>
                  </a:cubicBezTo>
                  <a:cubicBezTo>
                    <a:pt x="120" y="69"/>
                    <a:pt x="116" y="52"/>
                    <a:pt x="106" y="42"/>
                  </a:cubicBezTo>
                  <a:cubicBezTo>
                    <a:pt x="97" y="32"/>
                    <a:pt x="83" y="27"/>
                    <a:pt x="62" y="27"/>
                  </a:cubicBezTo>
                  <a:cubicBezTo>
                    <a:pt x="58" y="27"/>
                    <a:pt x="53" y="28"/>
                    <a:pt x="46" y="31"/>
                  </a:cubicBezTo>
                  <a:cubicBezTo>
                    <a:pt x="40" y="34"/>
                    <a:pt x="35" y="38"/>
                    <a:pt x="31" y="42"/>
                  </a:cubicBez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03" name="Google Shape;203;p16"/>
            <p:cNvSpPr/>
            <p:nvPr/>
          </p:nvSpPr>
          <p:spPr>
            <a:xfrm>
              <a:off x="4949" y="3307"/>
              <a:ext cx="38" cy="43"/>
            </a:xfrm>
            <a:custGeom>
              <a:avLst/>
              <a:gdLst/>
              <a:ahLst/>
              <a:cxnLst/>
              <a:rect l="l" t="t" r="r" b="b"/>
              <a:pathLst>
                <a:path w="162" h="183" extrusionOk="0">
                  <a:moveTo>
                    <a:pt x="159" y="95"/>
                  </a:moveTo>
                  <a:lnTo>
                    <a:pt x="33" y="95"/>
                  </a:lnTo>
                  <a:cubicBezTo>
                    <a:pt x="33" y="115"/>
                    <a:pt x="38" y="131"/>
                    <a:pt x="50" y="142"/>
                  </a:cubicBezTo>
                  <a:cubicBezTo>
                    <a:pt x="60" y="152"/>
                    <a:pt x="72" y="157"/>
                    <a:pt x="88" y="157"/>
                  </a:cubicBezTo>
                  <a:cubicBezTo>
                    <a:pt x="106" y="157"/>
                    <a:pt x="121" y="151"/>
                    <a:pt x="133" y="141"/>
                  </a:cubicBezTo>
                  <a:lnTo>
                    <a:pt x="146" y="163"/>
                  </a:lnTo>
                  <a:cubicBezTo>
                    <a:pt x="141" y="168"/>
                    <a:pt x="134" y="172"/>
                    <a:pt x="124" y="176"/>
                  </a:cubicBezTo>
                  <a:cubicBezTo>
                    <a:pt x="111" y="181"/>
                    <a:pt x="97" y="183"/>
                    <a:pt x="82" y="183"/>
                  </a:cubicBezTo>
                  <a:cubicBezTo>
                    <a:pt x="60" y="183"/>
                    <a:pt x="41" y="175"/>
                    <a:pt x="26" y="160"/>
                  </a:cubicBezTo>
                  <a:cubicBezTo>
                    <a:pt x="8" y="144"/>
                    <a:pt x="0" y="122"/>
                    <a:pt x="0" y="94"/>
                  </a:cubicBezTo>
                  <a:cubicBezTo>
                    <a:pt x="0" y="65"/>
                    <a:pt x="9" y="41"/>
                    <a:pt x="26" y="24"/>
                  </a:cubicBezTo>
                  <a:cubicBezTo>
                    <a:pt x="42" y="8"/>
                    <a:pt x="61" y="0"/>
                    <a:pt x="82" y="0"/>
                  </a:cubicBezTo>
                  <a:cubicBezTo>
                    <a:pt x="107" y="0"/>
                    <a:pt x="127" y="7"/>
                    <a:pt x="141" y="22"/>
                  </a:cubicBezTo>
                  <a:cubicBezTo>
                    <a:pt x="155" y="35"/>
                    <a:pt x="162" y="53"/>
                    <a:pt x="162" y="76"/>
                  </a:cubicBezTo>
                  <a:cubicBezTo>
                    <a:pt x="162" y="83"/>
                    <a:pt x="161" y="89"/>
                    <a:pt x="159" y="95"/>
                  </a:cubicBezTo>
                  <a:close/>
                  <a:moveTo>
                    <a:pt x="84" y="27"/>
                  </a:moveTo>
                  <a:cubicBezTo>
                    <a:pt x="70" y="27"/>
                    <a:pt x="58" y="31"/>
                    <a:pt x="49" y="40"/>
                  </a:cubicBezTo>
                  <a:cubicBezTo>
                    <a:pt x="40" y="49"/>
                    <a:pt x="35" y="59"/>
                    <a:pt x="33" y="72"/>
                  </a:cubicBezTo>
                  <a:lnTo>
                    <a:pt x="131" y="72"/>
                  </a:lnTo>
                  <a:cubicBezTo>
                    <a:pt x="131" y="59"/>
                    <a:pt x="127" y="49"/>
                    <a:pt x="119" y="40"/>
                  </a:cubicBezTo>
                  <a:cubicBezTo>
                    <a:pt x="110" y="31"/>
                    <a:pt x="99" y="27"/>
                    <a:pt x="84" y="27"/>
                  </a:cubicBez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04" name="Google Shape;204;p16"/>
            <p:cNvSpPr/>
            <p:nvPr/>
          </p:nvSpPr>
          <p:spPr>
            <a:xfrm>
              <a:off x="4994" y="3307"/>
              <a:ext cx="24" cy="42"/>
            </a:xfrm>
            <a:custGeom>
              <a:avLst/>
              <a:gdLst/>
              <a:ahLst/>
              <a:cxnLst/>
              <a:rect l="l" t="t" r="r" b="b"/>
              <a:pathLst>
                <a:path w="106" h="180" extrusionOk="0">
                  <a:moveTo>
                    <a:pt x="93" y="34"/>
                  </a:moveTo>
                  <a:cubicBezTo>
                    <a:pt x="87" y="29"/>
                    <a:pt x="80" y="27"/>
                    <a:pt x="73" y="27"/>
                  </a:cubicBezTo>
                  <a:cubicBezTo>
                    <a:pt x="62" y="27"/>
                    <a:pt x="52" y="32"/>
                    <a:pt x="44" y="42"/>
                  </a:cubicBezTo>
                  <a:cubicBezTo>
                    <a:pt x="36" y="52"/>
                    <a:pt x="31" y="64"/>
                    <a:pt x="31" y="79"/>
                  </a:cubicBezTo>
                  <a:lnTo>
                    <a:pt x="31" y="180"/>
                  </a:lnTo>
                  <a:lnTo>
                    <a:pt x="0" y="180"/>
                  </a:lnTo>
                  <a:lnTo>
                    <a:pt x="0" y="4"/>
                  </a:lnTo>
                  <a:lnTo>
                    <a:pt x="31" y="4"/>
                  </a:lnTo>
                  <a:lnTo>
                    <a:pt x="31" y="32"/>
                  </a:lnTo>
                  <a:cubicBezTo>
                    <a:pt x="43" y="11"/>
                    <a:pt x="60" y="0"/>
                    <a:pt x="82" y="0"/>
                  </a:cubicBezTo>
                  <a:cubicBezTo>
                    <a:pt x="88" y="0"/>
                    <a:pt x="96" y="1"/>
                    <a:pt x="106" y="3"/>
                  </a:cubicBezTo>
                  <a:lnTo>
                    <a:pt x="93" y="34"/>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05" name="Google Shape;205;p16"/>
            <p:cNvSpPr/>
            <p:nvPr/>
          </p:nvSpPr>
          <p:spPr>
            <a:xfrm>
              <a:off x="5021" y="3307"/>
              <a:ext cx="34" cy="43"/>
            </a:xfrm>
            <a:custGeom>
              <a:avLst/>
              <a:gdLst/>
              <a:ahLst/>
              <a:cxnLst/>
              <a:rect l="l" t="t" r="r" b="b"/>
              <a:pathLst>
                <a:path w="151" h="183" extrusionOk="0">
                  <a:moveTo>
                    <a:pt x="109" y="159"/>
                  </a:moveTo>
                  <a:cubicBezTo>
                    <a:pt x="96" y="175"/>
                    <a:pt x="77" y="183"/>
                    <a:pt x="51" y="183"/>
                  </a:cubicBezTo>
                  <a:cubicBezTo>
                    <a:pt x="38" y="183"/>
                    <a:pt x="26" y="178"/>
                    <a:pt x="16" y="168"/>
                  </a:cubicBezTo>
                  <a:cubicBezTo>
                    <a:pt x="5" y="158"/>
                    <a:pt x="0" y="145"/>
                    <a:pt x="0" y="130"/>
                  </a:cubicBezTo>
                  <a:cubicBezTo>
                    <a:pt x="0" y="113"/>
                    <a:pt x="8" y="98"/>
                    <a:pt x="24" y="85"/>
                  </a:cubicBezTo>
                  <a:cubicBezTo>
                    <a:pt x="39" y="73"/>
                    <a:pt x="59" y="67"/>
                    <a:pt x="83" y="67"/>
                  </a:cubicBezTo>
                  <a:cubicBezTo>
                    <a:pt x="90" y="67"/>
                    <a:pt x="98" y="68"/>
                    <a:pt x="106" y="71"/>
                  </a:cubicBezTo>
                  <a:cubicBezTo>
                    <a:pt x="106" y="43"/>
                    <a:pt x="93" y="28"/>
                    <a:pt x="68" y="28"/>
                  </a:cubicBezTo>
                  <a:cubicBezTo>
                    <a:pt x="48" y="28"/>
                    <a:pt x="33" y="34"/>
                    <a:pt x="23" y="44"/>
                  </a:cubicBezTo>
                  <a:lnTo>
                    <a:pt x="10" y="18"/>
                  </a:lnTo>
                  <a:cubicBezTo>
                    <a:pt x="16" y="13"/>
                    <a:pt x="24" y="9"/>
                    <a:pt x="34" y="6"/>
                  </a:cubicBezTo>
                  <a:cubicBezTo>
                    <a:pt x="45" y="2"/>
                    <a:pt x="55" y="0"/>
                    <a:pt x="64" y="0"/>
                  </a:cubicBezTo>
                  <a:cubicBezTo>
                    <a:pt x="90" y="0"/>
                    <a:pt x="108" y="6"/>
                    <a:pt x="120" y="18"/>
                  </a:cubicBezTo>
                  <a:cubicBezTo>
                    <a:pt x="131" y="29"/>
                    <a:pt x="137" y="48"/>
                    <a:pt x="137" y="73"/>
                  </a:cubicBezTo>
                  <a:lnTo>
                    <a:pt x="137" y="136"/>
                  </a:lnTo>
                  <a:cubicBezTo>
                    <a:pt x="137" y="152"/>
                    <a:pt x="142" y="162"/>
                    <a:pt x="151" y="167"/>
                  </a:cubicBezTo>
                  <a:lnTo>
                    <a:pt x="151" y="183"/>
                  </a:lnTo>
                  <a:cubicBezTo>
                    <a:pt x="138" y="183"/>
                    <a:pt x="129" y="181"/>
                    <a:pt x="122" y="177"/>
                  </a:cubicBezTo>
                  <a:cubicBezTo>
                    <a:pt x="116" y="174"/>
                    <a:pt x="112" y="168"/>
                    <a:pt x="109" y="159"/>
                  </a:cubicBezTo>
                  <a:close/>
                  <a:moveTo>
                    <a:pt x="106" y="93"/>
                  </a:moveTo>
                  <a:cubicBezTo>
                    <a:pt x="96" y="91"/>
                    <a:pt x="89" y="90"/>
                    <a:pt x="85" y="90"/>
                  </a:cubicBezTo>
                  <a:cubicBezTo>
                    <a:pt x="69" y="90"/>
                    <a:pt x="56" y="94"/>
                    <a:pt x="47" y="102"/>
                  </a:cubicBezTo>
                  <a:cubicBezTo>
                    <a:pt x="37" y="110"/>
                    <a:pt x="32" y="120"/>
                    <a:pt x="32" y="131"/>
                  </a:cubicBezTo>
                  <a:cubicBezTo>
                    <a:pt x="32" y="149"/>
                    <a:pt x="42" y="158"/>
                    <a:pt x="64" y="158"/>
                  </a:cubicBezTo>
                  <a:cubicBezTo>
                    <a:pt x="80" y="158"/>
                    <a:pt x="94" y="151"/>
                    <a:pt x="106" y="136"/>
                  </a:cubicBezTo>
                  <a:lnTo>
                    <a:pt x="106" y="93"/>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06" name="Google Shape;206;p16"/>
            <p:cNvSpPr/>
            <p:nvPr/>
          </p:nvSpPr>
          <p:spPr>
            <a:xfrm>
              <a:off x="5060" y="3287"/>
              <a:ext cx="34" cy="63"/>
            </a:xfrm>
            <a:custGeom>
              <a:avLst/>
              <a:gdLst/>
              <a:ahLst/>
              <a:cxnLst/>
              <a:rect l="l" t="t" r="r" b="b"/>
              <a:pathLst>
                <a:path w="145" h="270" extrusionOk="0">
                  <a:moveTo>
                    <a:pt x="144" y="105"/>
                  </a:moveTo>
                  <a:lnTo>
                    <a:pt x="128" y="127"/>
                  </a:lnTo>
                  <a:cubicBezTo>
                    <a:pt x="125" y="124"/>
                    <a:pt x="120" y="121"/>
                    <a:pt x="112" y="118"/>
                  </a:cubicBezTo>
                  <a:cubicBezTo>
                    <a:pt x="103" y="115"/>
                    <a:pt x="96" y="114"/>
                    <a:pt x="88" y="114"/>
                  </a:cubicBezTo>
                  <a:cubicBezTo>
                    <a:pt x="71" y="114"/>
                    <a:pt x="57" y="120"/>
                    <a:pt x="47" y="131"/>
                  </a:cubicBezTo>
                  <a:cubicBezTo>
                    <a:pt x="37" y="143"/>
                    <a:pt x="32" y="160"/>
                    <a:pt x="32" y="180"/>
                  </a:cubicBezTo>
                  <a:cubicBezTo>
                    <a:pt x="32" y="201"/>
                    <a:pt x="38" y="217"/>
                    <a:pt x="48" y="227"/>
                  </a:cubicBezTo>
                  <a:cubicBezTo>
                    <a:pt x="58" y="238"/>
                    <a:pt x="72" y="244"/>
                    <a:pt x="90" y="244"/>
                  </a:cubicBezTo>
                  <a:cubicBezTo>
                    <a:pt x="104" y="244"/>
                    <a:pt x="118" y="238"/>
                    <a:pt x="132" y="227"/>
                  </a:cubicBezTo>
                  <a:lnTo>
                    <a:pt x="145" y="254"/>
                  </a:lnTo>
                  <a:cubicBezTo>
                    <a:pt x="128" y="264"/>
                    <a:pt x="107" y="270"/>
                    <a:pt x="83" y="270"/>
                  </a:cubicBezTo>
                  <a:cubicBezTo>
                    <a:pt x="59" y="270"/>
                    <a:pt x="39" y="262"/>
                    <a:pt x="23" y="246"/>
                  </a:cubicBezTo>
                  <a:cubicBezTo>
                    <a:pt x="7" y="230"/>
                    <a:pt x="0" y="208"/>
                    <a:pt x="0" y="180"/>
                  </a:cubicBezTo>
                  <a:cubicBezTo>
                    <a:pt x="0" y="152"/>
                    <a:pt x="8" y="130"/>
                    <a:pt x="24" y="113"/>
                  </a:cubicBezTo>
                  <a:cubicBezTo>
                    <a:pt x="40" y="96"/>
                    <a:pt x="63" y="87"/>
                    <a:pt x="91" y="87"/>
                  </a:cubicBezTo>
                  <a:cubicBezTo>
                    <a:pt x="100" y="87"/>
                    <a:pt x="110" y="89"/>
                    <a:pt x="120" y="93"/>
                  </a:cubicBezTo>
                  <a:cubicBezTo>
                    <a:pt x="131" y="97"/>
                    <a:pt x="139" y="101"/>
                    <a:pt x="144" y="105"/>
                  </a:cubicBezTo>
                  <a:close/>
                  <a:moveTo>
                    <a:pt x="140" y="1"/>
                  </a:moveTo>
                  <a:lnTo>
                    <a:pt x="90" y="56"/>
                  </a:lnTo>
                  <a:lnTo>
                    <a:pt x="72" y="56"/>
                  </a:lnTo>
                  <a:lnTo>
                    <a:pt x="23" y="0"/>
                  </a:lnTo>
                  <a:lnTo>
                    <a:pt x="52" y="0"/>
                  </a:lnTo>
                  <a:lnTo>
                    <a:pt x="81" y="32"/>
                  </a:lnTo>
                  <a:lnTo>
                    <a:pt x="108" y="1"/>
                  </a:lnTo>
                  <a:lnTo>
                    <a:pt x="140" y="1"/>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07" name="Google Shape;207;p16"/>
            <p:cNvSpPr/>
            <p:nvPr/>
          </p:nvSpPr>
          <p:spPr>
            <a:xfrm>
              <a:off x="5101" y="3307"/>
              <a:ext cx="32" cy="42"/>
            </a:xfrm>
            <a:custGeom>
              <a:avLst/>
              <a:gdLst/>
              <a:ahLst/>
              <a:cxnLst/>
              <a:rect l="l" t="t" r="r" b="b"/>
              <a:pathLst>
                <a:path w="139" h="180" extrusionOk="0">
                  <a:moveTo>
                    <a:pt x="108" y="180"/>
                  </a:moveTo>
                  <a:lnTo>
                    <a:pt x="108" y="77"/>
                  </a:lnTo>
                  <a:cubicBezTo>
                    <a:pt x="108" y="59"/>
                    <a:pt x="105" y="45"/>
                    <a:pt x="99" y="38"/>
                  </a:cubicBezTo>
                  <a:cubicBezTo>
                    <a:pt x="94" y="30"/>
                    <a:pt x="84" y="27"/>
                    <a:pt x="71" y="27"/>
                  </a:cubicBezTo>
                  <a:cubicBezTo>
                    <a:pt x="64" y="27"/>
                    <a:pt x="57" y="29"/>
                    <a:pt x="49" y="33"/>
                  </a:cubicBezTo>
                  <a:cubicBezTo>
                    <a:pt x="41" y="37"/>
                    <a:pt x="35" y="43"/>
                    <a:pt x="31" y="49"/>
                  </a:cubicBezTo>
                  <a:lnTo>
                    <a:pt x="31" y="180"/>
                  </a:lnTo>
                  <a:lnTo>
                    <a:pt x="0" y="180"/>
                  </a:lnTo>
                  <a:lnTo>
                    <a:pt x="0" y="4"/>
                  </a:lnTo>
                  <a:lnTo>
                    <a:pt x="21" y="4"/>
                  </a:lnTo>
                  <a:lnTo>
                    <a:pt x="31" y="26"/>
                  </a:lnTo>
                  <a:cubicBezTo>
                    <a:pt x="41" y="9"/>
                    <a:pt x="58" y="0"/>
                    <a:pt x="81" y="0"/>
                  </a:cubicBezTo>
                  <a:cubicBezTo>
                    <a:pt x="120" y="0"/>
                    <a:pt x="139" y="24"/>
                    <a:pt x="139" y="71"/>
                  </a:cubicBezTo>
                  <a:lnTo>
                    <a:pt x="139" y="180"/>
                  </a:lnTo>
                  <a:lnTo>
                    <a:pt x="108" y="180"/>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08" name="Google Shape;208;p16"/>
            <p:cNvSpPr/>
            <p:nvPr/>
          </p:nvSpPr>
          <p:spPr>
            <a:xfrm>
              <a:off x="5140" y="3287"/>
              <a:ext cx="18" cy="62"/>
            </a:xfrm>
            <a:custGeom>
              <a:avLst/>
              <a:gdLst/>
              <a:ahLst/>
              <a:cxnLst/>
              <a:rect l="l" t="t" r="r" b="b"/>
              <a:pathLst>
                <a:path w="76" h="266" extrusionOk="0">
                  <a:moveTo>
                    <a:pt x="25" y="266"/>
                  </a:moveTo>
                  <a:lnTo>
                    <a:pt x="25" y="116"/>
                  </a:lnTo>
                  <a:lnTo>
                    <a:pt x="0" y="116"/>
                  </a:lnTo>
                  <a:lnTo>
                    <a:pt x="0" y="90"/>
                  </a:lnTo>
                  <a:lnTo>
                    <a:pt x="56" y="90"/>
                  </a:lnTo>
                  <a:lnTo>
                    <a:pt x="56" y="266"/>
                  </a:lnTo>
                  <a:lnTo>
                    <a:pt x="25" y="266"/>
                  </a:lnTo>
                  <a:close/>
                  <a:moveTo>
                    <a:pt x="76" y="0"/>
                  </a:moveTo>
                  <a:lnTo>
                    <a:pt x="39" y="55"/>
                  </a:lnTo>
                  <a:lnTo>
                    <a:pt x="16" y="55"/>
                  </a:lnTo>
                  <a:lnTo>
                    <a:pt x="44" y="0"/>
                  </a:lnTo>
                  <a:lnTo>
                    <a:pt x="76" y="0"/>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09" name="Google Shape;209;p16"/>
            <p:cNvSpPr/>
            <p:nvPr/>
          </p:nvSpPr>
          <p:spPr>
            <a:xfrm>
              <a:off x="5187" y="3307"/>
              <a:ext cx="35" cy="58"/>
            </a:xfrm>
            <a:custGeom>
              <a:avLst/>
              <a:gdLst/>
              <a:ahLst/>
              <a:cxnLst/>
              <a:rect l="l" t="t" r="r" b="b"/>
              <a:pathLst>
                <a:path w="153" h="248" extrusionOk="0">
                  <a:moveTo>
                    <a:pt x="31" y="170"/>
                  </a:moveTo>
                  <a:lnTo>
                    <a:pt x="31" y="248"/>
                  </a:lnTo>
                  <a:lnTo>
                    <a:pt x="0" y="248"/>
                  </a:lnTo>
                  <a:lnTo>
                    <a:pt x="0" y="4"/>
                  </a:lnTo>
                  <a:lnTo>
                    <a:pt x="31" y="4"/>
                  </a:lnTo>
                  <a:lnTo>
                    <a:pt x="31" y="18"/>
                  </a:lnTo>
                  <a:cubicBezTo>
                    <a:pt x="43" y="6"/>
                    <a:pt x="57" y="0"/>
                    <a:pt x="74" y="0"/>
                  </a:cubicBezTo>
                  <a:cubicBezTo>
                    <a:pt x="99" y="0"/>
                    <a:pt x="118" y="8"/>
                    <a:pt x="132" y="24"/>
                  </a:cubicBezTo>
                  <a:cubicBezTo>
                    <a:pt x="146" y="39"/>
                    <a:pt x="153" y="62"/>
                    <a:pt x="153" y="92"/>
                  </a:cubicBezTo>
                  <a:cubicBezTo>
                    <a:pt x="153" y="119"/>
                    <a:pt x="146" y="141"/>
                    <a:pt x="132" y="157"/>
                  </a:cubicBezTo>
                  <a:cubicBezTo>
                    <a:pt x="118" y="174"/>
                    <a:pt x="98" y="183"/>
                    <a:pt x="71" y="183"/>
                  </a:cubicBezTo>
                  <a:cubicBezTo>
                    <a:pt x="64" y="183"/>
                    <a:pt x="56" y="181"/>
                    <a:pt x="47" y="179"/>
                  </a:cubicBezTo>
                  <a:cubicBezTo>
                    <a:pt x="39" y="176"/>
                    <a:pt x="33" y="173"/>
                    <a:pt x="31" y="170"/>
                  </a:cubicBezTo>
                  <a:close/>
                  <a:moveTo>
                    <a:pt x="31" y="42"/>
                  </a:moveTo>
                  <a:lnTo>
                    <a:pt x="31" y="144"/>
                  </a:lnTo>
                  <a:cubicBezTo>
                    <a:pt x="33" y="147"/>
                    <a:pt x="37" y="150"/>
                    <a:pt x="43" y="153"/>
                  </a:cubicBezTo>
                  <a:cubicBezTo>
                    <a:pt x="50" y="155"/>
                    <a:pt x="56" y="157"/>
                    <a:pt x="62" y="157"/>
                  </a:cubicBezTo>
                  <a:cubicBezTo>
                    <a:pt x="101" y="157"/>
                    <a:pt x="120" y="135"/>
                    <a:pt x="120" y="91"/>
                  </a:cubicBezTo>
                  <a:cubicBezTo>
                    <a:pt x="120" y="69"/>
                    <a:pt x="115" y="52"/>
                    <a:pt x="106" y="42"/>
                  </a:cubicBezTo>
                  <a:cubicBezTo>
                    <a:pt x="97" y="32"/>
                    <a:pt x="82" y="27"/>
                    <a:pt x="62" y="27"/>
                  </a:cubicBezTo>
                  <a:cubicBezTo>
                    <a:pt x="58" y="27"/>
                    <a:pt x="52" y="28"/>
                    <a:pt x="46" y="31"/>
                  </a:cubicBezTo>
                  <a:cubicBezTo>
                    <a:pt x="40" y="34"/>
                    <a:pt x="35" y="38"/>
                    <a:pt x="31" y="42"/>
                  </a:cubicBez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10" name="Google Shape;210;p16"/>
            <p:cNvSpPr/>
            <p:nvPr/>
          </p:nvSpPr>
          <p:spPr>
            <a:xfrm>
              <a:off x="5230" y="3307"/>
              <a:ext cx="24" cy="42"/>
            </a:xfrm>
            <a:custGeom>
              <a:avLst/>
              <a:gdLst/>
              <a:ahLst/>
              <a:cxnLst/>
              <a:rect l="l" t="t" r="r" b="b"/>
              <a:pathLst>
                <a:path w="106" h="180" extrusionOk="0">
                  <a:moveTo>
                    <a:pt x="93" y="34"/>
                  </a:moveTo>
                  <a:cubicBezTo>
                    <a:pt x="86" y="29"/>
                    <a:pt x="79" y="27"/>
                    <a:pt x="72" y="27"/>
                  </a:cubicBezTo>
                  <a:cubicBezTo>
                    <a:pt x="61" y="27"/>
                    <a:pt x="51" y="32"/>
                    <a:pt x="43" y="42"/>
                  </a:cubicBezTo>
                  <a:cubicBezTo>
                    <a:pt x="35" y="52"/>
                    <a:pt x="31" y="64"/>
                    <a:pt x="31" y="79"/>
                  </a:cubicBezTo>
                  <a:lnTo>
                    <a:pt x="31" y="180"/>
                  </a:lnTo>
                  <a:lnTo>
                    <a:pt x="0" y="180"/>
                  </a:lnTo>
                  <a:lnTo>
                    <a:pt x="0" y="4"/>
                  </a:lnTo>
                  <a:lnTo>
                    <a:pt x="31" y="4"/>
                  </a:lnTo>
                  <a:lnTo>
                    <a:pt x="31" y="32"/>
                  </a:lnTo>
                  <a:cubicBezTo>
                    <a:pt x="42" y="11"/>
                    <a:pt x="59" y="0"/>
                    <a:pt x="81" y="0"/>
                  </a:cubicBezTo>
                  <a:cubicBezTo>
                    <a:pt x="87" y="0"/>
                    <a:pt x="95" y="1"/>
                    <a:pt x="106" y="3"/>
                  </a:cubicBezTo>
                  <a:lnTo>
                    <a:pt x="93" y="34"/>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11" name="Google Shape;211;p16"/>
            <p:cNvSpPr/>
            <p:nvPr/>
          </p:nvSpPr>
          <p:spPr>
            <a:xfrm>
              <a:off x="5256" y="3307"/>
              <a:ext cx="37" cy="43"/>
            </a:xfrm>
            <a:custGeom>
              <a:avLst/>
              <a:gdLst/>
              <a:ahLst/>
              <a:cxnLst/>
              <a:rect l="l" t="t" r="r" b="b"/>
              <a:pathLst>
                <a:path w="159" h="183" extrusionOk="0">
                  <a:moveTo>
                    <a:pt x="0" y="91"/>
                  </a:moveTo>
                  <a:cubicBezTo>
                    <a:pt x="0" y="64"/>
                    <a:pt x="8" y="42"/>
                    <a:pt x="22" y="25"/>
                  </a:cubicBezTo>
                  <a:cubicBezTo>
                    <a:pt x="37" y="9"/>
                    <a:pt x="56" y="0"/>
                    <a:pt x="80" y="0"/>
                  </a:cubicBezTo>
                  <a:cubicBezTo>
                    <a:pt x="105" y="0"/>
                    <a:pt x="125" y="8"/>
                    <a:pt x="139" y="24"/>
                  </a:cubicBezTo>
                  <a:cubicBezTo>
                    <a:pt x="152" y="40"/>
                    <a:pt x="159" y="63"/>
                    <a:pt x="159" y="91"/>
                  </a:cubicBezTo>
                  <a:cubicBezTo>
                    <a:pt x="159" y="120"/>
                    <a:pt x="152" y="142"/>
                    <a:pt x="138" y="158"/>
                  </a:cubicBezTo>
                  <a:cubicBezTo>
                    <a:pt x="124" y="175"/>
                    <a:pt x="105" y="183"/>
                    <a:pt x="80" y="183"/>
                  </a:cubicBezTo>
                  <a:cubicBezTo>
                    <a:pt x="55" y="183"/>
                    <a:pt x="35" y="175"/>
                    <a:pt x="21" y="158"/>
                  </a:cubicBezTo>
                  <a:cubicBezTo>
                    <a:pt x="7" y="141"/>
                    <a:pt x="0" y="119"/>
                    <a:pt x="0" y="91"/>
                  </a:cubicBezTo>
                  <a:close/>
                  <a:moveTo>
                    <a:pt x="33" y="91"/>
                  </a:moveTo>
                  <a:cubicBezTo>
                    <a:pt x="33" y="135"/>
                    <a:pt x="49" y="157"/>
                    <a:pt x="80" y="157"/>
                  </a:cubicBezTo>
                  <a:cubicBezTo>
                    <a:pt x="95" y="157"/>
                    <a:pt x="106" y="151"/>
                    <a:pt x="114" y="140"/>
                  </a:cubicBezTo>
                  <a:cubicBezTo>
                    <a:pt x="123" y="128"/>
                    <a:pt x="127" y="112"/>
                    <a:pt x="127" y="91"/>
                  </a:cubicBezTo>
                  <a:cubicBezTo>
                    <a:pt x="127" y="48"/>
                    <a:pt x="111" y="26"/>
                    <a:pt x="80" y="26"/>
                  </a:cubicBezTo>
                  <a:cubicBezTo>
                    <a:pt x="66" y="26"/>
                    <a:pt x="54" y="32"/>
                    <a:pt x="46" y="43"/>
                  </a:cubicBezTo>
                  <a:cubicBezTo>
                    <a:pt x="37" y="55"/>
                    <a:pt x="33" y="71"/>
                    <a:pt x="33" y="91"/>
                  </a:cubicBez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12" name="Google Shape;212;p16"/>
            <p:cNvSpPr/>
            <p:nvPr/>
          </p:nvSpPr>
          <p:spPr>
            <a:xfrm>
              <a:off x="5298" y="3305"/>
              <a:ext cx="33" cy="60"/>
            </a:xfrm>
            <a:custGeom>
              <a:avLst/>
              <a:gdLst/>
              <a:ahLst/>
              <a:cxnLst/>
              <a:rect l="l" t="t" r="r" b="b"/>
              <a:pathLst>
                <a:path w="146" h="256" extrusionOk="0">
                  <a:moveTo>
                    <a:pt x="3" y="236"/>
                  </a:moveTo>
                  <a:lnTo>
                    <a:pt x="20" y="211"/>
                  </a:lnTo>
                  <a:cubicBezTo>
                    <a:pt x="38" y="223"/>
                    <a:pt x="55" y="229"/>
                    <a:pt x="70" y="229"/>
                  </a:cubicBezTo>
                  <a:cubicBezTo>
                    <a:pt x="84" y="229"/>
                    <a:pt x="95" y="226"/>
                    <a:pt x="104" y="222"/>
                  </a:cubicBezTo>
                  <a:cubicBezTo>
                    <a:pt x="112" y="217"/>
                    <a:pt x="116" y="211"/>
                    <a:pt x="116" y="203"/>
                  </a:cubicBezTo>
                  <a:cubicBezTo>
                    <a:pt x="116" y="189"/>
                    <a:pt x="105" y="182"/>
                    <a:pt x="85" y="182"/>
                  </a:cubicBezTo>
                  <a:cubicBezTo>
                    <a:pt x="81" y="182"/>
                    <a:pt x="75" y="183"/>
                    <a:pt x="66" y="185"/>
                  </a:cubicBezTo>
                  <a:cubicBezTo>
                    <a:pt x="57" y="186"/>
                    <a:pt x="49" y="187"/>
                    <a:pt x="44" y="187"/>
                  </a:cubicBezTo>
                  <a:cubicBezTo>
                    <a:pt x="19" y="187"/>
                    <a:pt x="7" y="178"/>
                    <a:pt x="7" y="159"/>
                  </a:cubicBezTo>
                  <a:cubicBezTo>
                    <a:pt x="7" y="153"/>
                    <a:pt x="10" y="148"/>
                    <a:pt x="16" y="143"/>
                  </a:cubicBezTo>
                  <a:cubicBezTo>
                    <a:pt x="22" y="139"/>
                    <a:pt x="29" y="135"/>
                    <a:pt x="37" y="133"/>
                  </a:cubicBezTo>
                  <a:cubicBezTo>
                    <a:pt x="13" y="122"/>
                    <a:pt x="0" y="101"/>
                    <a:pt x="0" y="73"/>
                  </a:cubicBezTo>
                  <a:cubicBezTo>
                    <a:pt x="0" y="54"/>
                    <a:pt x="7" y="39"/>
                    <a:pt x="20" y="27"/>
                  </a:cubicBezTo>
                  <a:cubicBezTo>
                    <a:pt x="32" y="15"/>
                    <a:pt x="48" y="8"/>
                    <a:pt x="67" y="8"/>
                  </a:cubicBezTo>
                  <a:cubicBezTo>
                    <a:pt x="84" y="8"/>
                    <a:pt x="98" y="12"/>
                    <a:pt x="108" y="19"/>
                  </a:cubicBezTo>
                  <a:lnTo>
                    <a:pt x="123" y="0"/>
                  </a:lnTo>
                  <a:lnTo>
                    <a:pt x="144" y="20"/>
                  </a:lnTo>
                  <a:lnTo>
                    <a:pt x="125" y="34"/>
                  </a:lnTo>
                  <a:cubicBezTo>
                    <a:pt x="133" y="44"/>
                    <a:pt x="137" y="58"/>
                    <a:pt x="137" y="74"/>
                  </a:cubicBezTo>
                  <a:cubicBezTo>
                    <a:pt x="137" y="92"/>
                    <a:pt x="131" y="107"/>
                    <a:pt x="120" y="119"/>
                  </a:cubicBezTo>
                  <a:cubicBezTo>
                    <a:pt x="109" y="131"/>
                    <a:pt x="95" y="138"/>
                    <a:pt x="77" y="140"/>
                  </a:cubicBezTo>
                  <a:lnTo>
                    <a:pt x="51" y="142"/>
                  </a:lnTo>
                  <a:cubicBezTo>
                    <a:pt x="48" y="143"/>
                    <a:pt x="44" y="144"/>
                    <a:pt x="39" y="146"/>
                  </a:cubicBezTo>
                  <a:cubicBezTo>
                    <a:pt x="33" y="148"/>
                    <a:pt x="31" y="151"/>
                    <a:pt x="31" y="154"/>
                  </a:cubicBezTo>
                  <a:cubicBezTo>
                    <a:pt x="31" y="158"/>
                    <a:pt x="36" y="161"/>
                    <a:pt x="47" y="161"/>
                  </a:cubicBezTo>
                  <a:cubicBezTo>
                    <a:pt x="52" y="161"/>
                    <a:pt x="59" y="160"/>
                    <a:pt x="69" y="158"/>
                  </a:cubicBezTo>
                  <a:cubicBezTo>
                    <a:pt x="79" y="156"/>
                    <a:pt x="86" y="156"/>
                    <a:pt x="91" y="156"/>
                  </a:cubicBezTo>
                  <a:cubicBezTo>
                    <a:pt x="108" y="156"/>
                    <a:pt x="122" y="160"/>
                    <a:pt x="132" y="168"/>
                  </a:cubicBezTo>
                  <a:cubicBezTo>
                    <a:pt x="141" y="176"/>
                    <a:pt x="146" y="188"/>
                    <a:pt x="146" y="202"/>
                  </a:cubicBezTo>
                  <a:cubicBezTo>
                    <a:pt x="146" y="219"/>
                    <a:pt x="139" y="232"/>
                    <a:pt x="124" y="242"/>
                  </a:cubicBezTo>
                  <a:cubicBezTo>
                    <a:pt x="110" y="252"/>
                    <a:pt x="92" y="256"/>
                    <a:pt x="69" y="256"/>
                  </a:cubicBezTo>
                  <a:cubicBezTo>
                    <a:pt x="58" y="256"/>
                    <a:pt x="46" y="254"/>
                    <a:pt x="33" y="250"/>
                  </a:cubicBezTo>
                  <a:cubicBezTo>
                    <a:pt x="21" y="246"/>
                    <a:pt x="11" y="241"/>
                    <a:pt x="3" y="236"/>
                  </a:cubicBezTo>
                  <a:close/>
                  <a:moveTo>
                    <a:pt x="69" y="34"/>
                  </a:moveTo>
                  <a:cubicBezTo>
                    <a:pt x="58" y="34"/>
                    <a:pt x="49" y="37"/>
                    <a:pt x="43" y="45"/>
                  </a:cubicBezTo>
                  <a:cubicBezTo>
                    <a:pt x="36" y="53"/>
                    <a:pt x="32" y="62"/>
                    <a:pt x="32" y="73"/>
                  </a:cubicBezTo>
                  <a:cubicBezTo>
                    <a:pt x="32" y="85"/>
                    <a:pt x="36" y="95"/>
                    <a:pt x="42" y="103"/>
                  </a:cubicBezTo>
                  <a:cubicBezTo>
                    <a:pt x="49" y="111"/>
                    <a:pt x="58" y="115"/>
                    <a:pt x="69" y="115"/>
                  </a:cubicBezTo>
                  <a:cubicBezTo>
                    <a:pt x="80" y="115"/>
                    <a:pt x="89" y="112"/>
                    <a:pt x="95" y="104"/>
                  </a:cubicBezTo>
                  <a:cubicBezTo>
                    <a:pt x="101" y="96"/>
                    <a:pt x="104" y="86"/>
                    <a:pt x="104" y="73"/>
                  </a:cubicBezTo>
                  <a:cubicBezTo>
                    <a:pt x="104" y="62"/>
                    <a:pt x="101" y="53"/>
                    <a:pt x="94" y="45"/>
                  </a:cubicBezTo>
                  <a:cubicBezTo>
                    <a:pt x="88" y="37"/>
                    <a:pt x="79" y="34"/>
                    <a:pt x="69" y="34"/>
                  </a:cubicBez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13" name="Google Shape;213;p16"/>
            <p:cNvSpPr/>
            <p:nvPr/>
          </p:nvSpPr>
          <p:spPr>
            <a:xfrm>
              <a:off x="5339" y="3307"/>
              <a:ext cx="24" cy="42"/>
            </a:xfrm>
            <a:custGeom>
              <a:avLst/>
              <a:gdLst/>
              <a:ahLst/>
              <a:cxnLst/>
              <a:rect l="l" t="t" r="r" b="b"/>
              <a:pathLst>
                <a:path w="106" h="180" extrusionOk="0">
                  <a:moveTo>
                    <a:pt x="93" y="34"/>
                  </a:moveTo>
                  <a:cubicBezTo>
                    <a:pt x="86" y="29"/>
                    <a:pt x="79" y="27"/>
                    <a:pt x="72" y="27"/>
                  </a:cubicBezTo>
                  <a:cubicBezTo>
                    <a:pt x="61" y="27"/>
                    <a:pt x="52" y="32"/>
                    <a:pt x="43" y="42"/>
                  </a:cubicBezTo>
                  <a:cubicBezTo>
                    <a:pt x="35" y="52"/>
                    <a:pt x="31" y="64"/>
                    <a:pt x="31" y="79"/>
                  </a:cubicBezTo>
                  <a:lnTo>
                    <a:pt x="31" y="180"/>
                  </a:lnTo>
                  <a:lnTo>
                    <a:pt x="0" y="180"/>
                  </a:lnTo>
                  <a:lnTo>
                    <a:pt x="0" y="4"/>
                  </a:lnTo>
                  <a:lnTo>
                    <a:pt x="31" y="4"/>
                  </a:lnTo>
                  <a:lnTo>
                    <a:pt x="31" y="32"/>
                  </a:lnTo>
                  <a:cubicBezTo>
                    <a:pt x="42" y="11"/>
                    <a:pt x="59" y="0"/>
                    <a:pt x="82" y="0"/>
                  </a:cubicBezTo>
                  <a:cubicBezTo>
                    <a:pt x="87" y="0"/>
                    <a:pt x="95" y="1"/>
                    <a:pt x="106" y="3"/>
                  </a:cubicBezTo>
                  <a:lnTo>
                    <a:pt x="93" y="34"/>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14" name="Google Shape;214;p16"/>
            <p:cNvSpPr/>
            <p:nvPr/>
          </p:nvSpPr>
          <p:spPr>
            <a:xfrm>
              <a:off x="5366" y="3307"/>
              <a:ext cx="34" cy="43"/>
            </a:xfrm>
            <a:custGeom>
              <a:avLst/>
              <a:gdLst/>
              <a:ahLst/>
              <a:cxnLst/>
              <a:rect l="l" t="t" r="r" b="b"/>
              <a:pathLst>
                <a:path w="150" h="183" extrusionOk="0">
                  <a:moveTo>
                    <a:pt x="108" y="159"/>
                  </a:moveTo>
                  <a:cubicBezTo>
                    <a:pt x="96" y="175"/>
                    <a:pt x="77" y="183"/>
                    <a:pt x="51" y="183"/>
                  </a:cubicBezTo>
                  <a:cubicBezTo>
                    <a:pt x="37" y="183"/>
                    <a:pt x="25" y="178"/>
                    <a:pt x="15" y="168"/>
                  </a:cubicBezTo>
                  <a:cubicBezTo>
                    <a:pt x="5" y="158"/>
                    <a:pt x="0" y="145"/>
                    <a:pt x="0" y="130"/>
                  </a:cubicBezTo>
                  <a:cubicBezTo>
                    <a:pt x="0" y="113"/>
                    <a:pt x="8" y="98"/>
                    <a:pt x="23" y="85"/>
                  </a:cubicBezTo>
                  <a:cubicBezTo>
                    <a:pt x="39" y="73"/>
                    <a:pt x="59" y="67"/>
                    <a:pt x="83" y="67"/>
                  </a:cubicBezTo>
                  <a:cubicBezTo>
                    <a:pt x="90" y="67"/>
                    <a:pt x="97" y="68"/>
                    <a:pt x="105" y="71"/>
                  </a:cubicBezTo>
                  <a:cubicBezTo>
                    <a:pt x="105" y="43"/>
                    <a:pt x="93" y="28"/>
                    <a:pt x="67" y="28"/>
                  </a:cubicBezTo>
                  <a:cubicBezTo>
                    <a:pt x="48" y="28"/>
                    <a:pt x="33" y="34"/>
                    <a:pt x="22" y="44"/>
                  </a:cubicBezTo>
                  <a:lnTo>
                    <a:pt x="9" y="18"/>
                  </a:lnTo>
                  <a:cubicBezTo>
                    <a:pt x="15" y="13"/>
                    <a:pt x="23" y="9"/>
                    <a:pt x="34" y="6"/>
                  </a:cubicBezTo>
                  <a:cubicBezTo>
                    <a:pt x="44" y="2"/>
                    <a:pt x="54" y="0"/>
                    <a:pt x="64" y="0"/>
                  </a:cubicBezTo>
                  <a:cubicBezTo>
                    <a:pt x="89" y="0"/>
                    <a:pt x="108" y="6"/>
                    <a:pt x="119" y="18"/>
                  </a:cubicBezTo>
                  <a:cubicBezTo>
                    <a:pt x="131" y="29"/>
                    <a:pt x="137" y="48"/>
                    <a:pt x="137" y="73"/>
                  </a:cubicBezTo>
                  <a:lnTo>
                    <a:pt x="137" y="136"/>
                  </a:lnTo>
                  <a:cubicBezTo>
                    <a:pt x="137" y="152"/>
                    <a:pt x="141" y="162"/>
                    <a:pt x="150" y="167"/>
                  </a:cubicBezTo>
                  <a:lnTo>
                    <a:pt x="150" y="183"/>
                  </a:lnTo>
                  <a:cubicBezTo>
                    <a:pt x="138" y="183"/>
                    <a:pt x="128" y="181"/>
                    <a:pt x="122" y="177"/>
                  </a:cubicBezTo>
                  <a:cubicBezTo>
                    <a:pt x="116" y="174"/>
                    <a:pt x="111" y="168"/>
                    <a:pt x="108" y="159"/>
                  </a:cubicBezTo>
                  <a:close/>
                  <a:moveTo>
                    <a:pt x="105" y="93"/>
                  </a:moveTo>
                  <a:cubicBezTo>
                    <a:pt x="95" y="91"/>
                    <a:pt x="89" y="90"/>
                    <a:pt x="85" y="90"/>
                  </a:cubicBezTo>
                  <a:cubicBezTo>
                    <a:pt x="69" y="90"/>
                    <a:pt x="56" y="94"/>
                    <a:pt x="46" y="102"/>
                  </a:cubicBezTo>
                  <a:cubicBezTo>
                    <a:pt x="36" y="110"/>
                    <a:pt x="31" y="120"/>
                    <a:pt x="31" y="131"/>
                  </a:cubicBezTo>
                  <a:cubicBezTo>
                    <a:pt x="31" y="149"/>
                    <a:pt x="42" y="158"/>
                    <a:pt x="63" y="158"/>
                  </a:cubicBezTo>
                  <a:cubicBezTo>
                    <a:pt x="79" y="158"/>
                    <a:pt x="93" y="151"/>
                    <a:pt x="105" y="136"/>
                  </a:cubicBezTo>
                  <a:lnTo>
                    <a:pt x="105" y="93"/>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15" name="Google Shape;215;p16"/>
            <p:cNvSpPr/>
            <p:nvPr/>
          </p:nvSpPr>
          <p:spPr>
            <a:xfrm>
              <a:off x="5408" y="3307"/>
              <a:ext cx="53" cy="42"/>
            </a:xfrm>
            <a:custGeom>
              <a:avLst/>
              <a:gdLst/>
              <a:ahLst/>
              <a:cxnLst/>
              <a:rect l="l" t="t" r="r" b="b"/>
              <a:pathLst>
                <a:path w="234" h="180" extrusionOk="0">
                  <a:moveTo>
                    <a:pt x="203" y="180"/>
                  </a:moveTo>
                  <a:lnTo>
                    <a:pt x="203" y="68"/>
                  </a:lnTo>
                  <a:cubicBezTo>
                    <a:pt x="203" y="41"/>
                    <a:pt x="191" y="27"/>
                    <a:pt x="167" y="27"/>
                  </a:cubicBezTo>
                  <a:cubicBezTo>
                    <a:pt x="160" y="27"/>
                    <a:pt x="153" y="29"/>
                    <a:pt x="146" y="34"/>
                  </a:cubicBezTo>
                  <a:cubicBezTo>
                    <a:pt x="140" y="38"/>
                    <a:pt x="135" y="44"/>
                    <a:pt x="133" y="50"/>
                  </a:cubicBezTo>
                  <a:lnTo>
                    <a:pt x="133" y="180"/>
                  </a:lnTo>
                  <a:lnTo>
                    <a:pt x="101" y="180"/>
                  </a:lnTo>
                  <a:lnTo>
                    <a:pt x="101" y="55"/>
                  </a:lnTo>
                  <a:cubicBezTo>
                    <a:pt x="101" y="46"/>
                    <a:pt x="98" y="39"/>
                    <a:pt x="92" y="34"/>
                  </a:cubicBezTo>
                  <a:cubicBezTo>
                    <a:pt x="85" y="29"/>
                    <a:pt x="77" y="27"/>
                    <a:pt x="66" y="27"/>
                  </a:cubicBezTo>
                  <a:cubicBezTo>
                    <a:pt x="60" y="27"/>
                    <a:pt x="53" y="29"/>
                    <a:pt x="46" y="34"/>
                  </a:cubicBezTo>
                  <a:cubicBezTo>
                    <a:pt x="39" y="39"/>
                    <a:pt x="34" y="44"/>
                    <a:pt x="31" y="50"/>
                  </a:cubicBezTo>
                  <a:lnTo>
                    <a:pt x="31" y="180"/>
                  </a:lnTo>
                  <a:lnTo>
                    <a:pt x="0" y="180"/>
                  </a:lnTo>
                  <a:lnTo>
                    <a:pt x="0" y="4"/>
                  </a:lnTo>
                  <a:lnTo>
                    <a:pt x="20" y="4"/>
                  </a:lnTo>
                  <a:lnTo>
                    <a:pt x="30" y="24"/>
                  </a:lnTo>
                  <a:cubicBezTo>
                    <a:pt x="42" y="8"/>
                    <a:pt x="57" y="0"/>
                    <a:pt x="76" y="0"/>
                  </a:cubicBezTo>
                  <a:cubicBezTo>
                    <a:pt x="101" y="0"/>
                    <a:pt x="118" y="8"/>
                    <a:pt x="128" y="24"/>
                  </a:cubicBezTo>
                  <a:cubicBezTo>
                    <a:pt x="132" y="17"/>
                    <a:pt x="138" y="12"/>
                    <a:pt x="148" y="7"/>
                  </a:cubicBezTo>
                  <a:cubicBezTo>
                    <a:pt x="157" y="3"/>
                    <a:pt x="167" y="0"/>
                    <a:pt x="177" y="0"/>
                  </a:cubicBezTo>
                  <a:cubicBezTo>
                    <a:pt x="195" y="0"/>
                    <a:pt x="210" y="6"/>
                    <a:pt x="219" y="17"/>
                  </a:cubicBezTo>
                  <a:cubicBezTo>
                    <a:pt x="229" y="27"/>
                    <a:pt x="234" y="43"/>
                    <a:pt x="234" y="62"/>
                  </a:cubicBezTo>
                  <a:lnTo>
                    <a:pt x="234" y="180"/>
                  </a:lnTo>
                  <a:lnTo>
                    <a:pt x="203" y="180"/>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16" name="Google Shape;216;p16"/>
            <p:cNvSpPr/>
            <p:nvPr/>
          </p:nvSpPr>
          <p:spPr>
            <a:xfrm>
              <a:off x="5490" y="3293"/>
              <a:ext cx="44" cy="57"/>
            </a:xfrm>
            <a:custGeom>
              <a:avLst/>
              <a:gdLst/>
              <a:ahLst/>
              <a:cxnLst/>
              <a:rect l="l" t="t" r="r" b="b"/>
              <a:pathLst>
                <a:path w="193" h="244" extrusionOk="0">
                  <a:moveTo>
                    <a:pt x="106" y="244"/>
                  </a:moveTo>
                  <a:lnTo>
                    <a:pt x="90" y="244"/>
                  </a:lnTo>
                  <a:lnTo>
                    <a:pt x="0" y="0"/>
                  </a:lnTo>
                  <a:lnTo>
                    <a:pt x="37" y="0"/>
                  </a:lnTo>
                  <a:lnTo>
                    <a:pt x="98" y="177"/>
                  </a:lnTo>
                  <a:lnTo>
                    <a:pt x="158" y="0"/>
                  </a:lnTo>
                  <a:lnTo>
                    <a:pt x="193" y="0"/>
                  </a:lnTo>
                  <a:lnTo>
                    <a:pt x="106" y="244"/>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17" name="Google Shape;217;p16"/>
            <p:cNvSpPr/>
            <p:nvPr/>
          </p:nvSpPr>
          <p:spPr>
            <a:xfrm>
              <a:off x="5534" y="3287"/>
              <a:ext cx="37" cy="78"/>
            </a:xfrm>
            <a:custGeom>
              <a:avLst/>
              <a:gdLst/>
              <a:ahLst/>
              <a:cxnLst/>
              <a:rect l="l" t="t" r="r" b="b"/>
              <a:pathLst>
                <a:path w="162" h="334" extrusionOk="0">
                  <a:moveTo>
                    <a:pt x="88" y="295"/>
                  </a:moveTo>
                  <a:cubicBezTo>
                    <a:pt x="84" y="307"/>
                    <a:pt x="75" y="316"/>
                    <a:pt x="62" y="323"/>
                  </a:cubicBezTo>
                  <a:cubicBezTo>
                    <a:pt x="49" y="331"/>
                    <a:pt x="35" y="334"/>
                    <a:pt x="19" y="334"/>
                  </a:cubicBezTo>
                  <a:lnTo>
                    <a:pt x="19" y="307"/>
                  </a:lnTo>
                  <a:cubicBezTo>
                    <a:pt x="32" y="307"/>
                    <a:pt x="43" y="304"/>
                    <a:pt x="52" y="297"/>
                  </a:cubicBezTo>
                  <a:cubicBezTo>
                    <a:pt x="62" y="291"/>
                    <a:pt x="66" y="284"/>
                    <a:pt x="66" y="275"/>
                  </a:cubicBezTo>
                  <a:cubicBezTo>
                    <a:pt x="66" y="266"/>
                    <a:pt x="65" y="256"/>
                    <a:pt x="61" y="247"/>
                  </a:cubicBezTo>
                  <a:cubicBezTo>
                    <a:pt x="58" y="237"/>
                    <a:pt x="53" y="226"/>
                    <a:pt x="48" y="212"/>
                  </a:cubicBezTo>
                  <a:lnTo>
                    <a:pt x="0" y="90"/>
                  </a:lnTo>
                  <a:lnTo>
                    <a:pt x="32" y="90"/>
                  </a:lnTo>
                  <a:lnTo>
                    <a:pt x="84" y="226"/>
                  </a:lnTo>
                  <a:lnTo>
                    <a:pt x="130" y="90"/>
                  </a:lnTo>
                  <a:lnTo>
                    <a:pt x="162" y="90"/>
                  </a:lnTo>
                  <a:lnTo>
                    <a:pt x="88" y="295"/>
                  </a:lnTo>
                  <a:close/>
                  <a:moveTo>
                    <a:pt x="123" y="0"/>
                  </a:moveTo>
                  <a:lnTo>
                    <a:pt x="85" y="55"/>
                  </a:lnTo>
                  <a:lnTo>
                    <a:pt x="62" y="55"/>
                  </a:lnTo>
                  <a:lnTo>
                    <a:pt x="90" y="0"/>
                  </a:lnTo>
                  <a:lnTo>
                    <a:pt x="123" y="0"/>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18" name="Google Shape;218;p16"/>
            <p:cNvSpPr/>
            <p:nvPr/>
          </p:nvSpPr>
          <p:spPr>
            <a:xfrm>
              <a:off x="5573" y="3308"/>
              <a:ext cx="34" cy="41"/>
            </a:xfrm>
            <a:custGeom>
              <a:avLst/>
              <a:gdLst/>
              <a:ahLst/>
              <a:cxnLst/>
              <a:rect l="l" t="t" r="r" b="b"/>
              <a:pathLst>
                <a:path w="146" h="176" extrusionOk="0">
                  <a:moveTo>
                    <a:pt x="49" y="148"/>
                  </a:moveTo>
                  <a:lnTo>
                    <a:pt x="146" y="148"/>
                  </a:lnTo>
                  <a:lnTo>
                    <a:pt x="146" y="176"/>
                  </a:lnTo>
                  <a:lnTo>
                    <a:pt x="0" y="176"/>
                  </a:lnTo>
                  <a:lnTo>
                    <a:pt x="0" y="167"/>
                  </a:lnTo>
                  <a:lnTo>
                    <a:pt x="100" y="28"/>
                  </a:lnTo>
                  <a:lnTo>
                    <a:pt x="2" y="28"/>
                  </a:lnTo>
                  <a:lnTo>
                    <a:pt x="2" y="0"/>
                  </a:lnTo>
                  <a:lnTo>
                    <a:pt x="145" y="0"/>
                  </a:lnTo>
                  <a:lnTo>
                    <a:pt x="145" y="9"/>
                  </a:lnTo>
                  <a:lnTo>
                    <a:pt x="49" y="148"/>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19" name="Google Shape;219;p16"/>
            <p:cNvSpPr/>
            <p:nvPr/>
          </p:nvSpPr>
          <p:spPr>
            <a:xfrm>
              <a:off x="5613" y="3291"/>
              <a:ext cx="34" cy="58"/>
            </a:xfrm>
            <a:custGeom>
              <a:avLst/>
              <a:gdLst/>
              <a:ahLst/>
              <a:cxnLst/>
              <a:rect l="l" t="t" r="r" b="b"/>
              <a:pathLst>
                <a:path w="148" h="248" extrusionOk="0">
                  <a:moveTo>
                    <a:pt x="114" y="248"/>
                  </a:moveTo>
                  <a:lnTo>
                    <a:pt x="59" y="160"/>
                  </a:lnTo>
                  <a:lnTo>
                    <a:pt x="31" y="188"/>
                  </a:lnTo>
                  <a:lnTo>
                    <a:pt x="31" y="248"/>
                  </a:lnTo>
                  <a:lnTo>
                    <a:pt x="0" y="248"/>
                  </a:lnTo>
                  <a:lnTo>
                    <a:pt x="0" y="0"/>
                  </a:lnTo>
                  <a:lnTo>
                    <a:pt x="31" y="0"/>
                  </a:lnTo>
                  <a:lnTo>
                    <a:pt x="31" y="153"/>
                  </a:lnTo>
                  <a:lnTo>
                    <a:pt x="99" y="72"/>
                  </a:lnTo>
                  <a:lnTo>
                    <a:pt x="135" y="72"/>
                  </a:lnTo>
                  <a:lnTo>
                    <a:pt x="79" y="139"/>
                  </a:lnTo>
                  <a:lnTo>
                    <a:pt x="148" y="248"/>
                  </a:lnTo>
                  <a:lnTo>
                    <a:pt x="114" y="248"/>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20" name="Google Shape;220;p16"/>
            <p:cNvSpPr/>
            <p:nvPr/>
          </p:nvSpPr>
          <p:spPr>
            <a:xfrm>
              <a:off x="5651" y="3308"/>
              <a:ext cx="32" cy="42"/>
            </a:xfrm>
            <a:custGeom>
              <a:avLst/>
              <a:gdLst/>
              <a:ahLst/>
              <a:cxnLst/>
              <a:rect l="l" t="t" r="r" b="b"/>
              <a:pathLst>
                <a:path w="143" h="179" extrusionOk="0">
                  <a:moveTo>
                    <a:pt x="31" y="0"/>
                  </a:moveTo>
                  <a:lnTo>
                    <a:pt x="31" y="112"/>
                  </a:lnTo>
                  <a:cubicBezTo>
                    <a:pt x="31" y="139"/>
                    <a:pt x="43" y="153"/>
                    <a:pt x="67" y="153"/>
                  </a:cubicBezTo>
                  <a:cubicBezTo>
                    <a:pt x="77" y="153"/>
                    <a:pt x="86" y="150"/>
                    <a:pt x="95" y="144"/>
                  </a:cubicBezTo>
                  <a:cubicBezTo>
                    <a:pt x="104" y="138"/>
                    <a:pt x="109" y="131"/>
                    <a:pt x="112" y="123"/>
                  </a:cubicBezTo>
                  <a:lnTo>
                    <a:pt x="112" y="0"/>
                  </a:lnTo>
                  <a:lnTo>
                    <a:pt x="143" y="0"/>
                  </a:lnTo>
                  <a:lnTo>
                    <a:pt x="143" y="176"/>
                  </a:lnTo>
                  <a:lnTo>
                    <a:pt x="112" y="176"/>
                  </a:lnTo>
                  <a:lnTo>
                    <a:pt x="112" y="151"/>
                  </a:lnTo>
                  <a:cubicBezTo>
                    <a:pt x="108" y="158"/>
                    <a:pt x="101" y="164"/>
                    <a:pt x="91" y="170"/>
                  </a:cubicBezTo>
                  <a:cubicBezTo>
                    <a:pt x="80" y="176"/>
                    <a:pt x="70" y="179"/>
                    <a:pt x="60" y="179"/>
                  </a:cubicBezTo>
                  <a:cubicBezTo>
                    <a:pt x="41" y="179"/>
                    <a:pt x="26" y="173"/>
                    <a:pt x="16" y="162"/>
                  </a:cubicBezTo>
                  <a:cubicBezTo>
                    <a:pt x="5" y="151"/>
                    <a:pt x="0" y="135"/>
                    <a:pt x="0" y="115"/>
                  </a:cubicBezTo>
                  <a:lnTo>
                    <a:pt x="0" y="0"/>
                  </a:lnTo>
                  <a:lnTo>
                    <a:pt x="31" y="0"/>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21" name="Google Shape;221;p16"/>
            <p:cNvSpPr/>
            <p:nvPr/>
          </p:nvSpPr>
          <p:spPr>
            <a:xfrm>
              <a:off x="5693" y="3307"/>
              <a:ext cx="53" cy="42"/>
            </a:xfrm>
            <a:custGeom>
              <a:avLst/>
              <a:gdLst/>
              <a:ahLst/>
              <a:cxnLst/>
              <a:rect l="l" t="t" r="r" b="b"/>
              <a:pathLst>
                <a:path w="234" h="180" extrusionOk="0">
                  <a:moveTo>
                    <a:pt x="203" y="180"/>
                  </a:moveTo>
                  <a:lnTo>
                    <a:pt x="203" y="68"/>
                  </a:lnTo>
                  <a:cubicBezTo>
                    <a:pt x="203" y="41"/>
                    <a:pt x="191" y="27"/>
                    <a:pt x="167" y="27"/>
                  </a:cubicBezTo>
                  <a:cubicBezTo>
                    <a:pt x="160" y="27"/>
                    <a:pt x="153" y="29"/>
                    <a:pt x="146" y="34"/>
                  </a:cubicBezTo>
                  <a:cubicBezTo>
                    <a:pt x="140" y="38"/>
                    <a:pt x="135" y="44"/>
                    <a:pt x="133" y="50"/>
                  </a:cubicBezTo>
                  <a:lnTo>
                    <a:pt x="133" y="180"/>
                  </a:lnTo>
                  <a:lnTo>
                    <a:pt x="101" y="180"/>
                  </a:lnTo>
                  <a:lnTo>
                    <a:pt x="101" y="55"/>
                  </a:lnTo>
                  <a:cubicBezTo>
                    <a:pt x="101" y="46"/>
                    <a:pt x="98" y="39"/>
                    <a:pt x="92" y="34"/>
                  </a:cubicBezTo>
                  <a:cubicBezTo>
                    <a:pt x="85" y="29"/>
                    <a:pt x="77" y="27"/>
                    <a:pt x="66" y="27"/>
                  </a:cubicBezTo>
                  <a:cubicBezTo>
                    <a:pt x="60" y="27"/>
                    <a:pt x="53" y="29"/>
                    <a:pt x="46" y="34"/>
                  </a:cubicBezTo>
                  <a:cubicBezTo>
                    <a:pt x="39" y="39"/>
                    <a:pt x="34" y="44"/>
                    <a:pt x="31" y="50"/>
                  </a:cubicBezTo>
                  <a:lnTo>
                    <a:pt x="31" y="180"/>
                  </a:lnTo>
                  <a:lnTo>
                    <a:pt x="0" y="180"/>
                  </a:lnTo>
                  <a:lnTo>
                    <a:pt x="0" y="4"/>
                  </a:lnTo>
                  <a:lnTo>
                    <a:pt x="20" y="4"/>
                  </a:lnTo>
                  <a:lnTo>
                    <a:pt x="30" y="24"/>
                  </a:lnTo>
                  <a:cubicBezTo>
                    <a:pt x="42" y="8"/>
                    <a:pt x="57" y="0"/>
                    <a:pt x="75" y="0"/>
                  </a:cubicBezTo>
                  <a:cubicBezTo>
                    <a:pt x="101" y="0"/>
                    <a:pt x="118" y="8"/>
                    <a:pt x="128" y="24"/>
                  </a:cubicBezTo>
                  <a:cubicBezTo>
                    <a:pt x="132" y="17"/>
                    <a:pt x="138" y="12"/>
                    <a:pt x="148" y="7"/>
                  </a:cubicBezTo>
                  <a:cubicBezTo>
                    <a:pt x="157" y="3"/>
                    <a:pt x="167" y="0"/>
                    <a:pt x="177" y="0"/>
                  </a:cubicBezTo>
                  <a:cubicBezTo>
                    <a:pt x="195" y="0"/>
                    <a:pt x="210" y="6"/>
                    <a:pt x="219" y="17"/>
                  </a:cubicBezTo>
                  <a:cubicBezTo>
                    <a:pt x="229" y="27"/>
                    <a:pt x="234" y="43"/>
                    <a:pt x="234" y="62"/>
                  </a:cubicBezTo>
                  <a:lnTo>
                    <a:pt x="234" y="180"/>
                  </a:lnTo>
                  <a:lnTo>
                    <a:pt x="203" y="180"/>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22" name="Google Shape;222;p16"/>
            <p:cNvSpPr/>
            <p:nvPr/>
          </p:nvSpPr>
          <p:spPr>
            <a:xfrm>
              <a:off x="5758" y="3339"/>
              <a:ext cx="13" cy="24"/>
            </a:xfrm>
            <a:custGeom>
              <a:avLst/>
              <a:gdLst/>
              <a:ahLst/>
              <a:cxnLst/>
              <a:rect l="l" t="t" r="r" b="b"/>
              <a:pathLst>
                <a:path w="56" h="105" extrusionOk="0">
                  <a:moveTo>
                    <a:pt x="8" y="105"/>
                  </a:moveTo>
                  <a:lnTo>
                    <a:pt x="0" y="93"/>
                  </a:lnTo>
                  <a:cubicBezTo>
                    <a:pt x="19" y="78"/>
                    <a:pt x="28" y="65"/>
                    <a:pt x="28" y="54"/>
                  </a:cubicBezTo>
                  <a:cubicBezTo>
                    <a:pt x="28" y="49"/>
                    <a:pt x="27" y="44"/>
                    <a:pt x="23" y="39"/>
                  </a:cubicBezTo>
                  <a:cubicBezTo>
                    <a:pt x="14" y="35"/>
                    <a:pt x="9" y="28"/>
                    <a:pt x="9" y="20"/>
                  </a:cubicBezTo>
                  <a:cubicBezTo>
                    <a:pt x="9" y="14"/>
                    <a:pt x="11" y="9"/>
                    <a:pt x="16" y="6"/>
                  </a:cubicBezTo>
                  <a:cubicBezTo>
                    <a:pt x="20" y="2"/>
                    <a:pt x="26" y="0"/>
                    <a:pt x="33" y="0"/>
                  </a:cubicBezTo>
                  <a:cubicBezTo>
                    <a:pt x="39" y="0"/>
                    <a:pt x="44" y="3"/>
                    <a:pt x="49" y="8"/>
                  </a:cubicBezTo>
                  <a:cubicBezTo>
                    <a:pt x="54" y="13"/>
                    <a:pt x="56" y="19"/>
                    <a:pt x="56" y="26"/>
                  </a:cubicBezTo>
                  <a:cubicBezTo>
                    <a:pt x="56" y="41"/>
                    <a:pt x="53" y="54"/>
                    <a:pt x="47" y="66"/>
                  </a:cubicBezTo>
                  <a:cubicBezTo>
                    <a:pt x="41" y="77"/>
                    <a:pt x="28" y="90"/>
                    <a:pt x="8" y="105"/>
                  </a:cubicBez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23" name="Google Shape;223;p16"/>
            <p:cNvSpPr/>
            <p:nvPr/>
          </p:nvSpPr>
          <p:spPr>
            <a:xfrm>
              <a:off x="5790" y="3308"/>
              <a:ext cx="37" cy="42"/>
            </a:xfrm>
            <a:custGeom>
              <a:avLst/>
              <a:gdLst/>
              <a:ahLst/>
              <a:cxnLst/>
              <a:rect l="l" t="t" r="r" b="b"/>
              <a:pathLst>
                <a:path w="160" h="180" extrusionOk="0">
                  <a:moveTo>
                    <a:pt x="83" y="180"/>
                  </a:moveTo>
                  <a:lnTo>
                    <a:pt x="75" y="180"/>
                  </a:lnTo>
                  <a:lnTo>
                    <a:pt x="0" y="0"/>
                  </a:lnTo>
                  <a:lnTo>
                    <a:pt x="34" y="0"/>
                  </a:lnTo>
                  <a:lnTo>
                    <a:pt x="80" y="123"/>
                  </a:lnTo>
                  <a:lnTo>
                    <a:pt x="128" y="0"/>
                  </a:lnTo>
                  <a:lnTo>
                    <a:pt x="160" y="0"/>
                  </a:lnTo>
                  <a:lnTo>
                    <a:pt x="83" y="180"/>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24" name="Google Shape;224;p16"/>
            <p:cNvSpPr/>
            <p:nvPr/>
          </p:nvSpPr>
          <p:spPr>
            <a:xfrm>
              <a:off x="5828" y="3287"/>
              <a:ext cx="37" cy="78"/>
            </a:xfrm>
            <a:custGeom>
              <a:avLst/>
              <a:gdLst/>
              <a:ahLst/>
              <a:cxnLst/>
              <a:rect l="l" t="t" r="r" b="b"/>
              <a:pathLst>
                <a:path w="162" h="334" extrusionOk="0">
                  <a:moveTo>
                    <a:pt x="88" y="295"/>
                  </a:moveTo>
                  <a:cubicBezTo>
                    <a:pt x="84" y="307"/>
                    <a:pt x="75" y="316"/>
                    <a:pt x="62" y="323"/>
                  </a:cubicBezTo>
                  <a:cubicBezTo>
                    <a:pt x="49" y="331"/>
                    <a:pt x="35" y="334"/>
                    <a:pt x="19" y="334"/>
                  </a:cubicBezTo>
                  <a:lnTo>
                    <a:pt x="19" y="307"/>
                  </a:lnTo>
                  <a:cubicBezTo>
                    <a:pt x="32" y="307"/>
                    <a:pt x="43" y="304"/>
                    <a:pt x="52" y="297"/>
                  </a:cubicBezTo>
                  <a:cubicBezTo>
                    <a:pt x="62" y="291"/>
                    <a:pt x="66" y="284"/>
                    <a:pt x="66" y="275"/>
                  </a:cubicBezTo>
                  <a:cubicBezTo>
                    <a:pt x="66" y="266"/>
                    <a:pt x="65" y="256"/>
                    <a:pt x="61" y="247"/>
                  </a:cubicBezTo>
                  <a:cubicBezTo>
                    <a:pt x="58" y="237"/>
                    <a:pt x="53" y="226"/>
                    <a:pt x="48" y="212"/>
                  </a:cubicBezTo>
                  <a:lnTo>
                    <a:pt x="0" y="90"/>
                  </a:lnTo>
                  <a:lnTo>
                    <a:pt x="32" y="90"/>
                  </a:lnTo>
                  <a:lnTo>
                    <a:pt x="84" y="226"/>
                  </a:lnTo>
                  <a:lnTo>
                    <a:pt x="130" y="90"/>
                  </a:lnTo>
                  <a:lnTo>
                    <a:pt x="162" y="90"/>
                  </a:lnTo>
                  <a:lnTo>
                    <a:pt x="88" y="295"/>
                  </a:lnTo>
                  <a:close/>
                  <a:moveTo>
                    <a:pt x="122" y="0"/>
                  </a:moveTo>
                  <a:lnTo>
                    <a:pt x="85" y="55"/>
                  </a:lnTo>
                  <a:lnTo>
                    <a:pt x="62" y="55"/>
                  </a:lnTo>
                  <a:lnTo>
                    <a:pt x="90" y="0"/>
                  </a:lnTo>
                  <a:lnTo>
                    <a:pt x="122" y="0"/>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25" name="Google Shape;225;p16"/>
            <p:cNvSpPr/>
            <p:nvPr/>
          </p:nvSpPr>
          <p:spPr>
            <a:xfrm>
              <a:off x="5865" y="3308"/>
              <a:ext cx="37" cy="42"/>
            </a:xfrm>
            <a:custGeom>
              <a:avLst/>
              <a:gdLst/>
              <a:ahLst/>
              <a:cxnLst/>
              <a:rect l="l" t="t" r="r" b="b"/>
              <a:pathLst>
                <a:path w="161" h="180" extrusionOk="0">
                  <a:moveTo>
                    <a:pt x="84" y="180"/>
                  </a:moveTo>
                  <a:lnTo>
                    <a:pt x="76" y="180"/>
                  </a:lnTo>
                  <a:lnTo>
                    <a:pt x="0" y="0"/>
                  </a:lnTo>
                  <a:lnTo>
                    <a:pt x="34" y="0"/>
                  </a:lnTo>
                  <a:lnTo>
                    <a:pt x="81" y="123"/>
                  </a:lnTo>
                  <a:lnTo>
                    <a:pt x="128" y="0"/>
                  </a:lnTo>
                  <a:lnTo>
                    <a:pt x="161" y="0"/>
                  </a:lnTo>
                  <a:lnTo>
                    <a:pt x="84" y="180"/>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26" name="Google Shape;226;p16"/>
            <p:cNvSpPr/>
            <p:nvPr/>
          </p:nvSpPr>
          <p:spPr>
            <a:xfrm>
              <a:off x="5905" y="3307"/>
              <a:ext cx="36" cy="43"/>
            </a:xfrm>
            <a:custGeom>
              <a:avLst/>
              <a:gdLst/>
              <a:ahLst/>
              <a:cxnLst/>
              <a:rect l="l" t="t" r="r" b="b"/>
              <a:pathLst>
                <a:path w="159" h="183" extrusionOk="0">
                  <a:moveTo>
                    <a:pt x="0" y="91"/>
                  </a:moveTo>
                  <a:cubicBezTo>
                    <a:pt x="0" y="64"/>
                    <a:pt x="7" y="42"/>
                    <a:pt x="22" y="25"/>
                  </a:cubicBezTo>
                  <a:cubicBezTo>
                    <a:pt x="36" y="9"/>
                    <a:pt x="55" y="0"/>
                    <a:pt x="79" y="0"/>
                  </a:cubicBezTo>
                  <a:cubicBezTo>
                    <a:pt x="104" y="0"/>
                    <a:pt x="124" y="8"/>
                    <a:pt x="138" y="24"/>
                  </a:cubicBezTo>
                  <a:cubicBezTo>
                    <a:pt x="152" y="40"/>
                    <a:pt x="159" y="63"/>
                    <a:pt x="159" y="91"/>
                  </a:cubicBezTo>
                  <a:cubicBezTo>
                    <a:pt x="159" y="120"/>
                    <a:pt x="152" y="142"/>
                    <a:pt x="137" y="158"/>
                  </a:cubicBezTo>
                  <a:cubicBezTo>
                    <a:pt x="123" y="175"/>
                    <a:pt x="104" y="183"/>
                    <a:pt x="79" y="183"/>
                  </a:cubicBezTo>
                  <a:cubicBezTo>
                    <a:pt x="54" y="183"/>
                    <a:pt x="35" y="175"/>
                    <a:pt x="21" y="158"/>
                  </a:cubicBezTo>
                  <a:cubicBezTo>
                    <a:pt x="7" y="141"/>
                    <a:pt x="0" y="119"/>
                    <a:pt x="0" y="91"/>
                  </a:cubicBezTo>
                  <a:close/>
                  <a:moveTo>
                    <a:pt x="32" y="91"/>
                  </a:moveTo>
                  <a:cubicBezTo>
                    <a:pt x="32" y="135"/>
                    <a:pt x="48" y="157"/>
                    <a:pt x="79" y="157"/>
                  </a:cubicBezTo>
                  <a:cubicBezTo>
                    <a:pt x="94" y="157"/>
                    <a:pt x="105" y="151"/>
                    <a:pt x="113" y="140"/>
                  </a:cubicBezTo>
                  <a:cubicBezTo>
                    <a:pt x="122" y="128"/>
                    <a:pt x="126" y="112"/>
                    <a:pt x="126" y="91"/>
                  </a:cubicBezTo>
                  <a:cubicBezTo>
                    <a:pt x="126" y="48"/>
                    <a:pt x="110" y="26"/>
                    <a:pt x="79" y="26"/>
                  </a:cubicBezTo>
                  <a:cubicBezTo>
                    <a:pt x="65" y="26"/>
                    <a:pt x="54" y="32"/>
                    <a:pt x="45" y="43"/>
                  </a:cubicBezTo>
                  <a:cubicBezTo>
                    <a:pt x="37" y="55"/>
                    <a:pt x="32" y="71"/>
                    <a:pt x="32" y="91"/>
                  </a:cubicBez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27" name="Google Shape;227;p16"/>
            <p:cNvSpPr/>
            <p:nvPr/>
          </p:nvSpPr>
          <p:spPr>
            <a:xfrm>
              <a:off x="5943" y="3292"/>
              <a:ext cx="21" cy="73"/>
            </a:xfrm>
            <a:custGeom>
              <a:avLst/>
              <a:gdLst/>
              <a:ahLst/>
              <a:cxnLst/>
              <a:rect l="l" t="t" r="r" b="b"/>
              <a:pathLst>
                <a:path w="88" h="311" extrusionOk="0">
                  <a:moveTo>
                    <a:pt x="68" y="0"/>
                  </a:moveTo>
                  <a:cubicBezTo>
                    <a:pt x="73" y="0"/>
                    <a:pt x="78" y="2"/>
                    <a:pt x="81" y="6"/>
                  </a:cubicBezTo>
                  <a:cubicBezTo>
                    <a:pt x="85" y="10"/>
                    <a:pt x="87" y="14"/>
                    <a:pt x="87" y="19"/>
                  </a:cubicBezTo>
                  <a:cubicBezTo>
                    <a:pt x="87" y="25"/>
                    <a:pt x="85" y="29"/>
                    <a:pt x="81" y="33"/>
                  </a:cubicBezTo>
                  <a:cubicBezTo>
                    <a:pt x="78" y="37"/>
                    <a:pt x="73" y="39"/>
                    <a:pt x="68" y="39"/>
                  </a:cubicBezTo>
                  <a:cubicBezTo>
                    <a:pt x="62" y="39"/>
                    <a:pt x="58" y="37"/>
                    <a:pt x="54" y="33"/>
                  </a:cubicBezTo>
                  <a:cubicBezTo>
                    <a:pt x="50" y="29"/>
                    <a:pt x="49" y="25"/>
                    <a:pt x="49" y="19"/>
                  </a:cubicBezTo>
                  <a:cubicBezTo>
                    <a:pt x="49" y="14"/>
                    <a:pt x="50" y="9"/>
                    <a:pt x="54" y="6"/>
                  </a:cubicBezTo>
                  <a:cubicBezTo>
                    <a:pt x="58" y="2"/>
                    <a:pt x="62" y="0"/>
                    <a:pt x="68" y="0"/>
                  </a:cubicBezTo>
                  <a:close/>
                  <a:moveTo>
                    <a:pt x="0" y="311"/>
                  </a:moveTo>
                  <a:lnTo>
                    <a:pt x="0" y="284"/>
                  </a:lnTo>
                  <a:cubicBezTo>
                    <a:pt x="22" y="284"/>
                    <a:pt x="37" y="280"/>
                    <a:pt x="44" y="274"/>
                  </a:cubicBezTo>
                  <a:cubicBezTo>
                    <a:pt x="52" y="267"/>
                    <a:pt x="56" y="257"/>
                    <a:pt x="56" y="242"/>
                  </a:cubicBezTo>
                  <a:lnTo>
                    <a:pt x="56" y="93"/>
                  </a:lnTo>
                  <a:lnTo>
                    <a:pt x="21" y="93"/>
                  </a:lnTo>
                  <a:lnTo>
                    <a:pt x="21" y="67"/>
                  </a:lnTo>
                  <a:lnTo>
                    <a:pt x="88" y="67"/>
                  </a:lnTo>
                  <a:lnTo>
                    <a:pt x="88" y="241"/>
                  </a:lnTo>
                  <a:cubicBezTo>
                    <a:pt x="88" y="265"/>
                    <a:pt x="80" y="283"/>
                    <a:pt x="66" y="294"/>
                  </a:cubicBezTo>
                  <a:cubicBezTo>
                    <a:pt x="52" y="306"/>
                    <a:pt x="30" y="311"/>
                    <a:pt x="0" y="311"/>
                  </a:cubicBez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28" name="Google Shape;228;p16"/>
            <p:cNvSpPr/>
            <p:nvPr/>
          </p:nvSpPr>
          <p:spPr>
            <a:xfrm>
              <a:off x="5986" y="3307"/>
              <a:ext cx="35" cy="43"/>
            </a:xfrm>
            <a:custGeom>
              <a:avLst/>
              <a:gdLst/>
              <a:ahLst/>
              <a:cxnLst/>
              <a:rect l="l" t="t" r="r" b="b"/>
              <a:pathLst>
                <a:path w="151" h="183" extrusionOk="0">
                  <a:moveTo>
                    <a:pt x="109" y="159"/>
                  </a:moveTo>
                  <a:cubicBezTo>
                    <a:pt x="96" y="175"/>
                    <a:pt x="77" y="183"/>
                    <a:pt x="51" y="183"/>
                  </a:cubicBezTo>
                  <a:cubicBezTo>
                    <a:pt x="37" y="183"/>
                    <a:pt x="25" y="178"/>
                    <a:pt x="15" y="168"/>
                  </a:cubicBezTo>
                  <a:cubicBezTo>
                    <a:pt x="5" y="158"/>
                    <a:pt x="0" y="145"/>
                    <a:pt x="0" y="130"/>
                  </a:cubicBezTo>
                  <a:cubicBezTo>
                    <a:pt x="0" y="113"/>
                    <a:pt x="8" y="98"/>
                    <a:pt x="24" y="85"/>
                  </a:cubicBezTo>
                  <a:cubicBezTo>
                    <a:pt x="39" y="73"/>
                    <a:pt x="59" y="67"/>
                    <a:pt x="83" y="67"/>
                  </a:cubicBezTo>
                  <a:cubicBezTo>
                    <a:pt x="90" y="67"/>
                    <a:pt x="97" y="68"/>
                    <a:pt x="106" y="71"/>
                  </a:cubicBezTo>
                  <a:cubicBezTo>
                    <a:pt x="106" y="43"/>
                    <a:pt x="93" y="28"/>
                    <a:pt x="68" y="28"/>
                  </a:cubicBezTo>
                  <a:cubicBezTo>
                    <a:pt x="48" y="28"/>
                    <a:pt x="33" y="34"/>
                    <a:pt x="23" y="44"/>
                  </a:cubicBezTo>
                  <a:lnTo>
                    <a:pt x="9" y="18"/>
                  </a:lnTo>
                  <a:cubicBezTo>
                    <a:pt x="15" y="13"/>
                    <a:pt x="23" y="9"/>
                    <a:pt x="34" y="6"/>
                  </a:cubicBezTo>
                  <a:cubicBezTo>
                    <a:pt x="44" y="2"/>
                    <a:pt x="54" y="0"/>
                    <a:pt x="64" y="0"/>
                  </a:cubicBezTo>
                  <a:cubicBezTo>
                    <a:pt x="89" y="0"/>
                    <a:pt x="108" y="6"/>
                    <a:pt x="119" y="18"/>
                  </a:cubicBezTo>
                  <a:cubicBezTo>
                    <a:pt x="131" y="29"/>
                    <a:pt x="137" y="48"/>
                    <a:pt x="137" y="73"/>
                  </a:cubicBezTo>
                  <a:lnTo>
                    <a:pt x="137" y="136"/>
                  </a:lnTo>
                  <a:cubicBezTo>
                    <a:pt x="137" y="152"/>
                    <a:pt x="141" y="162"/>
                    <a:pt x="151" y="167"/>
                  </a:cubicBezTo>
                  <a:lnTo>
                    <a:pt x="151" y="183"/>
                  </a:lnTo>
                  <a:cubicBezTo>
                    <a:pt x="138" y="183"/>
                    <a:pt x="128" y="181"/>
                    <a:pt x="122" y="177"/>
                  </a:cubicBezTo>
                  <a:cubicBezTo>
                    <a:pt x="116" y="174"/>
                    <a:pt x="111" y="168"/>
                    <a:pt x="109" y="159"/>
                  </a:cubicBezTo>
                  <a:close/>
                  <a:moveTo>
                    <a:pt x="106" y="93"/>
                  </a:moveTo>
                  <a:cubicBezTo>
                    <a:pt x="96" y="91"/>
                    <a:pt x="89" y="90"/>
                    <a:pt x="85" y="90"/>
                  </a:cubicBezTo>
                  <a:cubicBezTo>
                    <a:pt x="69" y="90"/>
                    <a:pt x="56" y="94"/>
                    <a:pt x="46" y="102"/>
                  </a:cubicBezTo>
                  <a:cubicBezTo>
                    <a:pt x="36" y="110"/>
                    <a:pt x="31" y="120"/>
                    <a:pt x="31" y="131"/>
                  </a:cubicBezTo>
                  <a:cubicBezTo>
                    <a:pt x="31" y="149"/>
                    <a:pt x="42" y="158"/>
                    <a:pt x="64" y="158"/>
                  </a:cubicBezTo>
                  <a:cubicBezTo>
                    <a:pt x="79" y="158"/>
                    <a:pt x="93" y="151"/>
                    <a:pt x="106" y="136"/>
                  </a:cubicBezTo>
                  <a:lnTo>
                    <a:pt x="106" y="93"/>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29" name="Google Shape;229;p16"/>
            <p:cNvSpPr/>
            <p:nvPr/>
          </p:nvSpPr>
          <p:spPr>
            <a:xfrm>
              <a:off x="6047" y="3308"/>
              <a:ext cx="37" cy="42"/>
            </a:xfrm>
            <a:custGeom>
              <a:avLst/>
              <a:gdLst/>
              <a:ahLst/>
              <a:cxnLst/>
              <a:rect l="l" t="t" r="r" b="b"/>
              <a:pathLst>
                <a:path w="161" h="180" extrusionOk="0">
                  <a:moveTo>
                    <a:pt x="84" y="180"/>
                  </a:moveTo>
                  <a:lnTo>
                    <a:pt x="75" y="180"/>
                  </a:lnTo>
                  <a:lnTo>
                    <a:pt x="0" y="0"/>
                  </a:lnTo>
                  <a:lnTo>
                    <a:pt x="34" y="0"/>
                  </a:lnTo>
                  <a:lnTo>
                    <a:pt x="81" y="123"/>
                  </a:lnTo>
                  <a:lnTo>
                    <a:pt x="128" y="0"/>
                  </a:lnTo>
                  <a:lnTo>
                    <a:pt x="161" y="0"/>
                  </a:lnTo>
                  <a:lnTo>
                    <a:pt x="84" y="180"/>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30" name="Google Shape;230;p16"/>
            <p:cNvSpPr/>
            <p:nvPr/>
          </p:nvSpPr>
          <p:spPr>
            <a:xfrm>
              <a:off x="6085" y="3308"/>
              <a:ext cx="34" cy="41"/>
            </a:xfrm>
            <a:custGeom>
              <a:avLst/>
              <a:gdLst/>
              <a:ahLst/>
              <a:cxnLst/>
              <a:rect l="l" t="t" r="r" b="b"/>
              <a:pathLst>
                <a:path w="147" h="176" extrusionOk="0">
                  <a:moveTo>
                    <a:pt x="49" y="148"/>
                  </a:moveTo>
                  <a:lnTo>
                    <a:pt x="147" y="148"/>
                  </a:lnTo>
                  <a:lnTo>
                    <a:pt x="147" y="176"/>
                  </a:lnTo>
                  <a:lnTo>
                    <a:pt x="0" y="176"/>
                  </a:lnTo>
                  <a:lnTo>
                    <a:pt x="0" y="167"/>
                  </a:lnTo>
                  <a:lnTo>
                    <a:pt x="100" y="28"/>
                  </a:lnTo>
                  <a:lnTo>
                    <a:pt x="2" y="28"/>
                  </a:lnTo>
                  <a:lnTo>
                    <a:pt x="2" y="0"/>
                  </a:lnTo>
                  <a:lnTo>
                    <a:pt x="146" y="0"/>
                  </a:lnTo>
                  <a:lnTo>
                    <a:pt x="146" y="9"/>
                  </a:lnTo>
                  <a:lnTo>
                    <a:pt x="49" y="148"/>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31" name="Google Shape;231;p16"/>
            <p:cNvSpPr/>
            <p:nvPr/>
          </p:nvSpPr>
          <p:spPr>
            <a:xfrm>
              <a:off x="6123" y="3291"/>
              <a:ext cx="34" cy="59"/>
            </a:xfrm>
            <a:custGeom>
              <a:avLst/>
              <a:gdLst/>
              <a:ahLst/>
              <a:cxnLst/>
              <a:rect l="l" t="t" r="r" b="b"/>
              <a:pathLst>
                <a:path w="152" h="251" extrusionOk="0">
                  <a:moveTo>
                    <a:pt x="121" y="247"/>
                  </a:moveTo>
                  <a:lnTo>
                    <a:pt x="121" y="234"/>
                  </a:lnTo>
                  <a:cubicBezTo>
                    <a:pt x="110" y="245"/>
                    <a:pt x="95" y="251"/>
                    <a:pt x="74" y="251"/>
                  </a:cubicBezTo>
                  <a:cubicBezTo>
                    <a:pt x="52" y="251"/>
                    <a:pt x="34" y="243"/>
                    <a:pt x="20" y="227"/>
                  </a:cubicBezTo>
                  <a:cubicBezTo>
                    <a:pt x="7" y="211"/>
                    <a:pt x="0" y="190"/>
                    <a:pt x="0" y="164"/>
                  </a:cubicBezTo>
                  <a:cubicBezTo>
                    <a:pt x="0" y="138"/>
                    <a:pt x="8" y="115"/>
                    <a:pt x="23" y="96"/>
                  </a:cubicBezTo>
                  <a:cubicBezTo>
                    <a:pt x="39" y="78"/>
                    <a:pt x="58" y="68"/>
                    <a:pt x="80" y="68"/>
                  </a:cubicBezTo>
                  <a:cubicBezTo>
                    <a:pt x="98" y="68"/>
                    <a:pt x="112" y="73"/>
                    <a:pt x="121" y="81"/>
                  </a:cubicBezTo>
                  <a:lnTo>
                    <a:pt x="121" y="0"/>
                  </a:lnTo>
                  <a:lnTo>
                    <a:pt x="152" y="0"/>
                  </a:lnTo>
                  <a:lnTo>
                    <a:pt x="152" y="247"/>
                  </a:lnTo>
                  <a:lnTo>
                    <a:pt x="121" y="247"/>
                  </a:lnTo>
                  <a:close/>
                  <a:moveTo>
                    <a:pt x="121" y="112"/>
                  </a:moveTo>
                  <a:cubicBezTo>
                    <a:pt x="113" y="101"/>
                    <a:pt x="102" y="95"/>
                    <a:pt x="89" y="95"/>
                  </a:cubicBezTo>
                  <a:cubicBezTo>
                    <a:pt x="72" y="95"/>
                    <a:pt x="58" y="101"/>
                    <a:pt x="48" y="113"/>
                  </a:cubicBezTo>
                  <a:cubicBezTo>
                    <a:pt x="38" y="126"/>
                    <a:pt x="33" y="142"/>
                    <a:pt x="33" y="161"/>
                  </a:cubicBezTo>
                  <a:cubicBezTo>
                    <a:pt x="33" y="203"/>
                    <a:pt x="52" y="225"/>
                    <a:pt x="90" y="225"/>
                  </a:cubicBezTo>
                  <a:cubicBezTo>
                    <a:pt x="95" y="225"/>
                    <a:pt x="101" y="223"/>
                    <a:pt x="108" y="220"/>
                  </a:cubicBezTo>
                  <a:cubicBezTo>
                    <a:pt x="115" y="217"/>
                    <a:pt x="119" y="213"/>
                    <a:pt x="121" y="210"/>
                  </a:cubicBezTo>
                  <a:lnTo>
                    <a:pt x="121" y="112"/>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32" name="Google Shape;232;p16"/>
            <p:cNvSpPr/>
            <p:nvPr/>
          </p:nvSpPr>
          <p:spPr>
            <a:xfrm>
              <a:off x="6164" y="3287"/>
              <a:ext cx="38" cy="63"/>
            </a:xfrm>
            <a:custGeom>
              <a:avLst/>
              <a:gdLst/>
              <a:ahLst/>
              <a:cxnLst/>
              <a:rect l="l" t="t" r="r" b="b"/>
              <a:pathLst>
                <a:path w="163" h="270" extrusionOk="0">
                  <a:moveTo>
                    <a:pt x="160" y="182"/>
                  </a:moveTo>
                  <a:lnTo>
                    <a:pt x="33" y="182"/>
                  </a:lnTo>
                  <a:cubicBezTo>
                    <a:pt x="33" y="202"/>
                    <a:pt x="39" y="218"/>
                    <a:pt x="50" y="229"/>
                  </a:cubicBezTo>
                  <a:cubicBezTo>
                    <a:pt x="60" y="239"/>
                    <a:pt x="73" y="244"/>
                    <a:pt x="89" y="244"/>
                  </a:cubicBezTo>
                  <a:cubicBezTo>
                    <a:pt x="107" y="244"/>
                    <a:pt x="121" y="238"/>
                    <a:pt x="133" y="228"/>
                  </a:cubicBezTo>
                  <a:lnTo>
                    <a:pt x="147" y="250"/>
                  </a:lnTo>
                  <a:cubicBezTo>
                    <a:pt x="142" y="255"/>
                    <a:pt x="134" y="259"/>
                    <a:pt x="124" y="263"/>
                  </a:cubicBezTo>
                  <a:cubicBezTo>
                    <a:pt x="112" y="268"/>
                    <a:pt x="98" y="270"/>
                    <a:pt x="83" y="270"/>
                  </a:cubicBezTo>
                  <a:cubicBezTo>
                    <a:pt x="60" y="270"/>
                    <a:pt x="42" y="262"/>
                    <a:pt x="26" y="247"/>
                  </a:cubicBezTo>
                  <a:cubicBezTo>
                    <a:pt x="9" y="231"/>
                    <a:pt x="0" y="209"/>
                    <a:pt x="0" y="181"/>
                  </a:cubicBezTo>
                  <a:cubicBezTo>
                    <a:pt x="0" y="152"/>
                    <a:pt x="9" y="128"/>
                    <a:pt x="27" y="111"/>
                  </a:cubicBezTo>
                  <a:cubicBezTo>
                    <a:pt x="43" y="95"/>
                    <a:pt x="61" y="87"/>
                    <a:pt x="83" y="87"/>
                  </a:cubicBezTo>
                  <a:cubicBezTo>
                    <a:pt x="108" y="87"/>
                    <a:pt x="128" y="94"/>
                    <a:pt x="142" y="109"/>
                  </a:cubicBezTo>
                  <a:cubicBezTo>
                    <a:pt x="156" y="122"/>
                    <a:pt x="163" y="140"/>
                    <a:pt x="163" y="163"/>
                  </a:cubicBezTo>
                  <a:cubicBezTo>
                    <a:pt x="163" y="170"/>
                    <a:pt x="162" y="176"/>
                    <a:pt x="160" y="182"/>
                  </a:cubicBezTo>
                  <a:close/>
                  <a:moveTo>
                    <a:pt x="84" y="114"/>
                  </a:moveTo>
                  <a:cubicBezTo>
                    <a:pt x="71" y="114"/>
                    <a:pt x="59" y="118"/>
                    <a:pt x="49" y="127"/>
                  </a:cubicBezTo>
                  <a:cubicBezTo>
                    <a:pt x="40" y="136"/>
                    <a:pt x="35" y="146"/>
                    <a:pt x="34" y="159"/>
                  </a:cubicBezTo>
                  <a:lnTo>
                    <a:pt x="132" y="159"/>
                  </a:lnTo>
                  <a:cubicBezTo>
                    <a:pt x="132" y="146"/>
                    <a:pt x="128" y="136"/>
                    <a:pt x="120" y="127"/>
                  </a:cubicBezTo>
                  <a:cubicBezTo>
                    <a:pt x="111" y="118"/>
                    <a:pt x="99" y="114"/>
                    <a:pt x="84" y="114"/>
                  </a:cubicBezTo>
                  <a:close/>
                  <a:moveTo>
                    <a:pt x="139" y="1"/>
                  </a:moveTo>
                  <a:lnTo>
                    <a:pt x="89" y="56"/>
                  </a:lnTo>
                  <a:lnTo>
                    <a:pt x="71" y="56"/>
                  </a:lnTo>
                  <a:lnTo>
                    <a:pt x="23" y="0"/>
                  </a:lnTo>
                  <a:lnTo>
                    <a:pt x="51" y="0"/>
                  </a:lnTo>
                  <a:lnTo>
                    <a:pt x="80" y="32"/>
                  </a:lnTo>
                  <a:lnTo>
                    <a:pt x="107" y="1"/>
                  </a:lnTo>
                  <a:lnTo>
                    <a:pt x="139" y="1"/>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33" name="Google Shape;233;p16"/>
            <p:cNvSpPr/>
            <p:nvPr/>
          </p:nvSpPr>
          <p:spPr>
            <a:xfrm>
              <a:off x="6209" y="3291"/>
              <a:ext cx="14" cy="59"/>
            </a:xfrm>
            <a:custGeom>
              <a:avLst/>
              <a:gdLst/>
              <a:ahLst/>
              <a:cxnLst/>
              <a:rect l="l" t="t" r="r" b="b"/>
              <a:pathLst>
                <a:path w="61" h="251" extrusionOk="0">
                  <a:moveTo>
                    <a:pt x="0" y="198"/>
                  </a:moveTo>
                  <a:lnTo>
                    <a:pt x="0" y="0"/>
                  </a:lnTo>
                  <a:lnTo>
                    <a:pt x="31" y="0"/>
                  </a:lnTo>
                  <a:lnTo>
                    <a:pt x="31" y="193"/>
                  </a:lnTo>
                  <a:cubicBezTo>
                    <a:pt x="31" y="202"/>
                    <a:pt x="34" y="209"/>
                    <a:pt x="39" y="215"/>
                  </a:cubicBezTo>
                  <a:cubicBezTo>
                    <a:pt x="45" y="220"/>
                    <a:pt x="52" y="223"/>
                    <a:pt x="61" y="223"/>
                  </a:cubicBezTo>
                  <a:lnTo>
                    <a:pt x="61" y="251"/>
                  </a:lnTo>
                  <a:cubicBezTo>
                    <a:pt x="20" y="251"/>
                    <a:pt x="0" y="233"/>
                    <a:pt x="0" y="198"/>
                  </a:cubicBez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34" name="Google Shape;234;p16"/>
            <p:cNvSpPr/>
            <p:nvPr/>
          </p:nvSpPr>
          <p:spPr>
            <a:xfrm>
              <a:off x="6229" y="3287"/>
              <a:ext cx="34" cy="63"/>
            </a:xfrm>
            <a:custGeom>
              <a:avLst/>
              <a:gdLst/>
              <a:ahLst/>
              <a:cxnLst/>
              <a:rect l="l" t="t" r="r" b="b"/>
              <a:pathLst>
                <a:path w="150" h="269" extrusionOk="0">
                  <a:moveTo>
                    <a:pt x="108" y="245"/>
                  </a:moveTo>
                  <a:cubicBezTo>
                    <a:pt x="96" y="261"/>
                    <a:pt x="76" y="269"/>
                    <a:pt x="51" y="269"/>
                  </a:cubicBezTo>
                  <a:cubicBezTo>
                    <a:pt x="37" y="269"/>
                    <a:pt x="25" y="264"/>
                    <a:pt x="15" y="254"/>
                  </a:cubicBezTo>
                  <a:cubicBezTo>
                    <a:pt x="5" y="244"/>
                    <a:pt x="0" y="231"/>
                    <a:pt x="0" y="216"/>
                  </a:cubicBezTo>
                  <a:cubicBezTo>
                    <a:pt x="0" y="199"/>
                    <a:pt x="7" y="184"/>
                    <a:pt x="23" y="171"/>
                  </a:cubicBezTo>
                  <a:cubicBezTo>
                    <a:pt x="39" y="159"/>
                    <a:pt x="59" y="153"/>
                    <a:pt x="83" y="153"/>
                  </a:cubicBezTo>
                  <a:cubicBezTo>
                    <a:pt x="89" y="153"/>
                    <a:pt x="97" y="154"/>
                    <a:pt x="105" y="157"/>
                  </a:cubicBezTo>
                  <a:cubicBezTo>
                    <a:pt x="105" y="129"/>
                    <a:pt x="92" y="114"/>
                    <a:pt x="67" y="114"/>
                  </a:cubicBezTo>
                  <a:cubicBezTo>
                    <a:pt x="47" y="114"/>
                    <a:pt x="32" y="120"/>
                    <a:pt x="22" y="130"/>
                  </a:cubicBezTo>
                  <a:lnTo>
                    <a:pt x="9" y="104"/>
                  </a:lnTo>
                  <a:cubicBezTo>
                    <a:pt x="15" y="99"/>
                    <a:pt x="23" y="95"/>
                    <a:pt x="33" y="92"/>
                  </a:cubicBezTo>
                  <a:cubicBezTo>
                    <a:pt x="44" y="88"/>
                    <a:pt x="54" y="86"/>
                    <a:pt x="63" y="86"/>
                  </a:cubicBezTo>
                  <a:cubicBezTo>
                    <a:pt x="89" y="86"/>
                    <a:pt x="107" y="92"/>
                    <a:pt x="119" y="104"/>
                  </a:cubicBezTo>
                  <a:cubicBezTo>
                    <a:pt x="131" y="115"/>
                    <a:pt x="136" y="134"/>
                    <a:pt x="136" y="159"/>
                  </a:cubicBezTo>
                  <a:lnTo>
                    <a:pt x="136" y="222"/>
                  </a:lnTo>
                  <a:cubicBezTo>
                    <a:pt x="136" y="238"/>
                    <a:pt x="141" y="248"/>
                    <a:pt x="150" y="253"/>
                  </a:cubicBezTo>
                  <a:lnTo>
                    <a:pt x="150" y="269"/>
                  </a:lnTo>
                  <a:cubicBezTo>
                    <a:pt x="137" y="269"/>
                    <a:pt x="128" y="267"/>
                    <a:pt x="122" y="263"/>
                  </a:cubicBezTo>
                  <a:cubicBezTo>
                    <a:pt x="115" y="260"/>
                    <a:pt x="111" y="254"/>
                    <a:pt x="108" y="245"/>
                  </a:cubicBezTo>
                  <a:close/>
                  <a:moveTo>
                    <a:pt x="105" y="179"/>
                  </a:moveTo>
                  <a:cubicBezTo>
                    <a:pt x="95" y="177"/>
                    <a:pt x="88" y="176"/>
                    <a:pt x="84" y="176"/>
                  </a:cubicBezTo>
                  <a:cubicBezTo>
                    <a:pt x="69" y="176"/>
                    <a:pt x="56" y="180"/>
                    <a:pt x="46" y="188"/>
                  </a:cubicBezTo>
                  <a:cubicBezTo>
                    <a:pt x="36" y="196"/>
                    <a:pt x="31" y="206"/>
                    <a:pt x="31" y="217"/>
                  </a:cubicBezTo>
                  <a:cubicBezTo>
                    <a:pt x="31" y="235"/>
                    <a:pt x="42" y="244"/>
                    <a:pt x="63" y="244"/>
                  </a:cubicBezTo>
                  <a:cubicBezTo>
                    <a:pt x="79" y="244"/>
                    <a:pt x="93" y="237"/>
                    <a:pt x="105" y="222"/>
                  </a:cubicBezTo>
                  <a:lnTo>
                    <a:pt x="105" y="179"/>
                  </a:lnTo>
                  <a:close/>
                  <a:moveTo>
                    <a:pt x="112" y="0"/>
                  </a:moveTo>
                  <a:lnTo>
                    <a:pt x="75" y="55"/>
                  </a:lnTo>
                  <a:lnTo>
                    <a:pt x="52" y="55"/>
                  </a:lnTo>
                  <a:lnTo>
                    <a:pt x="80" y="0"/>
                  </a:lnTo>
                  <a:lnTo>
                    <a:pt x="112" y="0"/>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35" name="Google Shape;235;p16"/>
            <p:cNvSpPr/>
            <p:nvPr/>
          </p:nvSpPr>
          <p:spPr>
            <a:xfrm>
              <a:off x="6266" y="3308"/>
              <a:ext cx="37" cy="42"/>
            </a:xfrm>
            <a:custGeom>
              <a:avLst/>
              <a:gdLst/>
              <a:ahLst/>
              <a:cxnLst/>
              <a:rect l="l" t="t" r="r" b="b"/>
              <a:pathLst>
                <a:path w="161" h="180" extrusionOk="0">
                  <a:moveTo>
                    <a:pt x="84" y="180"/>
                  </a:moveTo>
                  <a:lnTo>
                    <a:pt x="76" y="180"/>
                  </a:lnTo>
                  <a:lnTo>
                    <a:pt x="0" y="0"/>
                  </a:lnTo>
                  <a:lnTo>
                    <a:pt x="34" y="0"/>
                  </a:lnTo>
                  <a:lnTo>
                    <a:pt x="81" y="123"/>
                  </a:lnTo>
                  <a:lnTo>
                    <a:pt x="128" y="0"/>
                  </a:lnTo>
                  <a:lnTo>
                    <a:pt x="161" y="0"/>
                  </a:lnTo>
                  <a:lnTo>
                    <a:pt x="84" y="180"/>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36" name="Google Shape;236;p16"/>
            <p:cNvSpPr/>
            <p:nvPr/>
          </p:nvSpPr>
          <p:spPr>
            <a:xfrm>
              <a:off x="6306" y="3287"/>
              <a:ext cx="35" cy="63"/>
            </a:xfrm>
            <a:custGeom>
              <a:avLst/>
              <a:gdLst/>
              <a:ahLst/>
              <a:cxnLst/>
              <a:rect l="l" t="t" r="r" b="b"/>
              <a:pathLst>
                <a:path w="150" h="269" extrusionOk="0">
                  <a:moveTo>
                    <a:pt x="108" y="245"/>
                  </a:moveTo>
                  <a:cubicBezTo>
                    <a:pt x="96" y="261"/>
                    <a:pt x="77" y="269"/>
                    <a:pt x="51" y="269"/>
                  </a:cubicBezTo>
                  <a:cubicBezTo>
                    <a:pt x="37" y="269"/>
                    <a:pt x="25" y="264"/>
                    <a:pt x="15" y="254"/>
                  </a:cubicBezTo>
                  <a:cubicBezTo>
                    <a:pt x="5" y="244"/>
                    <a:pt x="0" y="231"/>
                    <a:pt x="0" y="216"/>
                  </a:cubicBezTo>
                  <a:cubicBezTo>
                    <a:pt x="0" y="199"/>
                    <a:pt x="8" y="184"/>
                    <a:pt x="23" y="171"/>
                  </a:cubicBezTo>
                  <a:cubicBezTo>
                    <a:pt x="39" y="159"/>
                    <a:pt x="59" y="153"/>
                    <a:pt x="83" y="153"/>
                  </a:cubicBezTo>
                  <a:cubicBezTo>
                    <a:pt x="90" y="153"/>
                    <a:pt x="97" y="154"/>
                    <a:pt x="105" y="157"/>
                  </a:cubicBezTo>
                  <a:cubicBezTo>
                    <a:pt x="105" y="129"/>
                    <a:pt x="93" y="114"/>
                    <a:pt x="67" y="114"/>
                  </a:cubicBezTo>
                  <a:cubicBezTo>
                    <a:pt x="48" y="114"/>
                    <a:pt x="33" y="120"/>
                    <a:pt x="22" y="130"/>
                  </a:cubicBezTo>
                  <a:lnTo>
                    <a:pt x="9" y="104"/>
                  </a:lnTo>
                  <a:cubicBezTo>
                    <a:pt x="15" y="99"/>
                    <a:pt x="23" y="95"/>
                    <a:pt x="34" y="92"/>
                  </a:cubicBezTo>
                  <a:cubicBezTo>
                    <a:pt x="44" y="88"/>
                    <a:pt x="54" y="86"/>
                    <a:pt x="64" y="86"/>
                  </a:cubicBezTo>
                  <a:cubicBezTo>
                    <a:pt x="89" y="86"/>
                    <a:pt x="108" y="92"/>
                    <a:pt x="119" y="104"/>
                  </a:cubicBezTo>
                  <a:cubicBezTo>
                    <a:pt x="131" y="115"/>
                    <a:pt x="137" y="134"/>
                    <a:pt x="137" y="159"/>
                  </a:cubicBezTo>
                  <a:lnTo>
                    <a:pt x="137" y="222"/>
                  </a:lnTo>
                  <a:cubicBezTo>
                    <a:pt x="137" y="238"/>
                    <a:pt x="141" y="248"/>
                    <a:pt x="150" y="253"/>
                  </a:cubicBezTo>
                  <a:lnTo>
                    <a:pt x="150" y="269"/>
                  </a:lnTo>
                  <a:cubicBezTo>
                    <a:pt x="138" y="269"/>
                    <a:pt x="128" y="267"/>
                    <a:pt x="122" y="263"/>
                  </a:cubicBezTo>
                  <a:cubicBezTo>
                    <a:pt x="116" y="260"/>
                    <a:pt x="111" y="254"/>
                    <a:pt x="108" y="245"/>
                  </a:cubicBezTo>
                  <a:close/>
                  <a:moveTo>
                    <a:pt x="105" y="179"/>
                  </a:moveTo>
                  <a:cubicBezTo>
                    <a:pt x="96" y="177"/>
                    <a:pt x="89" y="176"/>
                    <a:pt x="85" y="176"/>
                  </a:cubicBezTo>
                  <a:cubicBezTo>
                    <a:pt x="69" y="176"/>
                    <a:pt x="56" y="180"/>
                    <a:pt x="46" y="188"/>
                  </a:cubicBezTo>
                  <a:cubicBezTo>
                    <a:pt x="36" y="196"/>
                    <a:pt x="31" y="206"/>
                    <a:pt x="31" y="217"/>
                  </a:cubicBezTo>
                  <a:cubicBezTo>
                    <a:pt x="31" y="235"/>
                    <a:pt x="42" y="244"/>
                    <a:pt x="64" y="244"/>
                  </a:cubicBezTo>
                  <a:cubicBezTo>
                    <a:pt x="79" y="244"/>
                    <a:pt x="93" y="237"/>
                    <a:pt x="105" y="222"/>
                  </a:cubicBezTo>
                  <a:lnTo>
                    <a:pt x="105" y="179"/>
                  </a:lnTo>
                  <a:close/>
                  <a:moveTo>
                    <a:pt x="113" y="0"/>
                  </a:moveTo>
                  <a:lnTo>
                    <a:pt x="75" y="55"/>
                  </a:lnTo>
                  <a:lnTo>
                    <a:pt x="52" y="55"/>
                  </a:lnTo>
                  <a:lnTo>
                    <a:pt x="80" y="0"/>
                  </a:lnTo>
                  <a:lnTo>
                    <a:pt x="113" y="0"/>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37" name="Google Shape;237;p16"/>
            <p:cNvSpPr/>
            <p:nvPr/>
          </p:nvSpPr>
          <p:spPr>
            <a:xfrm>
              <a:off x="6348" y="3307"/>
              <a:ext cx="32" cy="42"/>
            </a:xfrm>
            <a:custGeom>
              <a:avLst/>
              <a:gdLst/>
              <a:ahLst/>
              <a:cxnLst/>
              <a:rect l="l" t="t" r="r" b="b"/>
              <a:pathLst>
                <a:path w="139" h="180" extrusionOk="0">
                  <a:moveTo>
                    <a:pt x="108" y="180"/>
                  </a:moveTo>
                  <a:lnTo>
                    <a:pt x="108" y="77"/>
                  </a:lnTo>
                  <a:cubicBezTo>
                    <a:pt x="108" y="59"/>
                    <a:pt x="105" y="45"/>
                    <a:pt x="100" y="38"/>
                  </a:cubicBezTo>
                  <a:cubicBezTo>
                    <a:pt x="94" y="30"/>
                    <a:pt x="84" y="27"/>
                    <a:pt x="71" y="27"/>
                  </a:cubicBezTo>
                  <a:cubicBezTo>
                    <a:pt x="64" y="27"/>
                    <a:pt x="57" y="29"/>
                    <a:pt x="49" y="33"/>
                  </a:cubicBezTo>
                  <a:cubicBezTo>
                    <a:pt x="41" y="37"/>
                    <a:pt x="35" y="43"/>
                    <a:pt x="31" y="49"/>
                  </a:cubicBezTo>
                  <a:lnTo>
                    <a:pt x="31" y="180"/>
                  </a:lnTo>
                  <a:lnTo>
                    <a:pt x="0" y="180"/>
                  </a:lnTo>
                  <a:lnTo>
                    <a:pt x="0" y="4"/>
                  </a:lnTo>
                  <a:lnTo>
                    <a:pt x="21" y="4"/>
                  </a:lnTo>
                  <a:lnTo>
                    <a:pt x="31" y="26"/>
                  </a:lnTo>
                  <a:cubicBezTo>
                    <a:pt x="41" y="9"/>
                    <a:pt x="58" y="0"/>
                    <a:pt x="81" y="0"/>
                  </a:cubicBezTo>
                  <a:cubicBezTo>
                    <a:pt x="120" y="0"/>
                    <a:pt x="139" y="24"/>
                    <a:pt x="139" y="71"/>
                  </a:cubicBezTo>
                  <a:lnTo>
                    <a:pt x="139" y="180"/>
                  </a:lnTo>
                  <a:lnTo>
                    <a:pt x="108" y="180"/>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38" name="Google Shape;238;p16"/>
            <p:cNvSpPr/>
            <p:nvPr/>
          </p:nvSpPr>
          <p:spPr>
            <a:xfrm>
              <a:off x="6388" y="3287"/>
              <a:ext cx="17" cy="62"/>
            </a:xfrm>
            <a:custGeom>
              <a:avLst/>
              <a:gdLst/>
              <a:ahLst/>
              <a:cxnLst/>
              <a:rect l="l" t="t" r="r" b="b"/>
              <a:pathLst>
                <a:path w="76" h="266" extrusionOk="0">
                  <a:moveTo>
                    <a:pt x="25" y="266"/>
                  </a:moveTo>
                  <a:lnTo>
                    <a:pt x="25" y="116"/>
                  </a:lnTo>
                  <a:lnTo>
                    <a:pt x="0" y="116"/>
                  </a:lnTo>
                  <a:lnTo>
                    <a:pt x="0" y="90"/>
                  </a:lnTo>
                  <a:lnTo>
                    <a:pt x="56" y="90"/>
                  </a:lnTo>
                  <a:lnTo>
                    <a:pt x="56" y="266"/>
                  </a:lnTo>
                  <a:lnTo>
                    <a:pt x="25" y="266"/>
                  </a:lnTo>
                  <a:close/>
                  <a:moveTo>
                    <a:pt x="76" y="0"/>
                  </a:moveTo>
                  <a:lnTo>
                    <a:pt x="39" y="55"/>
                  </a:lnTo>
                  <a:lnTo>
                    <a:pt x="16" y="55"/>
                  </a:lnTo>
                  <a:lnTo>
                    <a:pt x="44" y="0"/>
                  </a:lnTo>
                  <a:lnTo>
                    <a:pt x="76" y="0"/>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92F07BFC-C820-4A46-8210-8FD3694F7DAA}"/>
              </a:ext>
            </a:extLst>
          </p:cNvPr>
          <p:cNvSpPr>
            <a:spLocks noGrp="1"/>
          </p:cNvSpPr>
          <p:nvPr>
            <p:ph type="title"/>
          </p:nvPr>
        </p:nvSpPr>
        <p:spPr>
          <a:xfrm>
            <a:off x="464402" y="640081"/>
            <a:ext cx="3564088" cy="3681976"/>
          </a:xfrm>
          <a:noFill/>
        </p:spPr>
        <p:txBody>
          <a:bodyPr vert="horz" lIns="91440" tIns="45720" rIns="91440" bIns="45720" rtlCol="0" anchor="b">
            <a:normAutofit/>
          </a:bodyPr>
          <a:lstStyle/>
          <a:p>
            <a:r>
              <a:rPr lang="en-US">
                <a:solidFill>
                  <a:schemeClr val="bg1"/>
                </a:solidFill>
                <a:cs typeface="Calibri Light"/>
              </a:rPr>
              <a:t>ZŠ Meterologická</a:t>
            </a:r>
            <a:endParaRPr lang="en-US">
              <a:solidFill>
                <a:schemeClr val="bg1"/>
              </a:solidFill>
            </a:endParaRPr>
          </a:p>
        </p:txBody>
      </p:sp>
      <p:pic>
        <p:nvPicPr>
          <p:cNvPr id="4" name="Obrázek 4" descr="Obsah obrázku text, snímek obrazovky&#10;&#10;Popis vygenerovaný s velmi vysokou mírou spolehlivosti">
            <a:extLst>
              <a:ext uri="{FF2B5EF4-FFF2-40B4-BE49-F238E27FC236}">
                <a16:creationId xmlns:a16="http://schemas.microsoft.com/office/drawing/2014/main" id="{233DA4DE-28F3-421D-8022-F9A50AF741C7}"/>
              </a:ext>
            </a:extLst>
          </p:cNvPr>
          <p:cNvPicPr>
            <a:picLocks noGrp="1" noChangeAspect="1"/>
          </p:cNvPicPr>
          <p:nvPr>
            <p:ph idx="1"/>
          </p:nvPr>
        </p:nvPicPr>
        <p:blipFill rotWithShape="1">
          <a:blip r:embed="rId2"/>
          <a:srcRect l="3359" r="17504" b="-2"/>
          <a:stretch/>
        </p:blipFill>
        <p:spPr>
          <a:xfrm>
            <a:off x="4654297" y="10"/>
            <a:ext cx="7537704" cy="6857990"/>
          </a:xfrm>
          <a:prstGeom prst="rect">
            <a:avLst/>
          </a:prstGeom>
        </p:spPr>
      </p:pic>
    </p:spTree>
    <p:extLst>
      <p:ext uri="{BB962C8B-B14F-4D97-AF65-F5344CB8AC3E}">
        <p14:creationId xmlns:p14="http://schemas.microsoft.com/office/powerpoint/2010/main" val="4160284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Obrázek 6" descr="Obsah obrázku silnice, budova, exteriér, ulice&#10;&#10;Popis vygenerovaný s velmi vysokou mírou spolehlivosti">
            <a:extLst>
              <a:ext uri="{FF2B5EF4-FFF2-40B4-BE49-F238E27FC236}">
                <a16:creationId xmlns:a16="http://schemas.microsoft.com/office/drawing/2014/main" id="{3720F42C-ECD7-42DD-B980-AACBCB664D22}"/>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b="25000"/>
          <a:stretch/>
        </p:blipFill>
        <p:spPr>
          <a:xfrm>
            <a:off x="-1" y="10"/>
            <a:ext cx="12192000" cy="6857990"/>
          </a:xfrm>
          <a:prstGeom prst="rect">
            <a:avLst/>
          </a:prstGeom>
        </p:spPr>
      </p:pic>
      <p:sp>
        <p:nvSpPr>
          <p:cNvPr id="16"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Nadpis 1">
            <a:extLst>
              <a:ext uri="{FF2B5EF4-FFF2-40B4-BE49-F238E27FC236}">
                <a16:creationId xmlns:a16="http://schemas.microsoft.com/office/drawing/2014/main" id="{92F07BFC-C820-4A46-8210-8FD3694F7DAA}"/>
              </a:ext>
            </a:extLst>
          </p:cNvPr>
          <p:cNvSpPr>
            <a:spLocks noGrp="1"/>
          </p:cNvSpPr>
          <p:nvPr>
            <p:ph type="title"/>
          </p:nvPr>
        </p:nvSpPr>
        <p:spPr>
          <a:xfrm>
            <a:off x="709448" y="1913950"/>
            <a:ext cx="4204137" cy="1342754"/>
          </a:xfrm>
        </p:spPr>
        <p:txBody>
          <a:bodyPr vert="horz" lIns="91440" tIns="45720" rIns="91440" bIns="45720" rtlCol="0">
            <a:normAutofit/>
          </a:bodyPr>
          <a:lstStyle/>
          <a:p>
            <a:pPr algn="ctr"/>
            <a:r>
              <a:rPr lang="en-US" sz="3600">
                <a:cs typeface="Calibri Light"/>
                <a:hlinkClick r:id="rId4"/>
              </a:rPr>
              <a:t>ZŠ Lupáčova</a:t>
            </a:r>
            <a:br>
              <a:rPr lang="en-US" sz="3600">
                <a:cs typeface="Calibri Light"/>
                <a:hlinkClick r:id="rId4"/>
              </a:rPr>
            </a:br>
            <a:r>
              <a:rPr lang="en-US" sz="3600">
                <a:cs typeface="Calibri Light"/>
                <a:hlinkClick r:id="rId4"/>
              </a:rPr>
              <a:t>So far so near</a:t>
            </a:r>
            <a:endParaRPr lang="cs-CZ" sz="3600"/>
          </a:p>
        </p:txBody>
      </p:sp>
      <p:cxnSp>
        <p:nvCxnSpPr>
          <p:cNvPr id="18" name="Straight Connector 17">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8" name="TextovéPole 7">
            <a:extLst>
              <a:ext uri="{FF2B5EF4-FFF2-40B4-BE49-F238E27FC236}">
                <a16:creationId xmlns:a16="http://schemas.microsoft.com/office/drawing/2014/main" id="{D55019CB-6937-4A70-BB74-EFB5E96C6417}"/>
              </a:ext>
            </a:extLst>
          </p:cNvPr>
          <p:cNvSpPr txBox="1"/>
          <p:nvPr/>
        </p:nvSpPr>
        <p:spPr>
          <a:xfrm>
            <a:off x="10013197" y="6657945"/>
            <a:ext cx="2178802"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Tato fotka</a:t>
            </a:r>
            <a:r>
              <a:rPr lang="en-US" sz="700">
                <a:solidFill>
                  <a:srgbClr val="FFFFFF"/>
                </a:solidFill>
              </a:rPr>
              <a:t> od autora Neznámý autor s licencí </a:t>
            </a:r>
            <a:r>
              <a:rPr lang="en-US" sz="700">
                <a:solidFill>
                  <a:srgbClr val="FFFFFF"/>
                </a:solidFill>
                <a:hlinkClick r:id="rId5">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106355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43E54C-0F0B-4097-B5B5-846EDBAF8F33}"/>
              </a:ext>
            </a:extLst>
          </p:cNvPr>
          <p:cNvSpPr>
            <a:spLocks noGrp="1"/>
          </p:cNvSpPr>
          <p:nvPr>
            <p:ph type="title"/>
          </p:nvPr>
        </p:nvSpPr>
        <p:spPr/>
        <p:txBody>
          <a:bodyPr/>
          <a:lstStyle/>
          <a:p>
            <a:r>
              <a:rPr lang="cs-CZ" dirty="0">
                <a:cs typeface="Calibri Light"/>
                <a:hlinkClick r:id="rId2"/>
              </a:rPr>
              <a:t>PRIMAS</a:t>
            </a:r>
            <a:endParaRPr lang="cs-CZ"/>
          </a:p>
        </p:txBody>
      </p:sp>
      <p:pic>
        <p:nvPicPr>
          <p:cNvPr id="4" name="Obrázek 4" descr="Obsah obrázku exteriér, budova, město, oranžová&#10;&#10;Popis vygenerovaný s velmi vysokou mírou spolehlivosti">
            <a:extLst>
              <a:ext uri="{FF2B5EF4-FFF2-40B4-BE49-F238E27FC236}">
                <a16:creationId xmlns:a16="http://schemas.microsoft.com/office/drawing/2014/main" id="{ED647104-77BC-4D22-A9C7-90736F3003C5}"/>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2193455" y="1825625"/>
            <a:ext cx="7805090" cy="4351338"/>
          </a:xfrm>
        </p:spPr>
      </p:pic>
      <p:sp>
        <p:nvSpPr>
          <p:cNvPr id="6" name="TextovéPole 5">
            <a:extLst>
              <a:ext uri="{FF2B5EF4-FFF2-40B4-BE49-F238E27FC236}">
                <a16:creationId xmlns:a16="http://schemas.microsoft.com/office/drawing/2014/main" id="{CFFF672D-7B23-4DD2-8B90-176FC0335D6F}"/>
              </a:ext>
            </a:extLst>
          </p:cNvPr>
          <p:cNvSpPr txBox="1"/>
          <p:nvPr/>
        </p:nvSpPr>
        <p:spPr>
          <a:xfrm>
            <a:off x="2193925" y="6176963"/>
            <a:ext cx="7804150" cy="317500"/>
          </a:xfrm>
          <a:prstGeom prst="rect">
            <a:avLst/>
          </a:prstGeom>
        </p:spPr>
        <p:txBody>
          <a:bodyPr>
            <a:normAutofit fontScale="92500" lnSpcReduction="20000"/>
          </a:bodyPr>
          <a:lstStyle/>
          <a:p>
            <a:r>
              <a:rPr lang="en-US">
                <a:hlinkClick r:id="rId4"/>
              </a:rPr>
              <a:t>Tato fotka</a:t>
            </a:r>
            <a:r>
              <a:rPr lang="en-US"/>
              <a:t> od autora Neznámý autor s licencí </a:t>
            </a:r>
            <a:r>
              <a:rPr lang="en-US">
                <a:hlinkClick r:id="rId5"/>
              </a:rPr>
              <a:t>CC BY-SA</a:t>
            </a:r>
            <a:endParaRPr lang="en-US"/>
          </a:p>
        </p:txBody>
      </p:sp>
    </p:spTree>
    <p:extLst>
      <p:ext uri="{BB962C8B-B14F-4D97-AF65-F5344CB8AC3E}">
        <p14:creationId xmlns:p14="http://schemas.microsoft.com/office/powerpoint/2010/main" val="3498171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6D1E2E-919B-4000-B763-E95F936685C6}"/>
              </a:ext>
            </a:extLst>
          </p:cNvPr>
          <p:cNvSpPr>
            <a:spLocks noGrp="1"/>
          </p:cNvSpPr>
          <p:nvPr>
            <p:ph type="title"/>
          </p:nvPr>
        </p:nvSpPr>
        <p:spPr/>
        <p:txBody>
          <a:bodyPr/>
          <a:lstStyle/>
          <a:p>
            <a:r>
              <a:rPr lang="cs-CZ" b="1" dirty="0">
                <a:cs typeface="Calibri Light"/>
              </a:rPr>
              <a:t>Rovina jazyková</a:t>
            </a:r>
          </a:p>
        </p:txBody>
      </p:sp>
      <p:sp>
        <p:nvSpPr>
          <p:cNvPr id="3" name="Zástupný obsah 2">
            <a:extLst>
              <a:ext uri="{FF2B5EF4-FFF2-40B4-BE49-F238E27FC236}">
                <a16:creationId xmlns:a16="http://schemas.microsoft.com/office/drawing/2014/main" id="{EBC1B3FA-EDAA-43AC-B70F-7C6456E605FD}"/>
              </a:ext>
            </a:extLst>
          </p:cNvPr>
          <p:cNvSpPr>
            <a:spLocks noGrp="1"/>
          </p:cNvSpPr>
          <p:nvPr>
            <p:ph idx="1"/>
          </p:nvPr>
        </p:nvSpPr>
        <p:spPr/>
        <p:txBody>
          <a:bodyPr vert="horz" lIns="91440" tIns="45720" rIns="91440" bIns="45720" rtlCol="0" anchor="t">
            <a:normAutofit/>
          </a:bodyPr>
          <a:lstStyle/>
          <a:p>
            <a:r>
              <a:rPr lang="cs-CZ" dirty="0">
                <a:cs typeface="Calibri"/>
              </a:rPr>
              <a:t>Přistupovat jako k výuce cizího jazyka.</a:t>
            </a:r>
          </a:p>
          <a:p>
            <a:r>
              <a:rPr lang="cs-CZ" dirty="0">
                <a:cs typeface="Calibri"/>
              </a:rPr>
              <a:t>Využívat různé formy práce (např. Dramatizace).</a:t>
            </a:r>
          </a:p>
          <a:p>
            <a:r>
              <a:rPr lang="cs-CZ" dirty="0">
                <a:cs typeface="Calibri"/>
              </a:rPr>
              <a:t>Respektovat pomalejší pracovní tempo, které může vycházet i z povahy žáka.</a:t>
            </a:r>
          </a:p>
          <a:p>
            <a:r>
              <a:rPr lang="cs-CZ" dirty="0">
                <a:cs typeface="Calibri"/>
              </a:rPr>
              <a:t>Domácí úkoly zadávat tak, aby pro žáka byly srozumitelné.</a:t>
            </a:r>
          </a:p>
          <a:p>
            <a:r>
              <a:rPr lang="cs-CZ" dirty="0">
                <a:cs typeface="Calibri"/>
              </a:rPr>
              <a:t>V zadání používat stejné formulace a jednoduché větné struktury.</a:t>
            </a:r>
          </a:p>
          <a:p>
            <a:r>
              <a:rPr lang="cs-CZ" dirty="0">
                <a:cs typeface="Calibri"/>
              </a:rPr>
              <a:t>Pokud se nedaří žáka zpočátku učit český jazyk, můžeme využít možnosti znakování, obrazových příloh nebo jiného mezinárodního jazyka (ruština, angličtina).</a:t>
            </a:r>
          </a:p>
        </p:txBody>
      </p:sp>
    </p:spTree>
    <p:extLst>
      <p:ext uri="{BB962C8B-B14F-4D97-AF65-F5344CB8AC3E}">
        <p14:creationId xmlns:p14="http://schemas.microsoft.com/office/powerpoint/2010/main" val="363118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6D1E2E-919B-4000-B763-E95F936685C6}"/>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EBC1B3FA-EDAA-43AC-B70F-7C6456E605FD}"/>
              </a:ext>
            </a:extLst>
          </p:cNvPr>
          <p:cNvSpPr>
            <a:spLocks noGrp="1"/>
          </p:cNvSpPr>
          <p:nvPr>
            <p:ph idx="1"/>
          </p:nvPr>
        </p:nvSpPr>
        <p:spPr/>
        <p:txBody>
          <a:bodyPr vert="horz" lIns="91440" tIns="45720" rIns="91440" bIns="45720" rtlCol="0" anchor="t">
            <a:normAutofit/>
          </a:bodyPr>
          <a:lstStyle/>
          <a:p>
            <a:r>
              <a:rPr lang="cs-CZ">
                <a:cs typeface="Calibri"/>
              </a:rPr>
              <a:t>Hledání analogií mezi češtinou a mongolštinou. </a:t>
            </a:r>
            <a:r>
              <a:rPr lang="cs-CZ" dirty="0">
                <a:ea typeface="+mn-lt"/>
                <a:cs typeface="+mn-lt"/>
                <a:hlinkClick r:id="rId3"/>
              </a:rPr>
              <a:t>bit.ly/SPraxe2</a:t>
            </a:r>
            <a:endParaRPr lang="cs-CZ">
              <a:ea typeface="+mn-lt"/>
              <a:cs typeface="+mn-lt"/>
            </a:endParaRPr>
          </a:p>
          <a:p>
            <a:r>
              <a:rPr lang="cs-CZ" dirty="0">
                <a:cs typeface="Calibri"/>
              </a:rPr>
              <a:t>Důsledně trénovat výslovnost.</a:t>
            </a:r>
          </a:p>
          <a:p>
            <a:r>
              <a:rPr lang="cs-CZ" dirty="0">
                <a:cs typeface="Calibri"/>
              </a:rPr>
              <a:t>Věnovat pozornost učení podstatných jmen s ukazovacími zájmeny.</a:t>
            </a:r>
          </a:p>
          <a:p>
            <a:r>
              <a:rPr lang="cs-CZ" dirty="0">
                <a:cs typeface="Calibri"/>
              </a:rPr>
              <a:t>Posilovat silné stránky, motivovat.</a:t>
            </a:r>
          </a:p>
          <a:p>
            <a:r>
              <a:rPr lang="cs-CZ" dirty="0">
                <a:cs typeface="Calibri"/>
              </a:rPr>
              <a:t>Vytvořit se žákem slovníček, který může mít u sebe při každodenních situacích.</a:t>
            </a:r>
          </a:p>
          <a:p>
            <a:r>
              <a:rPr lang="cs-CZ" dirty="0">
                <a:cs typeface="Calibri"/>
              </a:rPr>
              <a:t>Zajistit moderní pomůcky.</a:t>
            </a:r>
          </a:p>
          <a:p>
            <a:r>
              <a:rPr lang="cs-CZ" dirty="0">
                <a:cs typeface="Calibri"/>
              </a:rPr>
              <a:t>Při hovoru stát tak, aby žák viděl na mluvidla.</a:t>
            </a:r>
          </a:p>
        </p:txBody>
      </p:sp>
    </p:spTree>
    <p:extLst>
      <p:ext uri="{BB962C8B-B14F-4D97-AF65-F5344CB8AC3E}">
        <p14:creationId xmlns:p14="http://schemas.microsoft.com/office/powerpoint/2010/main" val="201978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EBC1B3FA-EDAA-43AC-B70F-7C6456E605FD}"/>
              </a:ext>
            </a:extLst>
          </p:cNvPr>
          <p:cNvSpPr>
            <a:spLocks noGrp="1"/>
          </p:cNvSpPr>
          <p:nvPr>
            <p:ph idx="1"/>
          </p:nvPr>
        </p:nvSpPr>
        <p:spPr/>
        <p:txBody>
          <a:bodyPr vert="horz" lIns="91440" tIns="45720" rIns="91440" bIns="45720" rtlCol="0" anchor="t">
            <a:normAutofit/>
          </a:bodyPr>
          <a:lstStyle/>
          <a:p>
            <a:r>
              <a:rPr lang="cs-CZ" dirty="0">
                <a:cs typeface="Calibri"/>
              </a:rPr>
              <a:t>Maximálně využívat pomůcek, obrázků, různých zobrazení, </a:t>
            </a:r>
            <a:r>
              <a:rPr lang="cs-CZ" dirty="0">
                <a:cs typeface="Calibri"/>
                <a:hlinkClick r:id="rId3"/>
              </a:rPr>
              <a:t>myšlenkových map</a:t>
            </a:r>
            <a:r>
              <a:rPr lang="cs-CZ" dirty="0">
                <a:cs typeface="Calibri"/>
              </a:rPr>
              <a:t>, PC nástrojů (např. Nyní online setkání s učitelem a se spolužáky).</a:t>
            </a:r>
          </a:p>
          <a:p>
            <a:r>
              <a:rPr lang="cs-CZ" dirty="0">
                <a:ea typeface="+mn-lt"/>
                <a:cs typeface="+mn-lt"/>
              </a:rPr>
              <a:t>Cvičit sluchovou analýzu a syntézu, sluchovou paměť.</a:t>
            </a:r>
          </a:p>
          <a:p>
            <a:r>
              <a:rPr lang="cs-CZ" dirty="0">
                <a:ea typeface="+mn-lt"/>
                <a:cs typeface="+mn-lt"/>
              </a:rPr>
              <a:t>Procvičovat matematické, přírodovědné pojmy.</a:t>
            </a:r>
          </a:p>
          <a:p>
            <a:r>
              <a:rPr lang="cs-CZ" dirty="0">
                <a:cs typeface="Calibri"/>
              </a:rPr>
              <a:t>Využívat starší učebnice a do nich psát, vystřihovat, kreslit, lepit.</a:t>
            </a:r>
          </a:p>
          <a:p>
            <a:r>
              <a:rPr lang="cs-CZ" dirty="0">
                <a:cs typeface="Calibri"/>
              </a:rPr>
              <a:t>Žáci by měli pochopit, proč mají daná zadání plnit.</a:t>
            </a:r>
          </a:p>
          <a:p>
            <a:endParaRPr lang="cs-CZ" dirty="0">
              <a:cs typeface="Calibri"/>
            </a:endParaRPr>
          </a:p>
        </p:txBody>
      </p:sp>
    </p:spTree>
    <p:extLst>
      <p:ext uri="{BB962C8B-B14F-4D97-AF65-F5344CB8AC3E}">
        <p14:creationId xmlns:p14="http://schemas.microsoft.com/office/powerpoint/2010/main" val="71855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1749D8-0930-4B95-8D06-7588E5F360DA}"/>
              </a:ext>
            </a:extLst>
          </p:cNvPr>
          <p:cNvSpPr>
            <a:spLocks noGrp="1"/>
          </p:cNvSpPr>
          <p:nvPr>
            <p:ph type="title"/>
          </p:nvPr>
        </p:nvSpPr>
        <p:spPr>
          <a:xfrm>
            <a:off x="838200" y="365125"/>
            <a:ext cx="10515600" cy="2562015"/>
          </a:xfrm>
        </p:spPr>
        <p:txBody>
          <a:bodyPr>
            <a:normAutofit/>
          </a:bodyPr>
          <a:lstStyle/>
          <a:p>
            <a:r>
              <a:rPr lang="cs-CZ" sz="2800" b="1" cap="all"/>
              <a:t>ŽÁCI S ODLIŠNÝM MATEŘSKÝM JAZYKEM V DOBĚ UZAVŘENÍ ŠKOL. PRAKTICKÉ UKÁZKY MOŽNOSTÍ VÝUKY.</a:t>
            </a:r>
          </a:p>
          <a:p>
            <a:endParaRPr lang="cs-CZ" dirty="0">
              <a:cs typeface="Calibri Light"/>
            </a:endParaRPr>
          </a:p>
        </p:txBody>
      </p:sp>
      <p:pic>
        <p:nvPicPr>
          <p:cNvPr id="4" name="Obrázek 4">
            <a:hlinkClick r:id="" action="ppaction://media"/>
            <a:extLst>
              <a:ext uri="{FF2B5EF4-FFF2-40B4-BE49-F238E27FC236}">
                <a16:creationId xmlns:a16="http://schemas.microsoft.com/office/drawing/2014/main" id="{116E5586-3807-4BFE-A891-7FCC80392668}"/>
              </a:ext>
            </a:extLst>
          </p:cNvPr>
          <p:cNvPicPr>
            <a:picLocks noGrp="1" noRot="1" noChangeAspect="1"/>
          </p:cNvPicPr>
          <p:nvPr>
            <p:ph idx="1"/>
            <a:videoFile r:link="rId1"/>
          </p:nvPr>
        </p:nvPicPr>
        <p:blipFill>
          <a:blip r:embed="rId3"/>
          <a:stretch>
            <a:fillRect/>
          </a:stretch>
        </p:blipFill>
        <p:spPr>
          <a:xfrm>
            <a:off x="3810000" y="2286794"/>
            <a:ext cx="4572000" cy="3429000"/>
          </a:xfrm>
        </p:spPr>
      </p:pic>
    </p:spTree>
    <p:extLst>
      <p:ext uri="{BB962C8B-B14F-4D97-AF65-F5344CB8AC3E}">
        <p14:creationId xmlns:p14="http://schemas.microsoft.com/office/powerpoint/2010/main" val="2454126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99F42C-BB41-4A99-A82F-E1FE2C1CA8B9}"/>
              </a:ext>
            </a:extLst>
          </p:cNvPr>
          <p:cNvSpPr>
            <a:spLocks noGrp="1"/>
          </p:cNvSpPr>
          <p:nvPr>
            <p:ph type="title"/>
          </p:nvPr>
        </p:nvSpPr>
        <p:spPr/>
        <p:txBody>
          <a:bodyPr/>
          <a:lstStyle/>
          <a:p>
            <a:r>
              <a:rPr lang="cs-CZ" dirty="0">
                <a:cs typeface="Calibri Light"/>
              </a:rPr>
              <a:t>Online nástroje pomáhají</a:t>
            </a:r>
          </a:p>
        </p:txBody>
      </p:sp>
      <p:sp>
        <p:nvSpPr>
          <p:cNvPr id="3" name="Zástupný obsah 2">
            <a:extLst>
              <a:ext uri="{FF2B5EF4-FFF2-40B4-BE49-F238E27FC236}">
                <a16:creationId xmlns:a16="http://schemas.microsoft.com/office/drawing/2014/main" id="{6D98BD40-A03D-4D01-AE02-7A22E17C97C3}"/>
              </a:ext>
            </a:extLst>
          </p:cNvPr>
          <p:cNvSpPr>
            <a:spLocks noGrp="1"/>
          </p:cNvSpPr>
          <p:nvPr>
            <p:ph idx="1"/>
          </p:nvPr>
        </p:nvSpPr>
        <p:spPr/>
        <p:txBody>
          <a:bodyPr vert="horz" lIns="91440" tIns="45720" rIns="91440" bIns="45720" rtlCol="0" anchor="t">
            <a:normAutofit/>
          </a:bodyPr>
          <a:lstStyle/>
          <a:p>
            <a:r>
              <a:rPr lang="cs-CZ" dirty="0">
                <a:ea typeface="+mn-lt"/>
                <a:cs typeface="+mn-lt"/>
                <a:hlinkClick r:id="rId2"/>
              </a:rPr>
              <a:t>https://quizlet.com/quizlette496395/folders/cestina-pro-cizince?x=1xqt</a:t>
            </a:r>
            <a:endParaRPr lang="cs-CZ">
              <a:ea typeface="+mn-lt"/>
              <a:cs typeface="+mn-lt"/>
            </a:endParaRPr>
          </a:p>
          <a:p>
            <a:pPr marL="0" indent="0">
              <a:buNone/>
            </a:pPr>
            <a:endParaRPr lang="cs-CZ" dirty="0">
              <a:ea typeface="+mn-lt"/>
              <a:cs typeface="+mn-lt"/>
            </a:endParaRPr>
          </a:p>
          <a:p>
            <a:r>
              <a:rPr lang="cs-CZ" dirty="0">
                <a:ea typeface="+mn-lt"/>
                <a:cs typeface="+mn-lt"/>
                <a:hlinkClick r:id="rId3"/>
              </a:rPr>
              <a:t>https://digifolio.rvp.cz/artefact/file/download.php?file=82137&amp;view=13123&amp;view=13123</a:t>
            </a:r>
            <a:endParaRPr lang="cs-CZ" dirty="0">
              <a:cs typeface="Calibri"/>
            </a:endParaRPr>
          </a:p>
          <a:p>
            <a:endParaRPr lang="cs-CZ" dirty="0">
              <a:cs typeface="Calibri"/>
            </a:endParaRPr>
          </a:p>
          <a:p>
            <a:endParaRPr lang="cs-CZ" dirty="0">
              <a:cs typeface="Calibri"/>
            </a:endParaRPr>
          </a:p>
        </p:txBody>
      </p:sp>
    </p:spTree>
    <p:extLst>
      <p:ext uri="{BB962C8B-B14F-4D97-AF65-F5344CB8AC3E}">
        <p14:creationId xmlns:p14="http://schemas.microsoft.com/office/powerpoint/2010/main" val="3144160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28" name="Google Shape;528;p32"/>
          <p:cNvSpPr/>
          <p:nvPr/>
        </p:nvSpPr>
        <p:spPr>
          <a:xfrm>
            <a:off x="1645348" y="5340707"/>
            <a:ext cx="9062400" cy="625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1733" dirty="0">
                <a:solidFill>
                  <a:schemeClr val="dk1"/>
                </a:solidFill>
                <a:latin typeface="Arial"/>
                <a:ea typeface="Arial"/>
                <a:cs typeface="Arial"/>
                <a:sym typeface="Arial"/>
              </a:rPr>
              <a:t>Podpora budování kapacit pro rozvoj základních </a:t>
            </a:r>
            <a:r>
              <a:rPr lang="cs-CZ" sz="1733" dirty="0" err="1">
                <a:solidFill>
                  <a:schemeClr val="dk1"/>
                </a:solidFill>
                <a:latin typeface="Arial"/>
                <a:ea typeface="Arial"/>
                <a:cs typeface="Arial"/>
                <a:sym typeface="Arial"/>
              </a:rPr>
              <a:t>pre</a:t>
            </a:r>
            <a:r>
              <a:rPr lang="cs-CZ" sz="1733" dirty="0">
                <a:solidFill>
                  <a:schemeClr val="dk1"/>
                </a:solidFill>
                <a:latin typeface="Arial"/>
                <a:ea typeface="Arial"/>
                <a:cs typeface="Arial"/>
                <a:sym typeface="Arial"/>
              </a:rPr>
              <a:t>/gramotností v předškolním </a:t>
            </a:r>
            <a:br>
              <a:rPr lang="cs-CZ" sz="1733" dirty="0">
                <a:solidFill>
                  <a:schemeClr val="dk1"/>
                </a:solidFill>
                <a:latin typeface="Arial"/>
                <a:ea typeface="Arial"/>
                <a:cs typeface="Arial"/>
                <a:sym typeface="Arial"/>
              </a:rPr>
            </a:br>
            <a:r>
              <a:rPr lang="cs-CZ" sz="1733" dirty="0">
                <a:solidFill>
                  <a:schemeClr val="dk1"/>
                </a:solidFill>
                <a:latin typeface="Arial"/>
                <a:ea typeface="Arial"/>
                <a:cs typeface="Arial"/>
                <a:sym typeface="Arial"/>
              </a:rPr>
              <a:t>a základním vzdělávání - Podpora práce učitelů (PPUČ) je financován Evropskou unií.</a:t>
            </a:r>
            <a:endParaRPr sz="1867" dirty="0">
              <a:solidFill>
                <a:srgbClr val="323F4F"/>
              </a:solidFill>
              <a:latin typeface="Arial"/>
              <a:ea typeface="Arial"/>
              <a:cs typeface="Arial"/>
              <a:sym typeface="Arial"/>
            </a:endParaRPr>
          </a:p>
        </p:txBody>
      </p:sp>
      <p:grpSp>
        <p:nvGrpSpPr>
          <p:cNvPr id="146" name="Google Shape;96;p16"/>
          <p:cNvGrpSpPr/>
          <p:nvPr/>
        </p:nvGrpSpPr>
        <p:grpSpPr>
          <a:xfrm>
            <a:off x="1649496" y="2667000"/>
            <a:ext cx="9058236" cy="1211813"/>
            <a:chOff x="4205" y="3032"/>
            <a:chExt cx="3132" cy="419"/>
          </a:xfrm>
        </p:grpSpPr>
        <p:sp>
          <p:nvSpPr>
            <p:cNvPr id="147" name="Google Shape;97;p16"/>
            <p:cNvSpPr/>
            <p:nvPr/>
          </p:nvSpPr>
          <p:spPr>
            <a:xfrm>
              <a:off x="4205" y="3032"/>
              <a:ext cx="3110" cy="416"/>
            </a:xfrm>
            <a:prstGeom prst="rect">
              <a:avLst/>
            </a:prstGeom>
            <a:no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48" name="Google Shape;98;p16"/>
            <p:cNvSpPr/>
            <p:nvPr/>
          </p:nvSpPr>
          <p:spPr>
            <a:xfrm>
              <a:off x="6783" y="3049"/>
              <a:ext cx="366" cy="252"/>
            </a:xfrm>
            <a:custGeom>
              <a:avLst/>
              <a:gdLst/>
              <a:ahLst/>
              <a:cxnLst/>
              <a:rect l="l" t="t" r="r" b="b"/>
              <a:pathLst>
                <a:path w="1597" h="1077" extrusionOk="0">
                  <a:moveTo>
                    <a:pt x="1108" y="588"/>
                  </a:moveTo>
                  <a:lnTo>
                    <a:pt x="1108" y="479"/>
                  </a:lnTo>
                  <a:lnTo>
                    <a:pt x="992" y="479"/>
                  </a:lnTo>
                  <a:lnTo>
                    <a:pt x="897" y="603"/>
                  </a:lnTo>
                  <a:cubicBezTo>
                    <a:pt x="857" y="593"/>
                    <a:pt x="822" y="575"/>
                    <a:pt x="795" y="548"/>
                  </a:cubicBezTo>
                  <a:lnTo>
                    <a:pt x="747" y="566"/>
                  </a:lnTo>
                  <a:cubicBezTo>
                    <a:pt x="778" y="595"/>
                    <a:pt x="824" y="615"/>
                    <a:pt x="878" y="626"/>
                  </a:cubicBezTo>
                  <a:lnTo>
                    <a:pt x="695" y="864"/>
                  </a:lnTo>
                  <a:lnTo>
                    <a:pt x="692" y="864"/>
                  </a:lnTo>
                  <a:lnTo>
                    <a:pt x="394" y="484"/>
                  </a:lnTo>
                  <a:lnTo>
                    <a:pt x="732" y="54"/>
                  </a:lnTo>
                  <a:lnTo>
                    <a:pt x="732" y="471"/>
                  </a:lnTo>
                  <a:lnTo>
                    <a:pt x="831" y="471"/>
                  </a:lnTo>
                  <a:lnTo>
                    <a:pt x="831" y="357"/>
                  </a:lnTo>
                  <a:cubicBezTo>
                    <a:pt x="884" y="378"/>
                    <a:pt x="956" y="391"/>
                    <a:pt x="1029" y="408"/>
                  </a:cubicBezTo>
                  <a:cubicBezTo>
                    <a:pt x="1137" y="431"/>
                    <a:pt x="1169" y="472"/>
                    <a:pt x="1169" y="512"/>
                  </a:cubicBezTo>
                  <a:cubicBezTo>
                    <a:pt x="1169" y="542"/>
                    <a:pt x="1147" y="569"/>
                    <a:pt x="1108" y="588"/>
                  </a:cubicBezTo>
                  <a:close/>
                  <a:moveTo>
                    <a:pt x="1146" y="615"/>
                  </a:moveTo>
                  <a:cubicBezTo>
                    <a:pt x="1217" y="592"/>
                    <a:pt x="1270" y="552"/>
                    <a:pt x="1277" y="497"/>
                  </a:cubicBezTo>
                  <a:cubicBezTo>
                    <a:pt x="1277" y="418"/>
                    <a:pt x="1185" y="387"/>
                    <a:pt x="1094" y="368"/>
                  </a:cubicBezTo>
                  <a:cubicBezTo>
                    <a:pt x="963" y="342"/>
                    <a:pt x="870" y="320"/>
                    <a:pt x="855" y="263"/>
                  </a:cubicBezTo>
                  <a:cubicBezTo>
                    <a:pt x="852" y="256"/>
                    <a:pt x="852" y="251"/>
                    <a:pt x="852" y="245"/>
                  </a:cubicBezTo>
                  <a:cubicBezTo>
                    <a:pt x="855" y="184"/>
                    <a:pt x="941" y="146"/>
                    <a:pt x="1020" y="146"/>
                  </a:cubicBezTo>
                  <a:cubicBezTo>
                    <a:pt x="1100" y="146"/>
                    <a:pt x="1151" y="156"/>
                    <a:pt x="1202" y="204"/>
                  </a:cubicBezTo>
                  <a:lnTo>
                    <a:pt x="1246" y="190"/>
                  </a:lnTo>
                  <a:cubicBezTo>
                    <a:pt x="1189" y="139"/>
                    <a:pt x="1112" y="126"/>
                    <a:pt x="1020" y="126"/>
                  </a:cubicBezTo>
                  <a:cubicBezTo>
                    <a:pt x="944" y="126"/>
                    <a:pt x="878" y="139"/>
                    <a:pt x="831" y="162"/>
                  </a:cubicBezTo>
                  <a:lnTo>
                    <a:pt x="831" y="0"/>
                  </a:lnTo>
                  <a:lnTo>
                    <a:pt x="715" y="0"/>
                  </a:lnTo>
                  <a:lnTo>
                    <a:pt x="418" y="385"/>
                  </a:lnTo>
                  <a:lnTo>
                    <a:pt x="416" y="385"/>
                  </a:lnTo>
                  <a:lnTo>
                    <a:pt x="113" y="0"/>
                  </a:lnTo>
                  <a:lnTo>
                    <a:pt x="0" y="0"/>
                  </a:lnTo>
                  <a:lnTo>
                    <a:pt x="0" y="471"/>
                  </a:lnTo>
                  <a:lnTo>
                    <a:pt x="55" y="471"/>
                  </a:lnTo>
                  <a:lnTo>
                    <a:pt x="55" y="60"/>
                  </a:lnTo>
                  <a:lnTo>
                    <a:pt x="387" y="479"/>
                  </a:lnTo>
                  <a:lnTo>
                    <a:pt x="285" y="479"/>
                  </a:lnTo>
                  <a:lnTo>
                    <a:pt x="285" y="951"/>
                  </a:lnTo>
                  <a:lnTo>
                    <a:pt x="332" y="951"/>
                  </a:lnTo>
                  <a:lnTo>
                    <a:pt x="332" y="539"/>
                  </a:lnTo>
                  <a:lnTo>
                    <a:pt x="668" y="964"/>
                  </a:lnTo>
                  <a:lnTo>
                    <a:pt x="670" y="964"/>
                  </a:lnTo>
                  <a:lnTo>
                    <a:pt x="1009" y="533"/>
                  </a:lnTo>
                  <a:lnTo>
                    <a:pt x="1009" y="951"/>
                  </a:lnTo>
                  <a:lnTo>
                    <a:pt x="1108" y="951"/>
                  </a:lnTo>
                  <a:lnTo>
                    <a:pt x="1108" y="637"/>
                  </a:lnTo>
                  <a:lnTo>
                    <a:pt x="1284" y="637"/>
                  </a:lnTo>
                  <a:lnTo>
                    <a:pt x="1284" y="1077"/>
                  </a:lnTo>
                  <a:lnTo>
                    <a:pt x="1386" y="1077"/>
                  </a:lnTo>
                  <a:lnTo>
                    <a:pt x="1386" y="637"/>
                  </a:lnTo>
                  <a:lnTo>
                    <a:pt x="1597" y="637"/>
                  </a:lnTo>
                  <a:lnTo>
                    <a:pt x="1597" y="615"/>
                  </a:lnTo>
                  <a:lnTo>
                    <a:pt x="1146" y="615"/>
                  </a:lnTo>
                  <a:close/>
                  <a:moveTo>
                    <a:pt x="1068" y="96"/>
                  </a:moveTo>
                  <a:lnTo>
                    <a:pt x="1229" y="0"/>
                  </a:lnTo>
                  <a:lnTo>
                    <a:pt x="1178" y="0"/>
                  </a:lnTo>
                  <a:lnTo>
                    <a:pt x="1030" y="67"/>
                  </a:lnTo>
                  <a:lnTo>
                    <a:pt x="879" y="0"/>
                  </a:lnTo>
                  <a:lnTo>
                    <a:pt x="831" y="0"/>
                  </a:lnTo>
                  <a:lnTo>
                    <a:pt x="994" y="96"/>
                  </a:lnTo>
                  <a:lnTo>
                    <a:pt x="1068" y="96"/>
                  </a:lnTo>
                  <a:close/>
                </a:path>
              </a:pathLst>
            </a:custGeom>
            <a:solidFill>
              <a:srgbClr val="37939B"/>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49" name="Google Shape;99;p16"/>
            <p:cNvSpPr/>
            <p:nvPr/>
          </p:nvSpPr>
          <p:spPr>
            <a:xfrm>
              <a:off x="6588" y="3329"/>
              <a:ext cx="39" cy="35"/>
            </a:xfrm>
            <a:custGeom>
              <a:avLst/>
              <a:gdLst/>
              <a:ahLst/>
              <a:cxnLst/>
              <a:rect l="l" t="t" r="r" b="b"/>
              <a:pathLst>
                <a:path w="172" h="149" extrusionOk="0">
                  <a:moveTo>
                    <a:pt x="0" y="0"/>
                  </a:moveTo>
                  <a:lnTo>
                    <a:pt x="23" y="0"/>
                  </a:lnTo>
                  <a:lnTo>
                    <a:pt x="86" y="135"/>
                  </a:lnTo>
                  <a:lnTo>
                    <a:pt x="150" y="0"/>
                  </a:lnTo>
                  <a:lnTo>
                    <a:pt x="172" y="0"/>
                  </a:lnTo>
                  <a:lnTo>
                    <a:pt x="172" y="149"/>
                  </a:lnTo>
                  <a:lnTo>
                    <a:pt x="157" y="149"/>
                  </a:lnTo>
                  <a:lnTo>
                    <a:pt x="158" y="13"/>
                  </a:lnTo>
                  <a:lnTo>
                    <a:pt x="95" y="149"/>
                  </a:lnTo>
                  <a:lnTo>
                    <a:pt x="78" y="149"/>
                  </a:lnTo>
                  <a:lnTo>
                    <a:pt x="13" y="13"/>
                  </a:lnTo>
                  <a:lnTo>
                    <a:pt x="14" y="149"/>
                  </a:lnTo>
                  <a:lnTo>
                    <a:pt x="0" y="149"/>
                  </a:lnTo>
                  <a:lnTo>
                    <a:pt x="0" y="0"/>
                  </a:lnTo>
                  <a:close/>
                </a:path>
              </a:pathLst>
            </a:cu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50" name="Google Shape;100;p16"/>
            <p:cNvSpPr/>
            <p:nvPr/>
          </p:nvSpPr>
          <p:spPr>
            <a:xfrm>
              <a:off x="6640" y="3329"/>
              <a:ext cx="4" cy="35"/>
            </a:xfrm>
            <a:prstGeom prst="rect">
              <a:avLst/>
            </a:pr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51" name="Google Shape;101;p16"/>
            <p:cNvSpPr/>
            <p:nvPr/>
          </p:nvSpPr>
          <p:spPr>
            <a:xfrm>
              <a:off x="6657" y="3329"/>
              <a:ext cx="31" cy="35"/>
            </a:xfrm>
            <a:custGeom>
              <a:avLst/>
              <a:gdLst/>
              <a:ahLst/>
              <a:cxnLst/>
              <a:rect l="l" t="t" r="r" b="b"/>
              <a:pathLst>
                <a:path w="138" h="149" extrusionOk="0">
                  <a:moveTo>
                    <a:pt x="0" y="0"/>
                  </a:moveTo>
                  <a:lnTo>
                    <a:pt x="19" y="0"/>
                  </a:lnTo>
                  <a:lnTo>
                    <a:pt x="123" y="134"/>
                  </a:lnTo>
                  <a:lnTo>
                    <a:pt x="123" y="0"/>
                  </a:lnTo>
                  <a:lnTo>
                    <a:pt x="138" y="0"/>
                  </a:lnTo>
                  <a:lnTo>
                    <a:pt x="138" y="149"/>
                  </a:lnTo>
                  <a:lnTo>
                    <a:pt x="118" y="149"/>
                  </a:lnTo>
                  <a:lnTo>
                    <a:pt x="15" y="16"/>
                  </a:lnTo>
                  <a:lnTo>
                    <a:pt x="15" y="149"/>
                  </a:lnTo>
                  <a:lnTo>
                    <a:pt x="0" y="149"/>
                  </a:lnTo>
                  <a:lnTo>
                    <a:pt x="0" y="0"/>
                  </a:lnTo>
                  <a:close/>
                </a:path>
              </a:pathLst>
            </a:cu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52" name="Google Shape;102;p16"/>
            <p:cNvSpPr/>
            <p:nvPr/>
          </p:nvSpPr>
          <p:spPr>
            <a:xfrm>
              <a:off x="6701" y="3329"/>
              <a:ext cx="4" cy="35"/>
            </a:xfrm>
            <a:prstGeom prst="rect">
              <a:avLst/>
            </a:pr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53" name="Google Shape;103;p16"/>
            <p:cNvSpPr/>
            <p:nvPr/>
          </p:nvSpPr>
          <p:spPr>
            <a:xfrm>
              <a:off x="6716" y="3328"/>
              <a:ext cx="29" cy="37"/>
            </a:xfrm>
            <a:custGeom>
              <a:avLst/>
              <a:gdLst/>
              <a:ahLst/>
              <a:cxnLst/>
              <a:rect l="l" t="t" r="r" b="b"/>
              <a:pathLst>
                <a:path w="125" h="156" extrusionOk="0">
                  <a:moveTo>
                    <a:pt x="16" y="103"/>
                  </a:moveTo>
                  <a:lnTo>
                    <a:pt x="16" y="104"/>
                  </a:lnTo>
                  <a:cubicBezTo>
                    <a:pt x="16" y="126"/>
                    <a:pt x="34" y="142"/>
                    <a:pt x="63" y="142"/>
                  </a:cubicBezTo>
                  <a:cubicBezTo>
                    <a:pt x="92" y="142"/>
                    <a:pt x="109" y="129"/>
                    <a:pt x="109" y="111"/>
                  </a:cubicBezTo>
                  <a:cubicBezTo>
                    <a:pt x="109" y="94"/>
                    <a:pt x="97" y="90"/>
                    <a:pt x="72" y="85"/>
                  </a:cubicBezTo>
                  <a:lnTo>
                    <a:pt x="40" y="80"/>
                  </a:lnTo>
                  <a:cubicBezTo>
                    <a:pt x="16" y="76"/>
                    <a:pt x="5" y="63"/>
                    <a:pt x="5" y="43"/>
                  </a:cubicBezTo>
                  <a:cubicBezTo>
                    <a:pt x="5" y="17"/>
                    <a:pt x="26" y="0"/>
                    <a:pt x="62" y="0"/>
                  </a:cubicBezTo>
                  <a:cubicBezTo>
                    <a:pt x="98" y="0"/>
                    <a:pt x="119" y="17"/>
                    <a:pt x="120" y="45"/>
                  </a:cubicBezTo>
                  <a:lnTo>
                    <a:pt x="105" y="45"/>
                  </a:lnTo>
                  <a:cubicBezTo>
                    <a:pt x="103" y="24"/>
                    <a:pt x="88" y="13"/>
                    <a:pt x="62" y="13"/>
                  </a:cubicBezTo>
                  <a:cubicBezTo>
                    <a:pt x="36" y="13"/>
                    <a:pt x="20" y="25"/>
                    <a:pt x="20" y="42"/>
                  </a:cubicBezTo>
                  <a:cubicBezTo>
                    <a:pt x="20" y="57"/>
                    <a:pt x="32" y="63"/>
                    <a:pt x="57" y="67"/>
                  </a:cubicBezTo>
                  <a:lnTo>
                    <a:pt x="85" y="72"/>
                  </a:lnTo>
                  <a:cubicBezTo>
                    <a:pt x="112" y="77"/>
                    <a:pt x="125" y="88"/>
                    <a:pt x="125" y="110"/>
                  </a:cubicBezTo>
                  <a:cubicBezTo>
                    <a:pt x="125" y="139"/>
                    <a:pt x="103" y="156"/>
                    <a:pt x="64" y="156"/>
                  </a:cubicBezTo>
                  <a:cubicBezTo>
                    <a:pt x="24" y="156"/>
                    <a:pt x="0" y="136"/>
                    <a:pt x="0" y="105"/>
                  </a:cubicBezTo>
                  <a:lnTo>
                    <a:pt x="0" y="103"/>
                  </a:lnTo>
                  <a:lnTo>
                    <a:pt x="16" y="103"/>
                  </a:lnTo>
                  <a:close/>
                </a:path>
              </a:pathLst>
            </a:cu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54" name="Google Shape;104;p16"/>
            <p:cNvSpPr/>
            <p:nvPr/>
          </p:nvSpPr>
          <p:spPr>
            <a:xfrm>
              <a:off x="6752" y="3329"/>
              <a:ext cx="30" cy="35"/>
            </a:xfrm>
            <a:custGeom>
              <a:avLst/>
              <a:gdLst/>
              <a:ahLst/>
              <a:cxnLst/>
              <a:rect l="l" t="t" r="r" b="b"/>
              <a:pathLst>
                <a:path w="130" h="149" extrusionOk="0">
                  <a:moveTo>
                    <a:pt x="57" y="14"/>
                  </a:moveTo>
                  <a:lnTo>
                    <a:pt x="0" y="14"/>
                  </a:lnTo>
                  <a:lnTo>
                    <a:pt x="0" y="0"/>
                  </a:lnTo>
                  <a:lnTo>
                    <a:pt x="130" y="0"/>
                  </a:lnTo>
                  <a:lnTo>
                    <a:pt x="130" y="14"/>
                  </a:lnTo>
                  <a:lnTo>
                    <a:pt x="72" y="14"/>
                  </a:lnTo>
                  <a:lnTo>
                    <a:pt x="72" y="149"/>
                  </a:lnTo>
                  <a:lnTo>
                    <a:pt x="57" y="149"/>
                  </a:lnTo>
                  <a:lnTo>
                    <a:pt x="57" y="14"/>
                  </a:lnTo>
                  <a:close/>
                </a:path>
              </a:pathLst>
            </a:cu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55" name="Google Shape;105;p16"/>
            <p:cNvSpPr/>
            <p:nvPr/>
          </p:nvSpPr>
          <p:spPr>
            <a:xfrm>
              <a:off x="6791" y="3329"/>
              <a:ext cx="26" cy="35"/>
            </a:xfrm>
            <a:custGeom>
              <a:avLst/>
              <a:gdLst/>
              <a:ahLst/>
              <a:cxnLst/>
              <a:rect l="l" t="t" r="r" b="b"/>
              <a:pathLst>
                <a:path w="115" h="149" extrusionOk="0">
                  <a:moveTo>
                    <a:pt x="0" y="0"/>
                  </a:moveTo>
                  <a:lnTo>
                    <a:pt x="115" y="0"/>
                  </a:lnTo>
                  <a:lnTo>
                    <a:pt x="115" y="14"/>
                  </a:lnTo>
                  <a:lnTo>
                    <a:pt x="15" y="14"/>
                  </a:lnTo>
                  <a:lnTo>
                    <a:pt x="15" y="66"/>
                  </a:lnTo>
                  <a:lnTo>
                    <a:pt x="107" y="66"/>
                  </a:lnTo>
                  <a:lnTo>
                    <a:pt x="107" y="80"/>
                  </a:lnTo>
                  <a:lnTo>
                    <a:pt x="15" y="80"/>
                  </a:lnTo>
                  <a:lnTo>
                    <a:pt x="15" y="135"/>
                  </a:lnTo>
                  <a:lnTo>
                    <a:pt x="115" y="135"/>
                  </a:lnTo>
                  <a:lnTo>
                    <a:pt x="115" y="149"/>
                  </a:lnTo>
                  <a:lnTo>
                    <a:pt x="0" y="149"/>
                  </a:lnTo>
                  <a:lnTo>
                    <a:pt x="0" y="0"/>
                  </a:lnTo>
                  <a:close/>
                </a:path>
              </a:pathLst>
            </a:cu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56" name="Google Shape;106;p16"/>
            <p:cNvSpPr/>
            <p:nvPr/>
          </p:nvSpPr>
          <p:spPr>
            <a:xfrm>
              <a:off x="6828" y="3329"/>
              <a:ext cx="30" cy="35"/>
            </a:xfrm>
            <a:custGeom>
              <a:avLst/>
              <a:gdLst/>
              <a:ahLst/>
              <a:cxnLst/>
              <a:rect l="l" t="t" r="r" b="b"/>
              <a:pathLst>
                <a:path w="129" h="149" extrusionOk="0">
                  <a:moveTo>
                    <a:pt x="15" y="14"/>
                  </a:moveTo>
                  <a:lnTo>
                    <a:pt x="15" y="71"/>
                  </a:lnTo>
                  <a:lnTo>
                    <a:pt x="70" y="71"/>
                  </a:lnTo>
                  <a:cubicBezTo>
                    <a:pt x="97" y="71"/>
                    <a:pt x="110" y="64"/>
                    <a:pt x="110" y="43"/>
                  </a:cubicBezTo>
                  <a:cubicBezTo>
                    <a:pt x="110" y="21"/>
                    <a:pt x="97" y="14"/>
                    <a:pt x="68" y="14"/>
                  </a:cubicBezTo>
                  <a:lnTo>
                    <a:pt x="15" y="14"/>
                  </a:lnTo>
                  <a:close/>
                  <a:moveTo>
                    <a:pt x="0" y="0"/>
                  </a:moveTo>
                  <a:lnTo>
                    <a:pt x="72" y="0"/>
                  </a:lnTo>
                  <a:cubicBezTo>
                    <a:pt x="107" y="0"/>
                    <a:pt x="125" y="14"/>
                    <a:pt x="125" y="40"/>
                  </a:cubicBezTo>
                  <a:cubicBezTo>
                    <a:pt x="125" y="60"/>
                    <a:pt x="117" y="72"/>
                    <a:pt x="99" y="78"/>
                  </a:cubicBezTo>
                  <a:cubicBezTo>
                    <a:pt x="116" y="80"/>
                    <a:pt x="120" y="88"/>
                    <a:pt x="122" y="106"/>
                  </a:cubicBezTo>
                  <a:cubicBezTo>
                    <a:pt x="124" y="126"/>
                    <a:pt x="123" y="141"/>
                    <a:pt x="129" y="149"/>
                  </a:cubicBezTo>
                  <a:lnTo>
                    <a:pt x="112" y="149"/>
                  </a:lnTo>
                  <a:cubicBezTo>
                    <a:pt x="108" y="136"/>
                    <a:pt x="109" y="121"/>
                    <a:pt x="107" y="106"/>
                  </a:cubicBezTo>
                  <a:cubicBezTo>
                    <a:pt x="105" y="90"/>
                    <a:pt x="96" y="85"/>
                    <a:pt x="78" y="85"/>
                  </a:cubicBezTo>
                  <a:lnTo>
                    <a:pt x="15" y="85"/>
                  </a:lnTo>
                  <a:lnTo>
                    <a:pt x="15" y="149"/>
                  </a:lnTo>
                  <a:lnTo>
                    <a:pt x="0" y="149"/>
                  </a:lnTo>
                  <a:lnTo>
                    <a:pt x="0" y="0"/>
                  </a:lnTo>
                  <a:close/>
                </a:path>
              </a:pathLst>
            </a:cu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57" name="Google Shape;107;p16"/>
            <p:cNvSpPr/>
            <p:nvPr/>
          </p:nvSpPr>
          <p:spPr>
            <a:xfrm>
              <a:off x="6867" y="3328"/>
              <a:ext cx="29" cy="37"/>
            </a:xfrm>
            <a:custGeom>
              <a:avLst/>
              <a:gdLst/>
              <a:ahLst/>
              <a:cxnLst/>
              <a:rect l="l" t="t" r="r" b="b"/>
              <a:pathLst>
                <a:path w="125" h="156" extrusionOk="0">
                  <a:moveTo>
                    <a:pt x="15" y="103"/>
                  </a:moveTo>
                  <a:lnTo>
                    <a:pt x="15" y="104"/>
                  </a:lnTo>
                  <a:cubicBezTo>
                    <a:pt x="15" y="126"/>
                    <a:pt x="34" y="142"/>
                    <a:pt x="63" y="142"/>
                  </a:cubicBezTo>
                  <a:cubicBezTo>
                    <a:pt x="92" y="142"/>
                    <a:pt x="109" y="129"/>
                    <a:pt x="109" y="111"/>
                  </a:cubicBezTo>
                  <a:cubicBezTo>
                    <a:pt x="109" y="94"/>
                    <a:pt x="97" y="90"/>
                    <a:pt x="72" y="85"/>
                  </a:cubicBezTo>
                  <a:lnTo>
                    <a:pt x="40" y="80"/>
                  </a:lnTo>
                  <a:cubicBezTo>
                    <a:pt x="16" y="76"/>
                    <a:pt x="5" y="63"/>
                    <a:pt x="5" y="43"/>
                  </a:cubicBezTo>
                  <a:cubicBezTo>
                    <a:pt x="5" y="17"/>
                    <a:pt x="26" y="0"/>
                    <a:pt x="61" y="0"/>
                  </a:cubicBezTo>
                  <a:cubicBezTo>
                    <a:pt x="98" y="0"/>
                    <a:pt x="119" y="17"/>
                    <a:pt x="120" y="45"/>
                  </a:cubicBezTo>
                  <a:lnTo>
                    <a:pt x="105" y="45"/>
                  </a:lnTo>
                  <a:cubicBezTo>
                    <a:pt x="103" y="24"/>
                    <a:pt x="88" y="13"/>
                    <a:pt x="62" y="13"/>
                  </a:cubicBezTo>
                  <a:cubicBezTo>
                    <a:pt x="35" y="13"/>
                    <a:pt x="20" y="25"/>
                    <a:pt x="20" y="42"/>
                  </a:cubicBezTo>
                  <a:cubicBezTo>
                    <a:pt x="20" y="57"/>
                    <a:pt x="32" y="63"/>
                    <a:pt x="57" y="67"/>
                  </a:cubicBezTo>
                  <a:lnTo>
                    <a:pt x="85" y="72"/>
                  </a:lnTo>
                  <a:cubicBezTo>
                    <a:pt x="112" y="77"/>
                    <a:pt x="125" y="88"/>
                    <a:pt x="125" y="110"/>
                  </a:cubicBezTo>
                  <a:cubicBezTo>
                    <a:pt x="125" y="139"/>
                    <a:pt x="102" y="156"/>
                    <a:pt x="64" y="156"/>
                  </a:cubicBezTo>
                  <a:cubicBezTo>
                    <a:pt x="24" y="156"/>
                    <a:pt x="0" y="136"/>
                    <a:pt x="0" y="105"/>
                  </a:cubicBezTo>
                  <a:lnTo>
                    <a:pt x="0" y="103"/>
                  </a:lnTo>
                  <a:lnTo>
                    <a:pt x="15" y="103"/>
                  </a:lnTo>
                  <a:close/>
                </a:path>
              </a:pathLst>
            </a:cu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58" name="Google Shape;108;p16"/>
            <p:cNvSpPr/>
            <p:nvPr/>
          </p:nvSpPr>
          <p:spPr>
            <a:xfrm>
              <a:off x="6903" y="3329"/>
              <a:ext cx="30" cy="35"/>
            </a:xfrm>
            <a:custGeom>
              <a:avLst/>
              <a:gdLst/>
              <a:ahLst/>
              <a:cxnLst/>
              <a:rect l="l" t="t" r="r" b="b"/>
              <a:pathLst>
                <a:path w="130" h="149" extrusionOk="0">
                  <a:moveTo>
                    <a:pt x="57" y="14"/>
                  </a:moveTo>
                  <a:lnTo>
                    <a:pt x="0" y="14"/>
                  </a:lnTo>
                  <a:lnTo>
                    <a:pt x="0" y="0"/>
                  </a:lnTo>
                  <a:lnTo>
                    <a:pt x="130" y="0"/>
                  </a:lnTo>
                  <a:lnTo>
                    <a:pt x="130" y="14"/>
                  </a:lnTo>
                  <a:lnTo>
                    <a:pt x="72" y="14"/>
                  </a:lnTo>
                  <a:lnTo>
                    <a:pt x="72" y="149"/>
                  </a:lnTo>
                  <a:lnTo>
                    <a:pt x="57" y="149"/>
                  </a:lnTo>
                  <a:lnTo>
                    <a:pt x="57" y="14"/>
                  </a:lnTo>
                  <a:close/>
                </a:path>
              </a:pathLst>
            </a:cu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59" name="Google Shape;109;p16"/>
            <p:cNvSpPr/>
            <p:nvPr/>
          </p:nvSpPr>
          <p:spPr>
            <a:xfrm>
              <a:off x="6938" y="3329"/>
              <a:ext cx="35" cy="35"/>
            </a:xfrm>
            <a:custGeom>
              <a:avLst/>
              <a:gdLst/>
              <a:ahLst/>
              <a:cxnLst/>
              <a:rect l="l" t="t" r="r" b="b"/>
              <a:pathLst>
                <a:path w="152" h="149" extrusionOk="0">
                  <a:moveTo>
                    <a:pt x="0" y="0"/>
                  </a:moveTo>
                  <a:lnTo>
                    <a:pt x="16" y="0"/>
                  </a:lnTo>
                  <a:lnTo>
                    <a:pt x="76" y="136"/>
                  </a:lnTo>
                  <a:lnTo>
                    <a:pt x="135" y="0"/>
                  </a:lnTo>
                  <a:lnTo>
                    <a:pt x="152" y="0"/>
                  </a:lnTo>
                  <a:lnTo>
                    <a:pt x="85" y="149"/>
                  </a:lnTo>
                  <a:lnTo>
                    <a:pt x="66" y="149"/>
                  </a:lnTo>
                  <a:lnTo>
                    <a:pt x="0" y="0"/>
                  </a:lnTo>
                  <a:close/>
                </a:path>
              </a:pathLst>
            </a:cu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60" name="Google Shape;110;p16"/>
            <p:cNvSpPr/>
            <p:nvPr/>
          </p:nvSpPr>
          <p:spPr>
            <a:xfrm>
              <a:off x="6979" y="3328"/>
              <a:ext cx="36" cy="37"/>
            </a:xfrm>
            <a:custGeom>
              <a:avLst/>
              <a:gdLst/>
              <a:ahLst/>
              <a:cxnLst/>
              <a:rect l="l" t="t" r="r" b="b"/>
              <a:pathLst>
                <a:path w="156" h="156" extrusionOk="0">
                  <a:moveTo>
                    <a:pt x="141" y="78"/>
                  </a:moveTo>
                  <a:cubicBezTo>
                    <a:pt x="141" y="38"/>
                    <a:pt x="117" y="14"/>
                    <a:pt x="78" y="14"/>
                  </a:cubicBezTo>
                  <a:cubicBezTo>
                    <a:pt x="39" y="14"/>
                    <a:pt x="15" y="38"/>
                    <a:pt x="15" y="78"/>
                  </a:cubicBezTo>
                  <a:cubicBezTo>
                    <a:pt x="15" y="118"/>
                    <a:pt x="39" y="142"/>
                    <a:pt x="78" y="142"/>
                  </a:cubicBezTo>
                  <a:cubicBezTo>
                    <a:pt x="117" y="142"/>
                    <a:pt x="141" y="118"/>
                    <a:pt x="141" y="78"/>
                  </a:cubicBezTo>
                  <a:close/>
                  <a:moveTo>
                    <a:pt x="78" y="156"/>
                  </a:moveTo>
                  <a:cubicBezTo>
                    <a:pt x="29" y="156"/>
                    <a:pt x="0" y="126"/>
                    <a:pt x="0" y="78"/>
                  </a:cubicBezTo>
                  <a:cubicBezTo>
                    <a:pt x="0" y="29"/>
                    <a:pt x="29" y="0"/>
                    <a:pt x="78" y="0"/>
                  </a:cubicBezTo>
                  <a:cubicBezTo>
                    <a:pt x="127" y="0"/>
                    <a:pt x="156" y="29"/>
                    <a:pt x="156" y="78"/>
                  </a:cubicBezTo>
                  <a:cubicBezTo>
                    <a:pt x="156" y="126"/>
                    <a:pt x="127" y="156"/>
                    <a:pt x="78" y="156"/>
                  </a:cubicBezTo>
                  <a:close/>
                </a:path>
              </a:pathLst>
            </a:cu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61" name="Google Shape;111;p16"/>
            <p:cNvSpPr/>
            <p:nvPr/>
          </p:nvSpPr>
          <p:spPr>
            <a:xfrm>
              <a:off x="7045" y="3318"/>
              <a:ext cx="29" cy="47"/>
            </a:xfrm>
            <a:custGeom>
              <a:avLst/>
              <a:gdLst/>
              <a:ahLst/>
              <a:cxnLst/>
              <a:rect l="l" t="t" r="r" b="b"/>
              <a:pathLst>
                <a:path w="125" h="198" extrusionOk="0">
                  <a:moveTo>
                    <a:pt x="83" y="0"/>
                  </a:moveTo>
                  <a:lnTo>
                    <a:pt x="99" y="0"/>
                  </a:lnTo>
                  <a:lnTo>
                    <a:pt x="70" y="30"/>
                  </a:lnTo>
                  <a:lnTo>
                    <a:pt x="53" y="30"/>
                  </a:lnTo>
                  <a:lnTo>
                    <a:pt x="25" y="0"/>
                  </a:lnTo>
                  <a:lnTo>
                    <a:pt x="40" y="0"/>
                  </a:lnTo>
                  <a:lnTo>
                    <a:pt x="62" y="22"/>
                  </a:lnTo>
                  <a:lnTo>
                    <a:pt x="83" y="0"/>
                  </a:lnTo>
                  <a:close/>
                  <a:moveTo>
                    <a:pt x="16" y="145"/>
                  </a:moveTo>
                  <a:lnTo>
                    <a:pt x="16" y="146"/>
                  </a:lnTo>
                  <a:cubicBezTo>
                    <a:pt x="16" y="168"/>
                    <a:pt x="34" y="184"/>
                    <a:pt x="63" y="184"/>
                  </a:cubicBezTo>
                  <a:cubicBezTo>
                    <a:pt x="92" y="184"/>
                    <a:pt x="109" y="171"/>
                    <a:pt x="109" y="153"/>
                  </a:cubicBezTo>
                  <a:cubicBezTo>
                    <a:pt x="109" y="136"/>
                    <a:pt x="97" y="132"/>
                    <a:pt x="72" y="127"/>
                  </a:cubicBezTo>
                  <a:lnTo>
                    <a:pt x="40" y="122"/>
                  </a:lnTo>
                  <a:cubicBezTo>
                    <a:pt x="16" y="118"/>
                    <a:pt x="5" y="105"/>
                    <a:pt x="5" y="85"/>
                  </a:cubicBezTo>
                  <a:cubicBezTo>
                    <a:pt x="5" y="59"/>
                    <a:pt x="26" y="42"/>
                    <a:pt x="61" y="42"/>
                  </a:cubicBezTo>
                  <a:cubicBezTo>
                    <a:pt x="98" y="42"/>
                    <a:pt x="119" y="59"/>
                    <a:pt x="120" y="87"/>
                  </a:cubicBezTo>
                  <a:lnTo>
                    <a:pt x="105" y="87"/>
                  </a:lnTo>
                  <a:cubicBezTo>
                    <a:pt x="103" y="66"/>
                    <a:pt x="89" y="55"/>
                    <a:pt x="62" y="55"/>
                  </a:cubicBezTo>
                  <a:cubicBezTo>
                    <a:pt x="36" y="55"/>
                    <a:pt x="20" y="67"/>
                    <a:pt x="20" y="84"/>
                  </a:cubicBezTo>
                  <a:cubicBezTo>
                    <a:pt x="20" y="99"/>
                    <a:pt x="32" y="105"/>
                    <a:pt x="57" y="109"/>
                  </a:cubicBezTo>
                  <a:lnTo>
                    <a:pt x="85" y="114"/>
                  </a:lnTo>
                  <a:cubicBezTo>
                    <a:pt x="112" y="119"/>
                    <a:pt x="125" y="130"/>
                    <a:pt x="125" y="152"/>
                  </a:cubicBezTo>
                  <a:cubicBezTo>
                    <a:pt x="125" y="181"/>
                    <a:pt x="103" y="198"/>
                    <a:pt x="64" y="198"/>
                  </a:cubicBezTo>
                  <a:cubicBezTo>
                    <a:pt x="24" y="198"/>
                    <a:pt x="0" y="178"/>
                    <a:pt x="0" y="147"/>
                  </a:cubicBezTo>
                  <a:lnTo>
                    <a:pt x="0" y="145"/>
                  </a:lnTo>
                  <a:lnTo>
                    <a:pt x="16" y="145"/>
                  </a:lnTo>
                  <a:close/>
                </a:path>
              </a:pathLst>
            </a:cu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62" name="Google Shape;112;p16"/>
            <p:cNvSpPr/>
            <p:nvPr/>
          </p:nvSpPr>
          <p:spPr>
            <a:xfrm>
              <a:off x="7085" y="3329"/>
              <a:ext cx="29" cy="35"/>
            </a:xfrm>
            <a:custGeom>
              <a:avLst/>
              <a:gdLst/>
              <a:ahLst/>
              <a:cxnLst/>
              <a:rect l="l" t="t" r="r" b="b"/>
              <a:pathLst>
                <a:path w="127" h="149" extrusionOk="0">
                  <a:moveTo>
                    <a:pt x="0" y="0"/>
                  </a:moveTo>
                  <a:lnTo>
                    <a:pt x="15" y="0"/>
                  </a:lnTo>
                  <a:lnTo>
                    <a:pt x="15" y="82"/>
                  </a:lnTo>
                  <a:lnTo>
                    <a:pt x="107" y="0"/>
                  </a:lnTo>
                  <a:lnTo>
                    <a:pt x="127" y="0"/>
                  </a:lnTo>
                  <a:lnTo>
                    <a:pt x="57" y="63"/>
                  </a:lnTo>
                  <a:lnTo>
                    <a:pt x="127" y="149"/>
                  </a:lnTo>
                  <a:lnTo>
                    <a:pt x="108" y="149"/>
                  </a:lnTo>
                  <a:lnTo>
                    <a:pt x="46" y="72"/>
                  </a:lnTo>
                  <a:lnTo>
                    <a:pt x="15" y="100"/>
                  </a:lnTo>
                  <a:lnTo>
                    <a:pt x="15" y="149"/>
                  </a:lnTo>
                  <a:lnTo>
                    <a:pt x="0" y="149"/>
                  </a:lnTo>
                  <a:lnTo>
                    <a:pt x="0" y="0"/>
                  </a:lnTo>
                  <a:close/>
                </a:path>
              </a:pathLst>
            </a:cu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63" name="Google Shape;113;p16"/>
            <p:cNvSpPr/>
            <p:nvPr/>
          </p:nvSpPr>
          <p:spPr>
            <a:xfrm>
              <a:off x="7120" y="3328"/>
              <a:ext cx="36" cy="37"/>
            </a:xfrm>
            <a:custGeom>
              <a:avLst/>
              <a:gdLst/>
              <a:ahLst/>
              <a:cxnLst/>
              <a:rect l="l" t="t" r="r" b="b"/>
              <a:pathLst>
                <a:path w="156" h="156" extrusionOk="0">
                  <a:moveTo>
                    <a:pt x="141" y="78"/>
                  </a:moveTo>
                  <a:cubicBezTo>
                    <a:pt x="141" y="38"/>
                    <a:pt x="117" y="14"/>
                    <a:pt x="78" y="14"/>
                  </a:cubicBezTo>
                  <a:cubicBezTo>
                    <a:pt x="38" y="14"/>
                    <a:pt x="15" y="38"/>
                    <a:pt x="15" y="78"/>
                  </a:cubicBezTo>
                  <a:cubicBezTo>
                    <a:pt x="15" y="118"/>
                    <a:pt x="38" y="142"/>
                    <a:pt x="78" y="142"/>
                  </a:cubicBezTo>
                  <a:cubicBezTo>
                    <a:pt x="117" y="142"/>
                    <a:pt x="141" y="118"/>
                    <a:pt x="141" y="78"/>
                  </a:cubicBezTo>
                  <a:close/>
                  <a:moveTo>
                    <a:pt x="78" y="156"/>
                  </a:moveTo>
                  <a:cubicBezTo>
                    <a:pt x="29" y="156"/>
                    <a:pt x="0" y="126"/>
                    <a:pt x="0" y="78"/>
                  </a:cubicBezTo>
                  <a:cubicBezTo>
                    <a:pt x="0" y="29"/>
                    <a:pt x="29" y="0"/>
                    <a:pt x="78" y="0"/>
                  </a:cubicBezTo>
                  <a:cubicBezTo>
                    <a:pt x="127" y="0"/>
                    <a:pt x="156" y="29"/>
                    <a:pt x="156" y="78"/>
                  </a:cubicBezTo>
                  <a:cubicBezTo>
                    <a:pt x="156" y="126"/>
                    <a:pt x="127" y="156"/>
                    <a:pt x="78" y="156"/>
                  </a:cubicBezTo>
                  <a:close/>
                </a:path>
              </a:pathLst>
            </a:cu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64" name="Google Shape;114;p16"/>
            <p:cNvSpPr/>
            <p:nvPr/>
          </p:nvSpPr>
          <p:spPr>
            <a:xfrm>
              <a:off x="7167" y="3329"/>
              <a:ext cx="25" cy="35"/>
            </a:xfrm>
            <a:custGeom>
              <a:avLst/>
              <a:gdLst/>
              <a:ahLst/>
              <a:cxnLst/>
              <a:rect l="l" t="t" r="r" b="b"/>
              <a:pathLst>
                <a:path w="109" h="149" extrusionOk="0">
                  <a:moveTo>
                    <a:pt x="0" y="0"/>
                  </a:moveTo>
                  <a:lnTo>
                    <a:pt x="15" y="0"/>
                  </a:lnTo>
                  <a:lnTo>
                    <a:pt x="15" y="135"/>
                  </a:lnTo>
                  <a:lnTo>
                    <a:pt x="109" y="135"/>
                  </a:lnTo>
                  <a:lnTo>
                    <a:pt x="109" y="149"/>
                  </a:lnTo>
                  <a:lnTo>
                    <a:pt x="0" y="149"/>
                  </a:lnTo>
                  <a:lnTo>
                    <a:pt x="0" y="0"/>
                  </a:lnTo>
                  <a:close/>
                </a:path>
              </a:pathLst>
            </a:cu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65" name="Google Shape;115;p16"/>
            <p:cNvSpPr/>
            <p:nvPr/>
          </p:nvSpPr>
          <p:spPr>
            <a:xfrm>
              <a:off x="7200" y="3328"/>
              <a:ext cx="29" cy="37"/>
            </a:xfrm>
            <a:custGeom>
              <a:avLst/>
              <a:gdLst/>
              <a:ahLst/>
              <a:cxnLst/>
              <a:rect l="l" t="t" r="r" b="b"/>
              <a:pathLst>
                <a:path w="124" h="156" extrusionOk="0">
                  <a:moveTo>
                    <a:pt x="15" y="103"/>
                  </a:moveTo>
                  <a:lnTo>
                    <a:pt x="15" y="104"/>
                  </a:lnTo>
                  <a:cubicBezTo>
                    <a:pt x="15" y="126"/>
                    <a:pt x="34" y="142"/>
                    <a:pt x="63" y="142"/>
                  </a:cubicBezTo>
                  <a:cubicBezTo>
                    <a:pt x="92" y="142"/>
                    <a:pt x="109" y="129"/>
                    <a:pt x="109" y="111"/>
                  </a:cubicBezTo>
                  <a:cubicBezTo>
                    <a:pt x="109" y="94"/>
                    <a:pt x="97" y="90"/>
                    <a:pt x="72" y="85"/>
                  </a:cubicBezTo>
                  <a:lnTo>
                    <a:pt x="40" y="80"/>
                  </a:lnTo>
                  <a:cubicBezTo>
                    <a:pt x="16" y="76"/>
                    <a:pt x="5" y="63"/>
                    <a:pt x="5" y="43"/>
                  </a:cubicBezTo>
                  <a:cubicBezTo>
                    <a:pt x="5" y="17"/>
                    <a:pt x="26" y="0"/>
                    <a:pt x="61" y="0"/>
                  </a:cubicBezTo>
                  <a:cubicBezTo>
                    <a:pt x="98" y="0"/>
                    <a:pt x="119" y="17"/>
                    <a:pt x="120" y="45"/>
                  </a:cubicBezTo>
                  <a:lnTo>
                    <a:pt x="105" y="45"/>
                  </a:lnTo>
                  <a:cubicBezTo>
                    <a:pt x="103" y="24"/>
                    <a:pt x="88" y="13"/>
                    <a:pt x="62" y="13"/>
                  </a:cubicBezTo>
                  <a:cubicBezTo>
                    <a:pt x="35" y="13"/>
                    <a:pt x="20" y="25"/>
                    <a:pt x="20" y="42"/>
                  </a:cubicBezTo>
                  <a:cubicBezTo>
                    <a:pt x="20" y="57"/>
                    <a:pt x="32" y="63"/>
                    <a:pt x="57" y="67"/>
                  </a:cubicBezTo>
                  <a:lnTo>
                    <a:pt x="85" y="72"/>
                  </a:lnTo>
                  <a:cubicBezTo>
                    <a:pt x="112" y="77"/>
                    <a:pt x="124" y="88"/>
                    <a:pt x="124" y="110"/>
                  </a:cubicBezTo>
                  <a:cubicBezTo>
                    <a:pt x="124" y="139"/>
                    <a:pt x="102" y="156"/>
                    <a:pt x="64" y="156"/>
                  </a:cubicBezTo>
                  <a:cubicBezTo>
                    <a:pt x="24" y="156"/>
                    <a:pt x="0" y="136"/>
                    <a:pt x="0" y="105"/>
                  </a:cubicBezTo>
                  <a:lnTo>
                    <a:pt x="0" y="103"/>
                  </a:lnTo>
                  <a:lnTo>
                    <a:pt x="15" y="103"/>
                  </a:lnTo>
                  <a:close/>
                </a:path>
              </a:pathLst>
            </a:cu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66" name="Google Shape;116;p16"/>
            <p:cNvSpPr/>
            <p:nvPr/>
          </p:nvSpPr>
          <p:spPr>
            <a:xfrm>
              <a:off x="7237" y="3329"/>
              <a:ext cx="29" cy="35"/>
            </a:xfrm>
            <a:custGeom>
              <a:avLst/>
              <a:gdLst/>
              <a:ahLst/>
              <a:cxnLst/>
              <a:rect l="l" t="t" r="r" b="b"/>
              <a:pathLst>
                <a:path w="129" h="149" extrusionOk="0">
                  <a:moveTo>
                    <a:pt x="57" y="14"/>
                  </a:moveTo>
                  <a:lnTo>
                    <a:pt x="0" y="14"/>
                  </a:lnTo>
                  <a:lnTo>
                    <a:pt x="0" y="0"/>
                  </a:lnTo>
                  <a:lnTo>
                    <a:pt x="129" y="0"/>
                  </a:lnTo>
                  <a:lnTo>
                    <a:pt x="129" y="14"/>
                  </a:lnTo>
                  <a:lnTo>
                    <a:pt x="72" y="14"/>
                  </a:lnTo>
                  <a:lnTo>
                    <a:pt x="72" y="149"/>
                  </a:lnTo>
                  <a:lnTo>
                    <a:pt x="57" y="149"/>
                  </a:lnTo>
                  <a:lnTo>
                    <a:pt x="57" y="14"/>
                  </a:lnTo>
                  <a:close/>
                </a:path>
              </a:pathLst>
            </a:cu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67" name="Google Shape;117;p16"/>
            <p:cNvSpPr/>
            <p:nvPr/>
          </p:nvSpPr>
          <p:spPr>
            <a:xfrm>
              <a:off x="7271" y="3329"/>
              <a:ext cx="35" cy="35"/>
            </a:xfrm>
            <a:custGeom>
              <a:avLst/>
              <a:gdLst/>
              <a:ahLst/>
              <a:cxnLst/>
              <a:rect l="l" t="t" r="r" b="b"/>
              <a:pathLst>
                <a:path w="153" h="149" extrusionOk="0">
                  <a:moveTo>
                    <a:pt x="0" y="0"/>
                  </a:moveTo>
                  <a:lnTo>
                    <a:pt x="17" y="0"/>
                  </a:lnTo>
                  <a:lnTo>
                    <a:pt x="77" y="136"/>
                  </a:lnTo>
                  <a:lnTo>
                    <a:pt x="136" y="0"/>
                  </a:lnTo>
                  <a:lnTo>
                    <a:pt x="153" y="0"/>
                  </a:lnTo>
                  <a:lnTo>
                    <a:pt x="86" y="149"/>
                  </a:lnTo>
                  <a:lnTo>
                    <a:pt x="67" y="149"/>
                  </a:lnTo>
                  <a:lnTo>
                    <a:pt x="0" y="0"/>
                  </a:lnTo>
                  <a:close/>
                </a:path>
              </a:pathLst>
            </a:cu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68" name="Google Shape;118;p16"/>
            <p:cNvSpPr/>
            <p:nvPr/>
          </p:nvSpPr>
          <p:spPr>
            <a:xfrm>
              <a:off x="7315" y="3318"/>
              <a:ext cx="9" cy="46"/>
            </a:xfrm>
            <a:custGeom>
              <a:avLst/>
              <a:gdLst/>
              <a:ahLst/>
              <a:cxnLst/>
              <a:rect l="l" t="t" r="r" b="b"/>
              <a:pathLst>
                <a:path w="38" h="194" extrusionOk="0">
                  <a:moveTo>
                    <a:pt x="19" y="0"/>
                  </a:moveTo>
                  <a:lnTo>
                    <a:pt x="38" y="0"/>
                  </a:lnTo>
                  <a:lnTo>
                    <a:pt x="14" y="30"/>
                  </a:lnTo>
                  <a:lnTo>
                    <a:pt x="1" y="30"/>
                  </a:lnTo>
                  <a:lnTo>
                    <a:pt x="19" y="0"/>
                  </a:lnTo>
                  <a:close/>
                  <a:moveTo>
                    <a:pt x="0" y="45"/>
                  </a:moveTo>
                  <a:lnTo>
                    <a:pt x="15" y="45"/>
                  </a:lnTo>
                  <a:lnTo>
                    <a:pt x="15" y="194"/>
                  </a:lnTo>
                  <a:lnTo>
                    <a:pt x="0" y="194"/>
                  </a:lnTo>
                  <a:lnTo>
                    <a:pt x="0" y="45"/>
                  </a:lnTo>
                  <a:close/>
                </a:path>
              </a:pathLst>
            </a:cu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69" name="Google Shape;119;p16"/>
            <p:cNvSpPr/>
            <p:nvPr/>
          </p:nvSpPr>
          <p:spPr>
            <a:xfrm>
              <a:off x="7334" y="3359"/>
              <a:ext cx="3" cy="12"/>
            </a:xfrm>
            <a:custGeom>
              <a:avLst/>
              <a:gdLst/>
              <a:ahLst/>
              <a:cxnLst/>
              <a:rect l="l" t="t" r="r" b="b"/>
              <a:pathLst>
                <a:path w="17" h="50" extrusionOk="0">
                  <a:moveTo>
                    <a:pt x="0" y="0"/>
                  </a:moveTo>
                  <a:lnTo>
                    <a:pt x="17" y="0"/>
                  </a:lnTo>
                  <a:lnTo>
                    <a:pt x="17" y="27"/>
                  </a:lnTo>
                  <a:cubicBezTo>
                    <a:pt x="16" y="39"/>
                    <a:pt x="12" y="46"/>
                    <a:pt x="0" y="50"/>
                  </a:cubicBezTo>
                  <a:lnTo>
                    <a:pt x="0" y="41"/>
                  </a:lnTo>
                  <a:cubicBezTo>
                    <a:pt x="5" y="38"/>
                    <a:pt x="7" y="34"/>
                    <a:pt x="7" y="27"/>
                  </a:cubicBezTo>
                  <a:lnTo>
                    <a:pt x="7" y="18"/>
                  </a:lnTo>
                  <a:lnTo>
                    <a:pt x="0" y="18"/>
                  </a:lnTo>
                  <a:lnTo>
                    <a:pt x="0" y="0"/>
                  </a:lnTo>
                  <a:close/>
                </a:path>
              </a:pathLst>
            </a:cu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70" name="Google Shape;120;p16"/>
            <p:cNvSpPr/>
            <p:nvPr/>
          </p:nvSpPr>
          <p:spPr>
            <a:xfrm>
              <a:off x="6646" y="3383"/>
              <a:ext cx="32" cy="29"/>
            </a:xfrm>
            <a:custGeom>
              <a:avLst/>
              <a:gdLst/>
              <a:ahLst/>
              <a:cxnLst/>
              <a:rect l="l" t="t" r="r" b="b"/>
              <a:pathLst>
                <a:path w="142" h="123" extrusionOk="0">
                  <a:moveTo>
                    <a:pt x="0" y="0"/>
                  </a:moveTo>
                  <a:lnTo>
                    <a:pt x="19" y="0"/>
                  </a:lnTo>
                  <a:lnTo>
                    <a:pt x="71" y="112"/>
                  </a:lnTo>
                  <a:lnTo>
                    <a:pt x="124" y="0"/>
                  </a:lnTo>
                  <a:lnTo>
                    <a:pt x="142" y="0"/>
                  </a:lnTo>
                  <a:lnTo>
                    <a:pt x="142" y="123"/>
                  </a:lnTo>
                  <a:lnTo>
                    <a:pt x="130" y="123"/>
                  </a:lnTo>
                  <a:lnTo>
                    <a:pt x="131" y="10"/>
                  </a:lnTo>
                  <a:lnTo>
                    <a:pt x="78" y="123"/>
                  </a:lnTo>
                  <a:lnTo>
                    <a:pt x="64" y="123"/>
                  </a:lnTo>
                  <a:lnTo>
                    <a:pt x="10" y="10"/>
                  </a:lnTo>
                  <a:lnTo>
                    <a:pt x="12" y="123"/>
                  </a:lnTo>
                  <a:lnTo>
                    <a:pt x="0" y="123"/>
                  </a:lnTo>
                  <a:lnTo>
                    <a:pt x="0" y="0"/>
                  </a:lnTo>
                  <a:close/>
                </a:path>
              </a:pathLst>
            </a:cu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71" name="Google Shape;121;p16"/>
            <p:cNvSpPr/>
            <p:nvPr/>
          </p:nvSpPr>
          <p:spPr>
            <a:xfrm>
              <a:off x="6688" y="3383"/>
              <a:ext cx="21" cy="29"/>
            </a:xfrm>
            <a:custGeom>
              <a:avLst/>
              <a:gdLst/>
              <a:ahLst/>
              <a:cxnLst/>
              <a:rect l="l" t="t" r="r" b="b"/>
              <a:pathLst>
                <a:path w="90" h="123" extrusionOk="0">
                  <a:moveTo>
                    <a:pt x="0" y="0"/>
                  </a:moveTo>
                  <a:lnTo>
                    <a:pt x="13" y="0"/>
                  </a:lnTo>
                  <a:lnTo>
                    <a:pt x="13" y="111"/>
                  </a:lnTo>
                  <a:lnTo>
                    <a:pt x="90" y="111"/>
                  </a:lnTo>
                  <a:lnTo>
                    <a:pt x="90" y="123"/>
                  </a:lnTo>
                  <a:lnTo>
                    <a:pt x="0" y="123"/>
                  </a:lnTo>
                  <a:lnTo>
                    <a:pt x="0" y="0"/>
                  </a:lnTo>
                  <a:close/>
                </a:path>
              </a:pathLst>
            </a:cu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72" name="Google Shape;122;p16"/>
            <p:cNvSpPr/>
            <p:nvPr/>
          </p:nvSpPr>
          <p:spPr>
            <a:xfrm>
              <a:off x="6713" y="3374"/>
              <a:ext cx="30" cy="38"/>
            </a:xfrm>
            <a:custGeom>
              <a:avLst/>
              <a:gdLst/>
              <a:ahLst/>
              <a:cxnLst/>
              <a:rect l="l" t="t" r="r" b="b"/>
              <a:pathLst>
                <a:path w="128" h="161" extrusionOk="0">
                  <a:moveTo>
                    <a:pt x="74" y="0"/>
                  </a:moveTo>
                  <a:lnTo>
                    <a:pt x="89" y="0"/>
                  </a:lnTo>
                  <a:lnTo>
                    <a:pt x="69" y="25"/>
                  </a:lnTo>
                  <a:lnTo>
                    <a:pt x="59" y="25"/>
                  </a:lnTo>
                  <a:lnTo>
                    <a:pt x="74" y="0"/>
                  </a:lnTo>
                  <a:close/>
                  <a:moveTo>
                    <a:pt x="92" y="111"/>
                  </a:moveTo>
                  <a:lnTo>
                    <a:pt x="64" y="48"/>
                  </a:lnTo>
                  <a:lnTo>
                    <a:pt x="36" y="111"/>
                  </a:lnTo>
                  <a:lnTo>
                    <a:pt x="92" y="111"/>
                  </a:lnTo>
                  <a:close/>
                  <a:moveTo>
                    <a:pt x="57" y="38"/>
                  </a:moveTo>
                  <a:lnTo>
                    <a:pt x="71" y="38"/>
                  </a:lnTo>
                  <a:lnTo>
                    <a:pt x="128" y="161"/>
                  </a:lnTo>
                  <a:lnTo>
                    <a:pt x="115" y="161"/>
                  </a:lnTo>
                  <a:lnTo>
                    <a:pt x="98" y="123"/>
                  </a:lnTo>
                  <a:lnTo>
                    <a:pt x="30" y="123"/>
                  </a:lnTo>
                  <a:lnTo>
                    <a:pt x="13" y="161"/>
                  </a:lnTo>
                  <a:lnTo>
                    <a:pt x="0" y="161"/>
                  </a:lnTo>
                  <a:lnTo>
                    <a:pt x="57" y="38"/>
                  </a:lnTo>
                  <a:close/>
                </a:path>
              </a:pathLst>
            </a:cu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73" name="Google Shape;123;p16"/>
            <p:cNvSpPr/>
            <p:nvPr/>
          </p:nvSpPr>
          <p:spPr>
            <a:xfrm>
              <a:off x="6749" y="3383"/>
              <a:ext cx="27" cy="29"/>
            </a:xfrm>
            <a:custGeom>
              <a:avLst/>
              <a:gdLst/>
              <a:ahLst/>
              <a:cxnLst/>
              <a:rect l="l" t="t" r="r" b="b"/>
              <a:pathLst>
                <a:path w="116" h="123" extrusionOk="0">
                  <a:moveTo>
                    <a:pt x="13" y="11"/>
                  </a:moveTo>
                  <a:lnTo>
                    <a:pt x="13" y="111"/>
                  </a:lnTo>
                  <a:lnTo>
                    <a:pt x="45" y="111"/>
                  </a:lnTo>
                  <a:cubicBezTo>
                    <a:pt x="63" y="111"/>
                    <a:pt x="76" y="110"/>
                    <a:pt x="86" y="103"/>
                  </a:cubicBezTo>
                  <a:cubicBezTo>
                    <a:pt x="98" y="95"/>
                    <a:pt x="103" y="82"/>
                    <a:pt x="103" y="60"/>
                  </a:cubicBezTo>
                  <a:cubicBezTo>
                    <a:pt x="103" y="40"/>
                    <a:pt x="98" y="26"/>
                    <a:pt x="86" y="18"/>
                  </a:cubicBezTo>
                  <a:cubicBezTo>
                    <a:pt x="76" y="12"/>
                    <a:pt x="62" y="11"/>
                    <a:pt x="43" y="11"/>
                  </a:cubicBezTo>
                  <a:lnTo>
                    <a:pt x="13" y="11"/>
                  </a:lnTo>
                  <a:close/>
                  <a:moveTo>
                    <a:pt x="96" y="11"/>
                  </a:moveTo>
                  <a:cubicBezTo>
                    <a:pt x="110" y="21"/>
                    <a:pt x="116" y="38"/>
                    <a:pt x="116" y="61"/>
                  </a:cubicBezTo>
                  <a:cubicBezTo>
                    <a:pt x="116" y="85"/>
                    <a:pt x="110" y="101"/>
                    <a:pt x="96" y="112"/>
                  </a:cubicBezTo>
                  <a:cubicBezTo>
                    <a:pt x="83" y="122"/>
                    <a:pt x="67" y="123"/>
                    <a:pt x="45" y="123"/>
                  </a:cubicBezTo>
                  <a:lnTo>
                    <a:pt x="0" y="123"/>
                  </a:lnTo>
                  <a:lnTo>
                    <a:pt x="0" y="0"/>
                  </a:lnTo>
                  <a:lnTo>
                    <a:pt x="45" y="0"/>
                  </a:lnTo>
                  <a:cubicBezTo>
                    <a:pt x="67" y="0"/>
                    <a:pt x="83" y="1"/>
                    <a:pt x="96" y="11"/>
                  </a:cubicBezTo>
                  <a:close/>
                </a:path>
              </a:pathLst>
            </a:cu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74" name="Google Shape;124;p16"/>
            <p:cNvSpPr/>
            <p:nvPr/>
          </p:nvSpPr>
          <p:spPr>
            <a:xfrm>
              <a:off x="6784" y="3383"/>
              <a:ext cx="22" cy="29"/>
            </a:xfrm>
            <a:custGeom>
              <a:avLst/>
              <a:gdLst/>
              <a:ahLst/>
              <a:cxnLst/>
              <a:rect l="l" t="t" r="r" b="b"/>
              <a:pathLst>
                <a:path w="95" h="123" extrusionOk="0">
                  <a:moveTo>
                    <a:pt x="0" y="0"/>
                  </a:moveTo>
                  <a:lnTo>
                    <a:pt x="95" y="0"/>
                  </a:lnTo>
                  <a:lnTo>
                    <a:pt x="95" y="11"/>
                  </a:lnTo>
                  <a:lnTo>
                    <a:pt x="12" y="11"/>
                  </a:lnTo>
                  <a:lnTo>
                    <a:pt x="12" y="54"/>
                  </a:lnTo>
                  <a:lnTo>
                    <a:pt x="88" y="54"/>
                  </a:lnTo>
                  <a:lnTo>
                    <a:pt x="88" y="66"/>
                  </a:lnTo>
                  <a:lnTo>
                    <a:pt x="12" y="66"/>
                  </a:lnTo>
                  <a:lnTo>
                    <a:pt x="12" y="111"/>
                  </a:lnTo>
                  <a:lnTo>
                    <a:pt x="95" y="111"/>
                  </a:lnTo>
                  <a:lnTo>
                    <a:pt x="95" y="123"/>
                  </a:lnTo>
                  <a:lnTo>
                    <a:pt x="0" y="123"/>
                  </a:lnTo>
                  <a:lnTo>
                    <a:pt x="0" y="0"/>
                  </a:lnTo>
                  <a:close/>
                </a:path>
              </a:pathLst>
            </a:cu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75" name="Google Shape;125;p16"/>
            <p:cNvSpPr/>
            <p:nvPr/>
          </p:nvSpPr>
          <p:spPr>
            <a:xfrm>
              <a:off x="6812" y="3374"/>
              <a:ext cx="25" cy="38"/>
            </a:xfrm>
            <a:custGeom>
              <a:avLst/>
              <a:gdLst/>
              <a:ahLst/>
              <a:cxnLst/>
              <a:rect l="l" t="t" r="r" b="b"/>
              <a:pathLst>
                <a:path w="108" h="161" extrusionOk="0">
                  <a:moveTo>
                    <a:pt x="78" y="0"/>
                  </a:moveTo>
                  <a:lnTo>
                    <a:pt x="92" y="0"/>
                  </a:lnTo>
                  <a:lnTo>
                    <a:pt x="68" y="25"/>
                  </a:lnTo>
                  <a:lnTo>
                    <a:pt x="54" y="25"/>
                  </a:lnTo>
                  <a:lnTo>
                    <a:pt x="30" y="0"/>
                  </a:lnTo>
                  <a:lnTo>
                    <a:pt x="43" y="0"/>
                  </a:lnTo>
                  <a:lnTo>
                    <a:pt x="61" y="18"/>
                  </a:lnTo>
                  <a:lnTo>
                    <a:pt x="78" y="0"/>
                  </a:lnTo>
                  <a:close/>
                  <a:moveTo>
                    <a:pt x="0" y="149"/>
                  </a:moveTo>
                  <a:lnTo>
                    <a:pt x="91" y="49"/>
                  </a:lnTo>
                  <a:lnTo>
                    <a:pt x="4" y="49"/>
                  </a:lnTo>
                  <a:lnTo>
                    <a:pt x="4" y="38"/>
                  </a:lnTo>
                  <a:lnTo>
                    <a:pt x="108" y="38"/>
                  </a:lnTo>
                  <a:lnTo>
                    <a:pt x="108" y="49"/>
                  </a:lnTo>
                  <a:lnTo>
                    <a:pt x="15" y="149"/>
                  </a:lnTo>
                  <a:lnTo>
                    <a:pt x="108" y="149"/>
                  </a:lnTo>
                  <a:lnTo>
                    <a:pt x="108" y="161"/>
                  </a:lnTo>
                  <a:lnTo>
                    <a:pt x="0" y="161"/>
                  </a:lnTo>
                  <a:lnTo>
                    <a:pt x="0" y="149"/>
                  </a:lnTo>
                  <a:close/>
                </a:path>
              </a:pathLst>
            </a:cu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76" name="Google Shape;126;p16"/>
            <p:cNvSpPr/>
            <p:nvPr/>
          </p:nvSpPr>
          <p:spPr>
            <a:xfrm>
              <a:off x="6845" y="3383"/>
              <a:ext cx="22" cy="29"/>
            </a:xfrm>
            <a:custGeom>
              <a:avLst/>
              <a:gdLst/>
              <a:ahLst/>
              <a:cxnLst/>
              <a:rect l="l" t="t" r="r" b="b"/>
              <a:pathLst>
                <a:path w="95" h="123" extrusionOk="0">
                  <a:moveTo>
                    <a:pt x="0" y="0"/>
                  </a:moveTo>
                  <a:lnTo>
                    <a:pt x="95" y="0"/>
                  </a:lnTo>
                  <a:lnTo>
                    <a:pt x="95" y="11"/>
                  </a:lnTo>
                  <a:lnTo>
                    <a:pt x="12" y="11"/>
                  </a:lnTo>
                  <a:lnTo>
                    <a:pt x="12" y="54"/>
                  </a:lnTo>
                  <a:lnTo>
                    <a:pt x="88" y="54"/>
                  </a:lnTo>
                  <a:lnTo>
                    <a:pt x="88" y="66"/>
                  </a:lnTo>
                  <a:lnTo>
                    <a:pt x="12" y="66"/>
                  </a:lnTo>
                  <a:lnTo>
                    <a:pt x="12" y="111"/>
                  </a:lnTo>
                  <a:lnTo>
                    <a:pt x="95" y="111"/>
                  </a:lnTo>
                  <a:lnTo>
                    <a:pt x="95" y="123"/>
                  </a:lnTo>
                  <a:lnTo>
                    <a:pt x="0" y="123"/>
                  </a:lnTo>
                  <a:lnTo>
                    <a:pt x="0" y="0"/>
                  </a:lnTo>
                  <a:close/>
                </a:path>
              </a:pathLst>
            </a:cu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77" name="Google Shape;127;p16"/>
            <p:cNvSpPr/>
            <p:nvPr/>
          </p:nvSpPr>
          <p:spPr>
            <a:xfrm>
              <a:off x="6888" y="3383"/>
              <a:ext cx="29" cy="29"/>
            </a:xfrm>
            <a:custGeom>
              <a:avLst/>
              <a:gdLst/>
              <a:ahLst/>
              <a:cxnLst/>
              <a:rect l="l" t="t" r="r" b="b"/>
              <a:pathLst>
                <a:path w="127" h="123" extrusionOk="0">
                  <a:moveTo>
                    <a:pt x="92" y="73"/>
                  </a:moveTo>
                  <a:lnTo>
                    <a:pt x="64" y="10"/>
                  </a:lnTo>
                  <a:lnTo>
                    <a:pt x="35" y="73"/>
                  </a:lnTo>
                  <a:lnTo>
                    <a:pt x="92" y="73"/>
                  </a:lnTo>
                  <a:close/>
                  <a:moveTo>
                    <a:pt x="57" y="0"/>
                  </a:moveTo>
                  <a:lnTo>
                    <a:pt x="71" y="0"/>
                  </a:lnTo>
                  <a:lnTo>
                    <a:pt x="127" y="123"/>
                  </a:lnTo>
                  <a:lnTo>
                    <a:pt x="115" y="123"/>
                  </a:lnTo>
                  <a:lnTo>
                    <a:pt x="98" y="85"/>
                  </a:lnTo>
                  <a:lnTo>
                    <a:pt x="30" y="85"/>
                  </a:lnTo>
                  <a:lnTo>
                    <a:pt x="13" y="123"/>
                  </a:lnTo>
                  <a:lnTo>
                    <a:pt x="0" y="123"/>
                  </a:lnTo>
                  <a:lnTo>
                    <a:pt x="57" y="0"/>
                  </a:lnTo>
                  <a:close/>
                </a:path>
              </a:pathLst>
            </a:cu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78" name="Google Shape;128;p16"/>
            <p:cNvSpPr/>
            <p:nvPr/>
          </p:nvSpPr>
          <p:spPr>
            <a:xfrm>
              <a:off x="6936" y="3383"/>
              <a:ext cx="25" cy="29"/>
            </a:xfrm>
            <a:custGeom>
              <a:avLst/>
              <a:gdLst/>
              <a:ahLst/>
              <a:cxnLst/>
              <a:rect l="l" t="t" r="r" b="b"/>
              <a:pathLst>
                <a:path w="108" h="123" extrusionOk="0">
                  <a:moveTo>
                    <a:pt x="48" y="11"/>
                  </a:moveTo>
                  <a:lnTo>
                    <a:pt x="0" y="11"/>
                  </a:lnTo>
                  <a:lnTo>
                    <a:pt x="0" y="0"/>
                  </a:lnTo>
                  <a:lnTo>
                    <a:pt x="108" y="0"/>
                  </a:lnTo>
                  <a:lnTo>
                    <a:pt x="108" y="11"/>
                  </a:lnTo>
                  <a:lnTo>
                    <a:pt x="60" y="11"/>
                  </a:lnTo>
                  <a:lnTo>
                    <a:pt x="60" y="123"/>
                  </a:lnTo>
                  <a:lnTo>
                    <a:pt x="48" y="123"/>
                  </a:lnTo>
                  <a:lnTo>
                    <a:pt x="48" y="11"/>
                  </a:lnTo>
                  <a:close/>
                </a:path>
              </a:pathLst>
            </a:cu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79" name="Google Shape;129;p16"/>
            <p:cNvSpPr/>
            <p:nvPr/>
          </p:nvSpPr>
          <p:spPr>
            <a:xfrm>
              <a:off x="6967" y="3374"/>
              <a:ext cx="22" cy="38"/>
            </a:xfrm>
            <a:custGeom>
              <a:avLst/>
              <a:gdLst/>
              <a:ahLst/>
              <a:cxnLst/>
              <a:rect l="l" t="t" r="r" b="b"/>
              <a:pathLst>
                <a:path w="95" h="161" extrusionOk="0">
                  <a:moveTo>
                    <a:pt x="66" y="0"/>
                  </a:moveTo>
                  <a:lnTo>
                    <a:pt x="80" y="0"/>
                  </a:lnTo>
                  <a:lnTo>
                    <a:pt x="56" y="25"/>
                  </a:lnTo>
                  <a:lnTo>
                    <a:pt x="42" y="25"/>
                  </a:lnTo>
                  <a:lnTo>
                    <a:pt x="18" y="0"/>
                  </a:lnTo>
                  <a:lnTo>
                    <a:pt x="31" y="0"/>
                  </a:lnTo>
                  <a:lnTo>
                    <a:pt x="49" y="18"/>
                  </a:lnTo>
                  <a:lnTo>
                    <a:pt x="66" y="0"/>
                  </a:lnTo>
                  <a:close/>
                  <a:moveTo>
                    <a:pt x="0" y="38"/>
                  </a:moveTo>
                  <a:lnTo>
                    <a:pt x="95" y="38"/>
                  </a:lnTo>
                  <a:lnTo>
                    <a:pt x="95" y="49"/>
                  </a:lnTo>
                  <a:lnTo>
                    <a:pt x="13" y="49"/>
                  </a:lnTo>
                  <a:lnTo>
                    <a:pt x="13" y="92"/>
                  </a:lnTo>
                  <a:lnTo>
                    <a:pt x="89" y="92"/>
                  </a:lnTo>
                  <a:lnTo>
                    <a:pt x="89" y="104"/>
                  </a:lnTo>
                  <a:lnTo>
                    <a:pt x="13" y="104"/>
                  </a:lnTo>
                  <a:lnTo>
                    <a:pt x="13" y="149"/>
                  </a:lnTo>
                  <a:lnTo>
                    <a:pt x="95" y="149"/>
                  </a:lnTo>
                  <a:lnTo>
                    <a:pt x="95" y="161"/>
                  </a:lnTo>
                  <a:lnTo>
                    <a:pt x="0" y="161"/>
                  </a:lnTo>
                  <a:lnTo>
                    <a:pt x="0" y="38"/>
                  </a:lnTo>
                  <a:close/>
                </a:path>
              </a:pathLst>
            </a:cu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80" name="Google Shape;130;p16"/>
            <p:cNvSpPr/>
            <p:nvPr/>
          </p:nvSpPr>
          <p:spPr>
            <a:xfrm>
              <a:off x="6998" y="3383"/>
              <a:ext cx="20" cy="29"/>
            </a:xfrm>
            <a:custGeom>
              <a:avLst/>
              <a:gdLst/>
              <a:ahLst/>
              <a:cxnLst/>
              <a:rect l="l" t="t" r="r" b="b"/>
              <a:pathLst>
                <a:path w="90" h="123" extrusionOk="0">
                  <a:moveTo>
                    <a:pt x="0" y="0"/>
                  </a:moveTo>
                  <a:lnTo>
                    <a:pt x="12" y="0"/>
                  </a:lnTo>
                  <a:lnTo>
                    <a:pt x="12" y="111"/>
                  </a:lnTo>
                  <a:lnTo>
                    <a:pt x="90" y="111"/>
                  </a:lnTo>
                  <a:lnTo>
                    <a:pt x="90" y="123"/>
                  </a:lnTo>
                  <a:lnTo>
                    <a:pt x="0" y="123"/>
                  </a:lnTo>
                  <a:lnTo>
                    <a:pt x="0" y="0"/>
                  </a:lnTo>
                  <a:close/>
                </a:path>
              </a:pathLst>
            </a:cu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81" name="Google Shape;131;p16"/>
            <p:cNvSpPr/>
            <p:nvPr/>
          </p:nvSpPr>
          <p:spPr>
            <a:xfrm>
              <a:off x="7021" y="3382"/>
              <a:ext cx="30" cy="31"/>
            </a:xfrm>
            <a:custGeom>
              <a:avLst/>
              <a:gdLst/>
              <a:ahLst/>
              <a:cxnLst/>
              <a:rect l="l" t="t" r="r" b="b"/>
              <a:pathLst>
                <a:path w="130" h="130" extrusionOk="0">
                  <a:moveTo>
                    <a:pt x="117" y="65"/>
                  </a:moveTo>
                  <a:cubicBezTo>
                    <a:pt x="117" y="32"/>
                    <a:pt x="98" y="12"/>
                    <a:pt x="65" y="12"/>
                  </a:cubicBezTo>
                  <a:cubicBezTo>
                    <a:pt x="32" y="12"/>
                    <a:pt x="13" y="32"/>
                    <a:pt x="13" y="65"/>
                  </a:cubicBezTo>
                  <a:cubicBezTo>
                    <a:pt x="13" y="99"/>
                    <a:pt x="32" y="118"/>
                    <a:pt x="65" y="118"/>
                  </a:cubicBezTo>
                  <a:cubicBezTo>
                    <a:pt x="98" y="118"/>
                    <a:pt x="117" y="99"/>
                    <a:pt x="117" y="65"/>
                  </a:cubicBezTo>
                  <a:close/>
                  <a:moveTo>
                    <a:pt x="65" y="130"/>
                  </a:moveTo>
                  <a:cubicBezTo>
                    <a:pt x="24" y="130"/>
                    <a:pt x="0" y="106"/>
                    <a:pt x="0" y="65"/>
                  </a:cubicBezTo>
                  <a:cubicBezTo>
                    <a:pt x="0" y="25"/>
                    <a:pt x="24" y="0"/>
                    <a:pt x="65" y="0"/>
                  </a:cubicBezTo>
                  <a:cubicBezTo>
                    <a:pt x="105" y="0"/>
                    <a:pt x="130" y="25"/>
                    <a:pt x="130" y="65"/>
                  </a:cubicBezTo>
                  <a:cubicBezTo>
                    <a:pt x="130" y="106"/>
                    <a:pt x="105" y="130"/>
                    <a:pt x="65" y="130"/>
                  </a:cubicBezTo>
                  <a:close/>
                </a:path>
              </a:pathLst>
            </a:cu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82" name="Google Shape;132;p16"/>
            <p:cNvSpPr/>
            <p:nvPr/>
          </p:nvSpPr>
          <p:spPr>
            <a:xfrm>
              <a:off x="7056" y="3383"/>
              <a:ext cx="29" cy="29"/>
            </a:xfrm>
            <a:custGeom>
              <a:avLst/>
              <a:gdLst/>
              <a:ahLst/>
              <a:cxnLst/>
              <a:rect l="l" t="t" r="r" b="b"/>
              <a:pathLst>
                <a:path w="126" h="123" extrusionOk="0">
                  <a:moveTo>
                    <a:pt x="0" y="0"/>
                  </a:moveTo>
                  <a:lnTo>
                    <a:pt x="13" y="0"/>
                  </a:lnTo>
                  <a:lnTo>
                    <a:pt x="63" y="112"/>
                  </a:lnTo>
                  <a:lnTo>
                    <a:pt x="112" y="0"/>
                  </a:lnTo>
                  <a:lnTo>
                    <a:pt x="126" y="0"/>
                  </a:lnTo>
                  <a:lnTo>
                    <a:pt x="71" y="123"/>
                  </a:lnTo>
                  <a:lnTo>
                    <a:pt x="55" y="123"/>
                  </a:lnTo>
                  <a:lnTo>
                    <a:pt x="0" y="0"/>
                  </a:lnTo>
                  <a:close/>
                </a:path>
              </a:pathLst>
            </a:cu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83" name="Google Shape;133;p16"/>
            <p:cNvSpPr/>
            <p:nvPr/>
          </p:nvSpPr>
          <p:spPr>
            <a:xfrm>
              <a:off x="7088" y="3374"/>
              <a:ext cx="27" cy="38"/>
            </a:xfrm>
            <a:custGeom>
              <a:avLst/>
              <a:gdLst/>
              <a:ahLst/>
              <a:cxnLst/>
              <a:rect l="l" t="t" r="r" b="b"/>
              <a:pathLst>
                <a:path w="118" h="161" extrusionOk="0">
                  <a:moveTo>
                    <a:pt x="71" y="0"/>
                  </a:moveTo>
                  <a:lnTo>
                    <a:pt x="86" y="0"/>
                  </a:lnTo>
                  <a:lnTo>
                    <a:pt x="66" y="25"/>
                  </a:lnTo>
                  <a:lnTo>
                    <a:pt x="56" y="25"/>
                  </a:lnTo>
                  <a:lnTo>
                    <a:pt x="71" y="0"/>
                  </a:lnTo>
                  <a:close/>
                  <a:moveTo>
                    <a:pt x="53" y="108"/>
                  </a:moveTo>
                  <a:lnTo>
                    <a:pt x="0" y="38"/>
                  </a:lnTo>
                  <a:lnTo>
                    <a:pt x="15" y="38"/>
                  </a:lnTo>
                  <a:lnTo>
                    <a:pt x="59" y="98"/>
                  </a:lnTo>
                  <a:lnTo>
                    <a:pt x="103" y="38"/>
                  </a:lnTo>
                  <a:lnTo>
                    <a:pt x="118" y="38"/>
                  </a:lnTo>
                  <a:lnTo>
                    <a:pt x="65" y="108"/>
                  </a:lnTo>
                  <a:lnTo>
                    <a:pt x="65" y="161"/>
                  </a:lnTo>
                  <a:lnTo>
                    <a:pt x="53" y="161"/>
                  </a:lnTo>
                  <a:lnTo>
                    <a:pt x="53" y="108"/>
                  </a:lnTo>
                  <a:close/>
                </a:path>
              </a:pathLst>
            </a:cu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84" name="Google Shape;134;p16"/>
            <p:cNvSpPr/>
            <p:nvPr/>
          </p:nvSpPr>
          <p:spPr>
            <a:xfrm>
              <a:off x="7121" y="3382"/>
              <a:ext cx="29" cy="31"/>
            </a:xfrm>
            <a:custGeom>
              <a:avLst/>
              <a:gdLst/>
              <a:ahLst/>
              <a:cxnLst/>
              <a:rect l="l" t="t" r="r" b="b"/>
              <a:pathLst>
                <a:path w="124" h="130" extrusionOk="0">
                  <a:moveTo>
                    <a:pt x="64" y="12"/>
                  </a:moveTo>
                  <a:cubicBezTo>
                    <a:pt x="32" y="12"/>
                    <a:pt x="12" y="32"/>
                    <a:pt x="12" y="65"/>
                  </a:cubicBezTo>
                  <a:cubicBezTo>
                    <a:pt x="12" y="98"/>
                    <a:pt x="32" y="118"/>
                    <a:pt x="62" y="118"/>
                  </a:cubicBezTo>
                  <a:cubicBezTo>
                    <a:pt x="87" y="118"/>
                    <a:pt x="106" y="104"/>
                    <a:pt x="111" y="81"/>
                  </a:cubicBezTo>
                  <a:lnTo>
                    <a:pt x="124" y="81"/>
                  </a:lnTo>
                  <a:cubicBezTo>
                    <a:pt x="118" y="111"/>
                    <a:pt x="95" y="130"/>
                    <a:pt x="62" y="130"/>
                  </a:cubicBezTo>
                  <a:cubicBezTo>
                    <a:pt x="25" y="130"/>
                    <a:pt x="0" y="105"/>
                    <a:pt x="0" y="65"/>
                  </a:cubicBezTo>
                  <a:cubicBezTo>
                    <a:pt x="0" y="25"/>
                    <a:pt x="24" y="0"/>
                    <a:pt x="65" y="0"/>
                  </a:cubicBezTo>
                  <a:cubicBezTo>
                    <a:pt x="97" y="0"/>
                    <a:pt x="118" y="17"/>
                    <a:pt x="122" y="44"/>
                  </a:cubicBezTo>
                  <a:lnTo>
                    <a:pt x="109" y="44"/>
                  </a:lnTo>
                  <a:cubicBezTo>
                    <a:pt x="105" y="24"/>
                    <a:pt x="89" y="12"/>
                    <a:pt x="64" y="12"/>
                  </a:cubicBezTo>
                  <a:close/>
                </a:path>
              </a:pathLst>
            </a:cu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85" name="Google Shape;135;p16"/>
            <p:cNvSpPr/>
            <p:nvPr/>
          </p:nvSpPr>
          <p:spPr>
            <a:xfrm>
              <a:off x="7157" y="3383"/>
              <a:ext cx="24" cy="29"/>
            </a:xfrm>
            <a:custGeom>
              <a:avLst/>
              <a:gdLst/>
              <a:ahLst/>
              <a:cxnLst/>
              <a:rect l="l" t="t" r="r" b="b"/>
              <a:pathLst>
                <a:path w="105" h="123" extrusionOk="0">
                  <a:moveTo>
                    <a:pt x="0" y="0"/>
                  </a:moveTo>
                  <a:lnTo>
                    <a:pt x="12" y="0"/>
                  </a:lnTo>
                  <a:lnTo>
                    <a:pt x="12" y="51"/>
                  </a:lnTo>
                  <a:lnTo>
                    <a:pt x="93" y="51"/>
                  </a:lnTo>
                  <a:lnTo>
                    <a:pt x="93" y="0"/>
                  </a:lnTo>
                  <a:lnTo>
                    <a:pt x="105" y="0"/>
                  </a:lnTo>
                  <a:lnTo>
                    <a:pt x="105" y="123"/>
                  </a:lnTo>
                  <a:lnTo>
                    <a:pt x="93" y="123"/>
                  </a:lnTo>
                  <a:lnTo>
                    <a:pt x="93" y="63"/>
                  </a:lnTo>
                  <a:lnTo>
                    <a:pt x="12" y="63"/>
                  </a:lnTo>
                  <a:lnTo>
                    <a:pt x="12" y="123"/>
                  </a:lnTo>
                  <a:lnTo>
                    <a:pt x="0" y="123"/>
                  </a:lnTo>
                  <a:lnTo>
                    <a:pt x="0" y="0"/>
                  </a:lnTo>
                  <a:close/>
                </a:path>
              </a:pathLst>
            </a:cu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86" name="Google Shape;136;p16"/>
            <p:cNvSpPr/>
            <p:nvPr/>
          </p:nvSpPr>
          <p:spPr>
            <a:xfrm>
              <a:off x="7190" y="3382"/>
              <a:ext cx="30" cy="31"/>
            </a:xfrm>
            <a:custGeom>
              <a:avLst/>
              <a:gdLst/>
              <a:ahLst/>
              <a:cxnLst/>
              <a:rect l="l" t="t" r="r" b="b"/>
              <a:pathLst>
                <a:path w="130" h="130" extrusionOk="0">
                  <a:moveTo>
                    <a:pt x="117" y="65"/>
                  </a:moveTo>
                  <a:cubicBezTo>
                    <a:pt x="117" y="32"/>
                    <a:pt x="98" y="12"/>
                    <a:pt x="65" y="12"/>
                  </a:cubicBezTo>
                  <a:cubicBezTo>
                    <a:pt x="32" y="12"/>
                    <a:pt x="13" y="32"/>
                    <a:pt x="13" y="65"/>
                  </a:cubicBezTo>
                  <a:cubicBezTo>
                    <a:pt x="13" y="99"/>
                    <a:pt x="32" y="118"/>
                    <a:pt x="65" y="118"/>
                  </a:cubicBezTo>
                  <a:cubicBezTo>
                    <a:pt x="98" y="118"/>
                    <a:pt x="117" y="99"/>
                    <a:pt x="117" y="65"/>
                  </a:cubicBezTo>
                  <a:close/>
                  <a:moveTo>
                    <a:pt x="65" y="130"/>
                  </a:moveTo>
                  <a:cubicBezTo>
                    <a:pt x="24" y="130"/>
                    <a:pt x="0" y="106"/>
                    <a:pt x="0" y="65"/>
                  </a:cubicBezTo>
                  <a:cubicBezTo>
                    <a:pt x="0" y="25"/>
                    <a:pt x="24" y="0"/>
                    <a:pt x="65" y="0"/>
                  </a:cubicBezTo>
                  <a:cubicBezTo>
                    <a:pt x="105" y="0"/>
                    <a:pt x="130" y="25"/>
                    <a:pt x="130" y="65"/>
                  </a:cubicBezTo>
                  <a:cubicBezTo>
                    <a:pt x="130" y="106"/>
                    <a:pt x="105" y="130"/>
                    <a:pt x="65" y="130"/>
                  </a:cubicBezTo>
                  <a:close/>
                </a:path>
              </a:pathLst>
            </a:cu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87" name="Google Shape;137;p16"/>
            <p:cNvSpPr/>
            <p:nvPr/>
          </p:nvSpPr>
          <p:spPr>
            <a:xfrm>
              <a:off x="7224" y="3383"/>
              <a:ext cx="29" cy="29"/>
            </a:xfrm>
            <a:custGeom>
              <a:avLst/>
              <a:gdLst/>
              <a:ahLst/>
              <a:cxnLst/>
              <a:rect l="l" t="t" r="r" b="b"/>
              <a:pathLst>
                <a:path w="126" h="123" extrusionOk="0">
                  <a:moveTo>
                    <a:pt x="0" y="0"/>
                  </a:moveTo>
                  <a:lnTo>
                    <a:pt x="13" y="0"/>
                  </a:lnTo>
                  <a:lnTo>
                    <a:pt x="63" y="112"/>
                  </a:lnTo>
                  <a:lnTo>
                    <a:pt x="113" y="0"/>
                  </a:lnTo>
                  <a:lnTo>
                    <a:pt x="126" y="0"/>
                  </a:lnTo>
                  <a:lnTo>
                    <a:pt x="71" y="123"/>
                  </a:lnTo>
                  <a:lnTo>
                    <a:pt x="55" y="123"/>
                  </a:lnTo>
                  <a:lnTo>
                    <a:pt x="0" y="0"/>
                  </a:lnTo>
                  <a:close/>
                </a:path>
              </a:pathLst>
            </a:cu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88" name="Google Shape;138;p16"/>
            <p:cNvSpPr/>
            <p:nvPr/>
          </p:nvSpPr>
          <p:spPr>
            <a:xfrm>
              <a:off x="7257" y="3383"/>
              <a:ext cx="27" cy="29"/>
            </a:xfrm>
            <a:custGeom>
              <a:avLst/>
              <a:gdLst/>
              <a:ahLst/>
              <a:cxnLst/>
              <a:rect l="l" t="t" r="r" b="b"/>
              <a:pathLst>
                <a:path w="118" h="123" extrusionOk="0">
                  <a:moveTo>
                    <a:pt x="53" y="70"/>
                  </a:moveTo>
                  <a:lnTo>
                    <a:pt x="0" y="0"/>
                  </a:lnTo>
                  <a:lnTo>
                    <a:pt x="15" y="0"/>
                  </a:lnTo>
                  <a:lnTo>
                    <a:pt x="59" y="60"/>
                  </a:lnTo>
                  <a:lnTo>
                    <a:pt x="103" y="0"/>
                  </a:lnTo>
                  <a:lnTo>
                    <a:pt x="118" y="0"/>
                  </a:lnTo>
                  <a:lnTo>
                    <a:pt x="65" y="70"/>
                  </a:lnTo>
                  <a:lnTo>
                    <a:pt x="65" y="123"/>
                  </a:lnTo>
                  <a:lnTo>
                    <a:pt x="53" y="123"/>
                  </a:lnTo>
                  <a:lnTo>
                    <a:pt x="53" y="70"/>
                  </a:lnTo>
                  <a:close/>
                </a:path>
              </a:pathLst>
            </a:custGeom>
            <a:solidFill>
              <a:srgbClr val="807F8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89" name="Google Shape;139;p16"/>
            <p:cNvSpPr/>
            <p:nvPr/>
          </p:nvSpPr>
          <p:spPr>
            <a:xfrm>
              <a:off x="4205" y="3032"/>
              <a:ext cx="604" cy="419"/>
            </a:xfrm>
            <a:prstGeom prst="rect">
              <a:avLst/>
            </a:prstGeom>
            <a:solidFill>
              <a:srgbClr val="FEFEFE"/>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90" name="Google Shape;140;p16"/>
            <p:cNvSpPr/>
            <p:nvPr/>
          </p:nvSpPr>
          <p:spPr>
            <a:xfrm>
              <a:off x="4217" y="3043"/>
              <a:ext cx="580" cy="396"/>
            </a:xfrm>
            <a:prstGeom prst="rect">
              <a:avLst/>
            </a:prstGeom>
            <a:solidFill>
              <a:srgbClr val="044DA2"/>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91" name="Google Shape;141;p16"/>
            <p:cNvSpPr/>
            <p:nvPr/>
          </p:nvSpPr>
          <p:spPr>
            <a:xfrm>
              <a:off x="4487" y="3091"/>
              <a:ext cx="40" cy="39"/>
            </a:xfrm>
            <a:custGeom>
              <a:avLst/>
              <a:gdLst/>
              <a:ahLst/>
              <a:cxnLst/>
              <a:rect l="l" t="t" r="r" b="b"/>
              <a:pathLst>
                <a:path w="174" h="166" extrusionOk="0">
                  <a:moveTo>
                    <a:pt x="33" y="166"/>
                  </a:moveTo>
                  <a:lnTo>
                    <a:pt x="87" y="127"/>
                  </a:lnTo>
                  <a:lnTo>
                    <a:pt x="140" y="166"/>
                  </a:lnTo>
                  <a:lnTo>
                    <a:pt x="120" y="103"/>
                  </a:lnTo>
                  <a:lnTo>
                    <a:pt x="174" y="64"/>
                  </a:lnTo>
                  <a:lnTo>
                    <a:pt x="107" y="64"/>
                  </a:lnTo>
                  <a:lnTo>
                    <a:pt x="87" y="0"/>
                  </a:lnTo>
                  <a:lnTo>
                    <a:pt x="66" y="64"/>
                  </a:lnTo>
                  <a:lnTo>
                    <a:pt x="0" y="64"/>
                  </a:lnTo>
                  <a:lnTo>
                    <a:pt x="54" y="103"/>
                  </a:lnTo>
                  <a:lnTo>
                    <a:pt x="33" y="166"/>
                  </a:lnTo>
                  <a:close/>
                </a:path>
              </a:pathLst>
            </a:custGeom>
            <a:solidFill>
              <a:srgbClr val="FFF1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92" name="Google Shape;142;p16"/>
            <p:cNvSpPr/>
            <p:nvPr/>
          </p:nvSpPr>
          <p:spPr>
            <a:xfrm>
              <a:off x="4423" y="3108"/>
              <a:ext cx="40" cy="39"/>
            </a:xfrm>
            <a:custGeom>
              <a:avLst/>
              <a:gdLst/>
              <a:ahLst/>
              <a:cxnLst/>
              <a:rect l="l" t="t" r="r" b="b"/>
              <a:pathLst>
                <a:path w="175" h="166" extrusionOk="0">
                  <a:moveTo>
                    <a:pt x="34" y="166"/>
                  </a:moveTo>
                  <a:lnTo>
                    <a:pt x="87" y="127"/>
                  </a:lnTo>
                  <a:lnTo>
                    <a:pt x="141" y="166"/>
                  </a:lnTo>
                  <a:lnTo>
                    <a:pt x="120" y="103"/>
                  </a:lnTo>
                  <a:lnTo>
                    <a:pt x="175" y="64"/>
                  </a:lnTo>
                  <a:lnTo>
                    <a:pt x="108" y="64"/>
                  </a:lnTo>
                  <a:lnTo>
                    <a:pt x="87" y="0"/>
                  </a:lnTo>
                  <a:lnTo>
                    <a:pt x="67" y="64"/>
                  </a:lnTo>
                  <a:lnTo>
                    <a:pt x="0" y="64"/>
                  </a:lnTo>
                  <a:lnTo>
                    <a:pt x="54" y="103"/>
                  </a:lnTo>
                  <a:lnTo>
                    <a:pt x="34" y="166"/>
                  </a:lnTo>
                  <a:close/>
                </a:path>
              </a:pathLst>
            </a:custGeom>
            <a:solidFill>
              <a:srgbClr val="FFF1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93" name="Google Shape;143;p16"/>
            <p:cNvSpPr/>
            <p:nvPr/>
          </p:nvSpPr>
          <p:spPr>
            <a:xfrm>
              <a:off x="4377" y="3156"/>
              <a:ext cx="40" cy="39"/>
            </a:xfrm>
            <a:custGeom>
              <a:avLst/>
              <a:gdLst/>
              <a:ahLst/>
              <a:cxnLst/>
              <a:rect l="l" t="t" r="r" b="b"/>
              <a:pathLst>
                <a:path w="175" h="166" extrusionOk="0">
                  <a:moveTo>
                    <a:pt x="88" y="0"/>
                  </a:moveTo>
                  <a:lnTo>
                    <a:pt x="67" y="64"/>
                  </a:lnTo>
                  <a:lnTo>
                    <a:pt x="0" y="64"/>
                  </a:lnTo>
                  <a:lnTo>
                    <a:pt x="55" y="103"/>
                  </a:lnTo>
                  <a:lnTo>
                    <a:pt x="34" y="166"/>
                  </a:lnTo>
                  <a:lnTo>
                    <a:pt x="88" y="127"/>
                  </a:lnTo>
                  <a:lnTo>
                    <a:pt x="141" y="166"/>
                  </a:lnTo>
                  <a:lnTo>
                    <a:pt x="121" y="103"/>
                  </a:lnTo>
                  <a:lnTo>
                    <a:pt x="175" y="64"/>
                  </a:lnTo>
                  <a:lnTo>
                    <a:pt x="108" y="64"/>
                  </a:lnTo>
                  <a:lnTo>
                    <a:pt x="88" y="0"/>
                  </a:lnTo>
                  <a:close/>
                </a:path>
              </a:pathLst>
            </a:custGeom>
            <a:solidFill>
              <a:srgbClr val="FFF1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94" name="Google Shape;144;p16"/>
            <p:cNvSpPr/>
            <p:nvPr/>
          </p:nvSpPr>
          <p:spPr>
            <a:xfrm>
              <a:off x="4360" y="3221"/>
              <a:ext cx="40" cy="38"/>
            </a:xfrm>
            <a:custGeom>
              <a:avLst/>
              <a:gdLst/>
              <a:ahLst/>
              <a:cxnLst/>
              <a:rect l="l" t="t" r="r" b="b"/>
              <a:pathLst>
                <a:path w="175" h="166" extrusionOk="0">
                  <a:moveTo>
                    <a:pt x="88" y="127"/>
                  </a:moveTo>
                  <a:lnTo>
                    <a:pt x="141" y="166"/>
                  </a:lnTo>
                  <a:lnTo>
                    <a:pt x="121" y="102"/>
                  </a:lnTo>
                  <a:lnTo>
                    <a:pt x="175" y="63"/>
                  </a:lnTo>
                  <a:lnTo>
                    <a:pt x="108" y="63"/>
                  </a:lnTo>
                  <a:lnTo>
                    <a:pt x="88" y="0"/>
                  </a:lnTo>
                  <a:lnTo>
                    <a:pt x="67" y="64"/>
                  </a:lnTo>
                  <a:lnTo>
                    <a:pt x="0" y="63"/>
                  </a:lnTo>
                  <a:lnTo>
                    <a:pt x="54" y="102"/>
                  </a:lnTo>
                  <a:lnTo>
                    <a:pt x="34" y="166"/>
                  </a:lnTo>
                  <a:lnTo>
                    <a:pt x="88" y="127"/>
                  </a:lnTo>
                  <a:close/>
                </a:path>
              </a:pathLst>
            </a:custGeom>
            <a:solidFill>
              <a:srgbClr val="FFF1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95" name="Google Shape;145;p16"/>
            <p:cNvSpPr/>
            <p:nvPr/>
          </p:nvSpPr>
          <p:spPr>
            <a:xfrm>
              <a:off x="4377" y="3285"/>
              <a:ext cx="40" cy="39"/>
            </a:xfrm>
            <a:custGeom>
              <a:avLst/>
              <a:gdLst/>
              <a:ahLst/>
              <a:cxnLst/>
              <a:rect l="l" t="t" r="r" b="b"/>
              <a:pathLst>
                <a:path w="175" h="166" extrusionOk="0">
                  <a:moveTo>
                    <a:pt x="108" y="64"/>
                  </a:moveTo>
                  <a:lnTo>
                    <a:pt x="88" y="0"/>
                  </a:lnTo>
                  <a:lnTo>
                    <a:pt x="67" y="64"/>
                  </a:lnTo>
                  <a:lnTo>
                    <a:pt x="0" y="64"/>
                  </a:lnTo>
                  <a:lnTo>
                    <a:pt x="55" y="103"/>
                  </a:lnTo>
                  <a:lnTo>
                    <a:pt x="34" y="166"/>
                  </a:lnTo>
                  <a:lnTo>
                    <a:pt x="88" y="127"/>
                  </a:lnTo>
                  <a:lnTo>
                    <a:pt x="141" y="166"/>
                  </a:lnTo>
                  <a:lnTo>
                    <a:pt x="121" y="103"/>
                  </a:lnTo>
                  <a:lnTo>
                    <a:pt x="175" y="64"/>
                  </a:lnTo>
                  <a:lnTo>
                    <a:pt x="108" y="64"/>
                  </a:lnTo>
                  <a:close/>
                </a:path>
              </a:pathLst>
            </a:custGeom>
            <a:solidFill>
              <a:srgbClr val="FFF1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96" name="Google Shape;146;p16"/>
            <p:cNvSpPr/>
            <p:nvPr/>
          </p:nvSpPr>
          <p:spPr>
            <a:xfrm>
              <a:off x="4423" y="3333"/>
              <a:ext cx="40" cy="39"/>
            </a:xfrm>
            <a:custGeom>
              <a:avLst/>
              <a:gdLst/>
              <a:ahLst/>
              <a:cxnLst/>
              <a:rect l="l" t="t" r="r" b="b"/>
              <a:pathLst>
                <a:path w="175" h="166" extrusionOk="0">
                  <a:moveTo>
                    <a:pt x="108" y="63"/>
                  </a:moveTo>
                  <a:lnTo>
                    <a:pt x="88" y="0"/>
                  </a:lnTo>
                  <a:lnTo>
                    <a:pt x="67" y="64"/>
                  </a:lnTo>
                  <a:lnTo>
                    <a:pt x="0" y="63"/>
                  </a:lnTo>
                  <a:lnTo>
                    <a:pt x="55" y="102"/>
                  </a:lnTo>
                  <a:lnTo>
                    <a:pt x="34" y="166"/>
                  </a:lnTo>
                  <a:lnTo>
                    <a:pt x="88" y="127"/>
                  </a:lnTo>
                  <a:lnTo>
                    <a:pt x="141" y="166"/>
                  </a:lnTo>
                  <a:lnTo>
                    <a:pt x="121" y="102"/>
                  </a:lnTo>
                  <a:lnTo>
                    <a:pt x="175" y="63"/>
                  </a:lnTo>
                  <a:lnTo>
                    <a:pt x="108" y="63"/>
                  </a:lnTo>
                  <a:close/>
                </a:path>
              </a:pathLst>
            </a:custGeom>
            <a:solidFill>
              <a:srgbClr val="FFF1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97" name="Google Shape;147;p16"/>
            <p:cNvSpPr/>
            <p:nvPr/>
          </p:nvSpPr>
          <p:spPr>
            <a:xfrm>
              <a:off x="4487" y="3350"/>
              <a:ext cx="40" cy="39"/>
            </a:xfrm>
            <a:custGeom>
              <a:avLst/>
              <a:gdLst/>
              <a:ahLst/>
              <a:cxnLst/>
              <a:rect l="l" t="t" r="r" b="b"/>
              <a:pathLst>
                <a:path w="174" h="166" extrusionOk="0">
                  <a:moveTo>
                    <a:pt x="107" y="64"/>
                  </a:moveTo>
                  <a:lnTo>
                    <a:pt x="87" y="0"/>
                  </a:lnTo>
                  <a:lnTo>
                    <a:pt x="66" y="64"/>
                  </a:lnTo>
                  <a:lnTo>
                    <a:pt x="0" y="64"/>
                  </a:lnTo>
                  <a:lnTo>
                    <a:pt x="54" y="103"/>
                  </a:lnTo>
                  <a:lnTo>
                    <a:pt x="34" y="166"/>
                  </a:lnTo>
                  <a:lnTo>
                    <a:pt x="87" y="127"/>
                  </a:lnTo>
                  <a:lnTo>
                    <a:pt x="140" y="166"/>
                  </a:lnTo>
                  <a:lnTo>
                    <a:pt x="120" y="103"/>
                  </a:lnTo>
                  <a:lnTo>
                    <a:pt x="174" y="64"/>
                  </a:lnTo>
                  <a:lnTo>
                    <a:pt x="107" y="64"/>
                  </a:lnTo>
                  <a:close/>
                </a:path>
              </a:pathLst>
            </a:custGeom>
            <a:solidFill>
              <a:srgbClr val="FFF1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98" name="Google Shape;148;p16"/>
            <p:cNvSpPr/>
            <p:nvPr/>
          </p:nvSpPr>
          <p:spPr>
            <a:xfrm>
              <a:off x="4550" y="3333"/>
              <a:ext cx="40" cy="39"/>
            </a:xfrm>
            <a:custGeom>
              <a:avLst/>
              <a:gdLst/>
              <a:ahLst/>
              <a:cxnLst/>
              <a:rect l="l" t="t" r="r" b="b"/>
              <a:pathLst>
                <a:path w="175" h="166" extrusionOk="0">
                  <a:moveTo>
                    <a:pt x="108" y="63"/>
                  </a:moveTo>
                  <a:lnTo>
                    <a:pt x="87" y="0"/>
                  </a:lnTo>
                  <a:lnTo>
                    <a:pt x="67" y="64"/>
                  </a:lnTo>
                  <a:lnTo>
                    <a:pt x="0" y="63"/>
                  </a:lnTo>
                  <a:lnTo>
                    <a:pt x="54" y="102"/>
                  </a:lnTo>
                  <a:lnTo>
                    <a:pt x="34" y="166"/>
                  </a:lnTo>
                  <a:lnTo>
                    <a:pt x="87" y="127"/>
                  </a:lnTo>
                  <a:lnTo>
                    <a:pt x="141" y="166"/>
                  </a:lnTo>
                  <a:lnTo>
                    <a:pt x="120" y="102"/>
                  </a:lnTo>
                  <a:lnTo>
                    <a:pt x="175" y="63"/>
                  </a:lnTo>
                  <a:lnTo>
                    <a:pt x="108" y="63"/>
                  </a:lnTo>
                  <a:close/>
                </a:path>
              </a:pathLst>
            </a:custGeom>
            <a:solidFill>
              <a:srgbClr val="FFF1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99" name="Google Shape;149;p16"/>
            <p:cNvSpPr/>
            <p:nvPr/>
          </p:nvSpPr>
          <p:spPr>
            <a:xfrm>
              <a:off x="4596" y="3285"/>
              <a:ext cx="40" cy="39"/>
            </a:xfrm>
            <a:custGeom>
              <a:avLst/>
              <a:gdLst/>
              <a:ahLst/>
              <a:cxnLst/>
              <a:rect l="l" t="t" r="r" b="b"/>
              <a:pathLst>
                <a:path w="174" h="166" extrusionOk="0">
                  <a:moveTo>
                    <a:pt x="108" y="64"/>
                  </a:moveTo>
                  <a:lnTo>
                    <a:pt x="87" y="0"/>
                  </a:lnTo>
                  <a:lnTo>
                    <a:pt x="67" y="64"/>
                  </a:lnTo>
                  <a:lnTo>
                    <a:pt x="0" y="64"/>
                  </a:lnTo>
                  <a:lnTo>
                    <a:pt x="54" y="103"/>
                  </a:lnTo>
                  <a:lnTo>
                    <a:pt x="34" y="166"/>
                  </a:lnTo>
                  <a:lnTo>
                    <a:pt x="87" y="127"/>
                  </a:lnTo>
                  <a:lnTo>
                    <a:pt x="141" y="166"/>
                  </a:lnTo>
                  <a:lnTo>
                    <a:pt x="120" y="103"/>
                  </a:lnTo>
                  <a:lnTo>
                    <a:pt x="174" y="64"/>
                  </a:lnTo>
                  <a:lnTo>
                    <a:pt x="108" y="64"/>
                  </a:lnTo>
                  <a:close/>
                </a:path>
              </a:pathLst>
            </a:custGeom>
            <a:solidFill>
              <a:srgbClr val="FFF1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00" name="Google Shape;150;p16"/>
            <p:cNvSpPr/>
            <p:nvPr/>
          </p:nvSpPr>
          <p:spPr>
            <a:xfrm>
              <a:off x="4613" y="3220"/>
              <a:ext cx="40" cy="39"/>
            </a:xfrm>
            <a:custGeom>
              <a:avLst/>
              <a:gdLst/>
              <a:ahLst/>
              <a:cxnLst/>
              <a:rect l="l" t="t" r="r" b="b"/>
              <a:pathLst>
                <a:path w="175" h="166" extrusionOk="0">
                  <a:moveTo>
                    <a:pt x="175" y="64"/>
                  </a:moveTo>
                  <a:lnTo>
                    <a:pt x="108" y="64"/>
                  </a:lnTo>
                  <a:lnTo>
                    <a:pt x="88" y="0"/>
                  </a:lnTo>
                  <a:lnTo>
                    <a:pt x="67" y="64"/>
                  </a:lnTo>
                  <a:lnTo>
                    <a:pt x="0" y="64"/>
                  </a:lnTo>
                  <a:lnTo>
                    <a:pt x="54" y="103"/>
                  </a:lnTo>
                  <a:lnTo>
                    <a:pt x="34" y="166"/>
                  </a:lnTo>
                  <a:lnTo>
                    <a:pt x="88" y="127"/>
                  </a:lnTo>
                  <a:lnTo>
                    <a:pt x="141" y="166"/>
                  </a:lnTo>
                  <a:lnTo>
                    <a:pt x="121" y="103"/>
                  </a:lnTo>
                  <a:lnTo>
                    <a:pt x="175" y="64"/>
                  </a:lnTo>
                  <a:close/>
                </a:path>
              </a:pathLst>
            </a:custGeom>
            <a:solidFill>
              <a:srgbClr val="FFF1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01" name="Google Shape;151;p16"/>
            <p:cNvSpPr/>
            <p:nvPr/>
          </p:nvSpPr>
          <p:spPr>
            <a:xfrm>
              <a:off x="4596" y="3156"/>
              <a:ext cx="40" cy="38"/>
            </a:xfrm>
            <a:custGeom>
              <a:avLst/>
              <a:gdLst/>
              <a:ahLst/>
              <a:cxnLst/>
              <a:rect l="l" t="t" r="r" b="b"/>
              <a:pathLst>
                <a:path w="174" h="165" extrusionOk="0">
                  <a:moveTo>
                    <a:pt x="34" y="165"/>
                  </a:moveTo>
                  <a:lnTo>
                    <a:pt x="87" y="126"/>
                  </a:lnTo>
                  <a:lnTo>
                    <a:pt x="141" y="165"/>
                  </a:lnTo>
                  <a:lnTo>
                    <a:pt x="120" y="102"/>
                  </a:lnTo>
                  <a:lnTo>
                    <a:pt x="174" y="63"/>
                  </a:lnTo>
                  <a:lnTo>
                    <a:pt x="108" y="63"/>
                  </a:lnTo>
                  <a:lnTo>
                    <a:pt x="87" y="0"/>
                  </a:lnTo>
                  <a:lnTo>
                    <a:pt x="67" y="64"/>
                  </a:lnTo>
                  <a:lnTo>
                    <a:pt x="0" y="63"/>
                  </a:lnTo>
                  <a:lnTo>
                    <a:pt x="54" y="102"/>
                  </a:lnTo>
                  <a:lnTo>
                    <a:pt x="34" y="165"/>
                  </a:lnTo>
                  <a:close/>
                </a:path>
              </a:pathLst>
            </a:custGeom>
            <a:solidFill>
              <a:srgbClr val="FFF1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02" name="Google Shape;152;p16"/>
            <p:cNvSpPr/>
            <p:nvPr/>
          </p:nvSpPr>
          <p:spPr>
            <a:xfrm>
              <a:off x="4550" y="3108"/>
              <a:ext cx="40" cy="39"/>
            </a:xfrm>
            <a:custGeom>
              <a:avLst/>
              <a:gdLst/>
              <a:ahLst/>
              <a:cxnLst/>
              <a:rect l="l" t="t" r="r" b="b"/>
              <a:pathLst>
                <a:path w="175" h="166" extrusionOk="0">
                  <a:moveTo>
                    <a:pt x="87" y="0"/>
                  </a:moveTo>
                  <a:lnTo>
                    <a:pt x="67" y="64"/>
                  </a:lnTo>
                  <a:lnTo>
                    <a:pt x="0" y="64"/>
                  </a:lnTo>
                  <a:lnTo>
                    <a:pt x="54" y="103"/>
                  </a:lnTo>
                  <a:lnTo>
                    <a:pt x="34" y="166"/>
                  </a:lnTo>
                  <a:lnTo>
                    <a:pt x="87" y="127"/>
                  </a:lnTo>
                  <a:lnTo>
                    <a:pt x="141" y="166"/>
                  </a:lnTo>
                  <a:lnTo>
                    <a:pt x="120" y="103"/>
                  </a:lnTo>
                  <a:lnTo>
                    <a:pt x="175" y="64"/>
                  </a:lnTo>
                  <a:lnTo>
                    <a:pt x="107" y="64"/>
                  </a:lnTo>
                  <a:lnTo>
                    <a:pt x="87" y="0"/>
                  </a:lnTo>
                  <a:close/>
                </a:path>
              </a:pathLst>
            </a:custGeom>
            <a:solidFill>
              <a:srgbClr val="FFF1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03" name="Google Shape;153;p16"/>
            <p:cNvSpPr/>
            <p:nvPr/>
          </p:nvSpPr>
          <p:spPr>
            <a:xfrm>
              <a:off x="4859" y="3103"/>
              <a:ext cx="38" cy="56"/>
            </a:xfrm>
            <a:custGeom>
              <a:avLst/>
              <a:gdLst/>
              <a:ahLst/>
              <a:cxnLst/>
              <a:rect l="l" t="t" r="r" b="b"/>
              <a:pathLst>
                <a:path w="166" h="240" extrusionOk="0">
                  <a:moveTo>
                    <a:pt x="38" y="29"/>
                  </a:moveTo>
                  <a:lnTo>
                    <a:pt x="38" y="96"/>
                  </a:lnTo>
                  <a:lnTo>
                    <a:pt x="130" y="96"/>
                  </a:lnTo>
                  <a:lnTo>
                    <a:pt x="130" y="124"/>
                  </a:lnTo>
                  <a:lnTo>
                    <a:pt x="38" y="124"/>
                  </a:lnTo>
                  <a:lnTo>
                    <a:pt x="38" y="211"/>
                  </a:lnTo>
                  <a:lnTo>
                    <a:pt x="164" y="211"/>
                  </a:lnTo>
                  <a:lnTo>
                    <a:pt x="164" y="240"/>
                  </a:lnTo>
                  <a:lnTo>
                    <a:pt x="0" y="240"/>
                  </a:lnTo>
                  <a:lnTo>
                    <a:pt x="0" y="0"/>
                  </a:lnTo>
                  <a:lnTo>
                    <a:pt x="166" y="0"/>
                  </a:lnTo>
                  <a:lnTo>
                    <a:pt x="166" y="29"/>
                  </a:lnTo>
                  <a:lnTo>
                    <a:pt x="38" y="29"/>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04" name="Google Shape;154;p16"/>
            <p:cNvSpPr/>
            <p:nvPr/>
          </p:nvSpPr>
          <p:spPr>
            <a:xfrm>
              <a:off x="4901" y="3103"/>
              <a:ext cx="51" cy="57"/>
            </a:xfrm>
            <a:custGeom>
              <a:avLst/>
              <a:gdLst/>
              <a:ahLst/>
              <a:cxnLst/>
              <a:rect l="l" t="t" r="r" b="b"/>
              <a:pathLst>
                <a:path w="223" h="244" extrusionOk="0">
                  <a:moveTo>
                    <a:pt x="123" y="244"/>
                  </a:moveTo>
                  <a:lnTo>
                    <a:pt x="104" y="244"/>
                  </a:lnTo>
                  <a:lnTo>
                    <a:pt x="0" y="0"/>
                  </a:lnTo>
                  <a:lnTo>
                    <a:pt x="42" y="0"/>
                  </a:lnTo>
                  <a:lnTo>
                    <a:pt x="114" y="177"/>
                  </a:lnTo>
                  <a:lnTo>
                    <a:pt x="183" y="0"/>
                  </a:lnTo>
                  <a:lnTo>
                    <a:pt x="223" y="0"/>
                  </a:lnTo>
                  <a:lnTo>
                    <a:pt x="123" y="244"/>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05" name="Google Shape;155;p16"/>
            <p:cNvSpPr/>
            <p:nvPr/>
          </p:nvSpPr>
          <p:spPr>
            <a:xfrm>
              <a:off x="4960" y="3102"/>
              <a:ext cx="45" cy="57"/>
            </a:xfrm>
            <a:custGeom>
              <a:avLst/>
              <a:gdLst/>
              <a:ahLst/>
              <a:cxnLst/>
              <a:rect l="l" t="t" r="r" b="b"/>
              <a:pathLst>
                <a:path w="196" h="243" extrusionOk="0">
                  <a:moveTo>
                    <a:pt x="152" y="243"/>
                  </a:moveTo>
                  <a:lnTo>
                    <a:pt x="78" y="140"/>
                  </a:lnTo>
                  <a:cubicBezTo>
                    <a:pt x="70" y="140"/>
                    <a:pt x="56" y="140"/>
                    <a:pt x="38" y="138"/>
                  </a:cubicBezTo>
                  <a:lnTo>
                    <a:pt x="38" y="243"/>
                  </a:lnTo>
                  <a:lnTo>
                    <a:pt x="0" y="243"/>
                  </a:lnTo>
                  <a:lnTo>
                    <a:pt x="0" y="3"/>
                  </a:lnTo>
                  <a:cubicBezTo>
                    <a:pt x="1" y="3"/>
                    <a:pt x="11" y="2"/>
                    <a:pt x="30" y="2"/>
                  </a:cubicBezTo>
                  <a:cubicBezTo>
                    <a:pt x="48" y="1"/>
                    <a:pt x="61" y="0"/>
                    <a:pt x="69" y="0"/>
                  </a:cubicBezTo>
                  <a:cubicBezTo>
                    <a:pt x="136" y="0"/>
                    <a:pt x="169" y="23"/>
                    <a:pt x="169" y="69"/>
                  </a:cubicBezTo>
                  <a:cubicBezTo>
                    <a:pt x="169" y="84"/>
                    <a:pt x="164" y="98"/>
                    <a:pt x="153" y="110"/>
                  </a:cubicBezTo>
                  <a:cubicBezTo>
                    <a:pt x="143" y="122"/>
                    <a:pt x="130" y="130"/>
                    <a:pt x="115" y="133"/>
                  </a:cubicBezTo>
                  <a:lnTo>
                    <a:pt x="196" y="243"/>
                  </a:lnTo>
                  <a:lnTo>
                    <a:pt x="152" y="243"/>
                  </a:lnTo>
                  <a:close/>
                  <a:moveTo>
                    <a:pt x="38" y="32"/>
                  </a:moveTo>
                  <a:lnTo>
                    <a:pt x="38" y="111"/>
                  </a:lnTo>
                  <a:cubicBezTo>
                    <a:pt x="47" y="112"/>
                    <a:pt x="56" y="112"/>
                    <a:pt x="65" y="112"/>
                  </a:cubicBezTo>
                  <a:cubicBezTo>
                    <a:pt x="87" y="112"/>
                    <a:pt x="104" y="109"/>
                    <a:pt x="114" y="103"/>
                  </a:cubicBezTo>
                  <a:cubicBezTo>
                    <a:pt x="125" y="96"/>
                    <a:pt x="130" y="85"/>
                    <a:pt x="130" y="69"/>
                  </a:cubicBezTo>
                  <a:cubicBezTo>
                    <a:pt x="130" y="55"/>
                    <a:pt x="124" y="46"/>
                    <a:pt x="113" y="40"/>
                  </a:cubicBezTo>
                  <a:cubicBezTo>
                    <a:pt x="102" y="34"/>
                    <a:pt x="84" y="31"/>
                    <a:pt x="60" y="31"/>
                  </a:cubicBezTo>
                  <a:cubicBezTo>
                    <a:pt x="57" y="31"/>
                    <a:pt x="49" y="31"/>
                    <a:pt x="38" y="32"/>
                  </a:cubicBez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06" name="Google Shape;156;p16"/>
            <p:cNvSpPr/>
            <p:nvPr/>
          </p:nvSpPr>
          <p:spPr>
            <a:xfrm>
              <a:off x="5008" y="3102"/>
              <a:ext cx="53" cy="58"/>
            </a:xfrm>
            <a:custGeom>
              <a:avLst/>
              <a:gdLst/>
              <a:ahLst/>
              <a:cxnLst/>
              <a:rect l="l" t="t" r="r" b="b"/>
              <a:pathLst>
                <a:path w="231" h="248" extrusionOk="0">
                  <a:moveTo>
                    <a:pt x="0" y="122"/>
                  </a:moveTo>
                  <a:cubicBezTo>
                    <a:pt x="0" y="87"/>
                    <a:pt x="10" y="58"/>
                    <a:pt x="30" y="35"/>
                  </a:cubicBezTo>
                  <a:cubicBezTo>
                    <a:pt x="50" y="11"/>
                    <a:pt x="77" y="0"/>
                    <a:pt x="112" y="0"/>
                  </a:cubicBezTo>
                  <a:cubicBezTo>
                    <a:pt x="150" y="0"/>
                    <a:pt x="180" y="10"/>
                    <a:pt x="200" y="32"/>
                  </a:cubicBezTo>
                  <a:cubicBezTo>
                    <a:pt x="221" y="53"/>
                    <a:pt x="231" y="84"/>
                    <a:pt x="231" y="122"/>
                  </a:cubicBezTo>
                  <a:cubicBezTo>
                    <a:pt x="231" y="162"/>
                    <a:pt x="221" y="193"/>
                    <a:pt x="200" y="215"/>
                  </a:cubicBezTo>
                  <a:cubicBezTo>
                    <a:pt x="179" y="237"/>
                    <a:pt x="150" y="248"/>
                    <a:pt x="112" y="248"/>
                  </a:cubicBezTo>
                  <a:cubicBezTo>
                    <a:pt x="77" y="248"/>
                    <a:pt x="49" y="237"/>
                    <a:pt x="29" y="213"/>
                  </a:cubicBezTo>
                  <a:cubicBezTo>
                    <a:pt x="10" y="189"/>
                    <a:pt x="0" y="159"/>
                    <a:pt x="0" y="122"/>
                  </a:cubicBezTo>
                  <a:close/>
                  <a:moveTo>
                    <a:pt x="40" y="122"/>
                  </a:moveTo>
                  <a:cubicBezTo>
                    <a:pt x="40" y="150"/>
                    <a:pt x="46" y="173"/>
                    <a:pt x="58" y="191"/>
                  </a:cubicBezTo>
                  <a:cubicBezTo>
                    <a:pt x="71" y="210"/>
                    <a:pt x="89" y="219"/>
                    <a:pt x="112" y="219"/>
                  </a:cubicBezTo>
                  <a:cubicBezTo>
                    <a:pt x="137" y="219"/>
                    <a:pt x="157" y="210"/>
                    <a:pt x="171" y="193"/>
                  </a:cubicBezTo>
                  <a:cubicBezTo>
                    <a:pt x="184" y="177"/>
                    <a:pt x="191" y="153"/>
                    <a:pt x="191" y="122"/>
                  </a:cubicBezTo>
                  <a:cubicBezTo>
                    <a:pt x="191" y="60"/>
                    <a:pt x="165" y="29"/>
                    <a:pt x="112" y="29"/>
                  </a:cubicBezTo>
                  <a:cubicBezTo>
                    <a:pt x="88" y="29"/>
                    <a:pt x="70" y="37"/>
                    <a:pt x="58" y="54"/>
                  </a:cubicBezTo>
                  <a:cubicBezTo>
                    <a:pt x="46" y="71"/>
                    <a:pt x="40" y="93"/>
                    <a:pt x="40" y="122"/>
                  </a:cubicBez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07" name="Google Shape;157;p16"/>
            <p:cNvSpPr/>
            <p:nvPr/>
          </p:nvSpPr>
          <p:spPr>
            <a:xfrm>
              <a:off x="5071" y="3103"/>
              <a:ext cx="39" cy="56"/>
            </a:xfrm>
            <a:custGeom>
              <a:avLst/>
              <a:gdLst/>
              <a:ahLst/>
              <a:cxnLst/>
              <a:rect l="l" t="t" r="r" b="b"/>
              <a:pathLst>
                <a:path w="173" h="242" extrusionOk="0">
                  <a:moveTo>
                    <a:pt x="38" y="150"/>
                  </a:moveTo>
                  <a:lnTo>
                    <a:pt x="38" y="242"/>
                  </a:lnTo>
                  <a:lnTo>
                    <a:pt x="0" y="242"/>
                  </a:lnTo>
                  <a:lnTo>
                    <a:pt x="0" y="2"/>
                  </a:lnTo>
                  <a:cubicBezTo>
                    <a:pt x="29" y="1"/>
                    <a:pt x="46" y="0"/>
                    <a:pt x="52" y="0"/>
                  </a:cubicBezTo>
                  <a:cubicBezTo>
                    <a:pt x="133" y="0"/>
                    <a:pt x="173" y="24"/>
                    <a:pt x="173" y="70"/>
                  </a:cubicBezTo>
                  <a:cubicBezTo>
                    <a:pt x="173" y="124"/>
                    <a:pt x="138" y="151"/>
                    <a:pt x="66" y="151"/>
                  </a:cubicBezTo>
                  <a:cubicBezTo>
                    <a:pt x="62" y="151"/>
                    <a:pt x="53" y="151"/>
                    <a:pt x="38" y="150"/>
                  </a:cubicBezTo>
                  <a:close/>
                  <a:moveTo>
                    <a:pt x="38" y="31"/>
                  </a:moveTo>
                  <a:lnTo>
                    <a:pt x="38" y="120"/>
                  </a:lnTo>
                  <a:cubicBezTo>
                    <a:pt x="54" y="121"/>
                    <a:pt x="63" y="122"/>
                    <a:pt x="64" y="122"/>
                  </a:cubicBezTo>
                  <a:cubicBezTo>
                    <a:pt x="111" y="122"/>
                    <a:pt x="134" y="106"/>
                    <a:pt x="134" y="74"/>
                  </a:cubicBezTo>
                  <a:cubicBezTo>
                    <a:pt x="134" y="44"/>
                    <a:pt x="109" y="30"/>
                    <a:pt x="59" y="30"/>
                  </a:cubicBezTo>
                  <a:cubicBezTo>
                    <a:pt x="54" y="30"/>
                    <a:pt x="47" y="30"/>
                    <a:pt x="38" y="31"/>
                  </a:cubicBez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08" name="Google Shape;158;p16"/>
            <p:cNvSpPr/>
            <p:nvPr/>
          </p:nvSpPr>
          <p:spPr>
            <a:xfrm>
              <a:off x="5118" y="3102"/>
              <a:ext cx="35" cy="58"/>
            </a:xfrm>
            <a:custGeom>
              <a:avLst/>
              <a:gdLst/>
              <a:ahLst/>
              <a:cxnLst/>
              <a:rect l="l" t="t" r="r" b="b"/>
              <a:pathLst>
                <a:path w="156" h="248" extrusionOk="0">
                  <a:moveTo>
                    <a:pt x="0" y="233"/>
                  </a:moveTo>
                  <a:lnTo>
                    <a:pt x="14" y="203"/>
                  </a:lnTo>
                  <a:cubicBezTo>
                    <a:pt x="21" y="208"/>
                    <a:pt x="30" y="211"/>
                    <a:pt x="41" y="214"/>
                  </a:cubicBezTo>
                  <a:cubicBezTo>
                    <a:pt x="51" y="217"/>
                    <a:pt x="61" y="219"/>
                    <a:pt x="69" y="219"/>
                  </a:cubicBezTo>
                  <a:cubicBezTo>
                    <a:pt x="84" y="219"/>
                    <a:pt x="96" y="215"/>
                    <a:pt x="105" y="208"/>
                  </a:cubicBezTo>
                  <a:cubicBezTo>
                    <a:pt x="114" y="201"/>
                    <a:pt x="118" y="192"/>
                    <a:pt x="118" y="182"/>
                  </a:cubicBezTo>
                  <a:cubicBezTo>
                    <a:pt x="118" y="174"/>
                    <a:pt x="116" y="166"/>
                    <a:pt x="111" y="159"/>
                  </a:cubicBezTo>
                  <a:cubicBezTo>
                    <a:pt x="106" y="152"/>
                    <a:pt x="93" y="145"/>
                    <a:pt x="73" y="136"/>
                  </a:cubicBezTo>
                  <a:lnTo>
                    <a:pt x="51" y="127"/>
                  </a:lnTo>
                  <a:cubicBezTo>
                    <a:pt x="32" y="120"/>
                    <a:pt x="18" y="111"/>
                    <a:pt x="11" y="100"/>
                  </a:cubicBezTo>
                  <a:cubicBezTo>
                    <a:pt x="3" y="90"/>
                    <a:pt x="0" y="77"/>
                    <a:pt x="0" y="62"/>
                  </a:cubicBezTo>
                  <a:cubicBezTo>
                    <a:pt x="0" y="44"/>
                    <a:pt x="7" y="29"/>
                    <a:pt x="22" y="17"/>
                  </a:cubicBezTo>
                  <a:cubicBezTo>
                    <a:pt x="36" y="6"/>
                    <a:pt x="55" y="0"/>
                    <a:pt x="78" y="0"/>
                  </a:cubicBezTo>
                  <a:cubicBezTo>
                    <a:pt x="109" y="0"/>
                    <a:pt x="130" y="4"/>
                    <a:pt x="142" y="13"/>
                  </a:cubicBezTo>
                  <a:lnTo>
                    <a:pt x="131" y="41"/>
                  </a:lnTo>
                  <a:cubicBezTo>
                    <a:pt x="126" y="38"/>
                    <a:pt x="118" y="35"/>
                    <a:pt x="108" y="32"/>
                  </a:cubicBezTo>
                  <a:cubicBezTo>
                    <a:pt x="97" y="29"/>
                    <a:pt x="88" y="28"/>
                    <a:pt x="79" y="28"/>
                  </a:cubicBezTo>
                  <a:cubicBezTo>
                    <a:pt x="66" y="28"/>
                    <a:pt x="56" y="31"/>
                    <a:pt x="49" y="37"/>
                  </a:cubicBezTo>
                  <a:cubicBezTo>
                    <a:pt x="41" y="44"/>
                    <a:pt x="37" y="52"/>
                    <a:pt x="37" y="62"/>
                  </a:cubicBezTo>
                  <a:cubicBezTo>
                    <a:pt x="37" y="68"/>
                    <a:pt x="39" y="73"/>
                    <a:pt x="41" y="78"/>
                  </a:cubicBezTo>
                  <a:cubicBezTo>
                    <a:pt x="44" y="83"/>
                    <a:pt x="48" y="88"/>
                    <a:pt x="53" y="91"/>
                  </a:cubicBezTo>
                  <a:cubicBezTo>
                    <a:pt x="57" y="94"/>
                    <a:pt x="67" y="99"/>
                    <a:pt x="82" y="105"/>
                  </a:cubicBezTo>
                  <a:lnTo>
                    <a:pt x="104" y="115"/>
                  </a:lnTo>
                  <a:cubicBezTo>
                    <a:pt x="123" y="122"/>
                    <a:pt x="137" y="132"/>
                    <a:pt x="144" y="142"/>
                  </a:cubicBezTo>
                  <a:cubicBezTo>
                    <a:pt x="152" y="153"/>
                    <a:pt x="156" y="167"/>
                    <a:pt x="156" y="184"/>
                  </a:cubicBezTo>
                  <a:cubicBezTo>
                    <a:pt x="156" y="202"/>
                    <a:pt x="147" y="217"/>
                    <a:pt x="131" y="230"/>
                  </a:cubicBezTo>
                  <a:cubicBezTo>
                    <a:pt x="114" y="242"/>
                    <a:pt x="91" y="248"/>
                    <a:pt x="63" y="248"/>
                  </a:cubicBezTo>
                  <a:cubicBezTo>
                    <a:pt x="39" y="248"/>
                    <a:pt x="18" y="243"/>
                    <a:pt x="0" y="233"/>
                  </a:cubicBez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09" name="Google Shape;159;p16"/>
            <p:cNvSpPr/>
            <p:nvPr/>
          </p:nvSpPr>
          <p:spPr>
            <a:xfrm>
              <a:off x="5163" y="3103"/>
              <a:ext cx="45" cy="56"/>
            </a:xfrm>
            <a:custGeom>
              <a:avLst/>
              <a:gdLst/>
              <a:ahLst/>
              <a:cxnLst/>
              <a:rect l="l" t="t" r="r" b="b"/>
              <a:pathLst>
                <a:path w="195" h="240" extrusionOk="0">
                  <a:moveTo>
                    <a:pt x="154" y="240"/>
                  </a:moveTo>
                  <a:lnTo>
                    <a:pt x="75" y="130"/>
                  </a:lnTo>
                  <a:lnTo>
                    <a:pt x="38" y="175"/>
                  </a:lnTo>
                  <a:lnTo>
                    <a:pt x="38" y="240"/>
                  </a:lnTo>
                  <a:lnTo>
                    <a:pt x="0" y="240"/>
                  </a:lnTo>
                  <a:lnTo>
                    <a:pt x="0" y="0"/>
                  </a:lnTo>
                  <a:lnTo>
                    <a:pt x="38" y="0"/>
                  </a:lnTo>
                  <a:lnTo>
                    <a:pt x="38" y="131"/>
                  </a:lnTo>
                  <a:lnTo>
                    <a:pt x="141" y="0"/>
                  </a:lnTo>
                  <a:lnTo>
                    <a:pt x="184" y="0"/>
                  </a:lnTo>
                  <a:lnTo>
                    <a:pt x="101" y="104"/>
                  </a:lnTo>
                  <a:lnTo>
                    <a:pt x="195" y="240"/>
                  </a:lnTo>
                  <a:lnTo>
                    <a:pt x="154" y="240"/>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10" name="Google Shape;160;p16"/>
            <p:cNvSpPr/>
            <p:nvPr/>
          </p:nvSpPr>
          <p:spPr>
            <a:xfrm>
              <a:off x="5208" y="3086"/>
              <a:ext cx="52" cy="73"/>
            </a:xfrm>
            <a:custGeom>
              <a:avLst/>
              <a:gdLst/>
              <a:ahLst/>
              <a:cxnLst/>
              <a:rect l="l" t="t" r="r" b="b"/>
              <a:pathLst>
                <a:path w="228" h="315" extrusionOk="0">
                  <a:moveTo>
                    <a:pt x="185" y="315"/>
                  </a:moveTo>
                  <a:lnTo>
                    <a:pt x="166" y="265"/>
                  </a:lnTo>
                  <a:lnTo>
                    <a:pt x="63" y="265"/>
                  </a:lnTo>
                  <a:lnTo>
                    <a:pt x="43" y="315"/>
                  </a:lnTo>
                  <a:lnTo>
                    <a:pt x="0" y="315"/>
                  </a:lnTo>
                  <a:lnTo>
                    <a:pt x="113" y="72"/>
                  </a:lnTo>
                  <a:lnTo>
                    <a:pt x="123" y="72"/>
                  </a:lnTo>
                  <a:lnTo>
                    <a:pt x="228" y="315"/>
                  </a:lnTo>
                  <a:lnTo>
                    <a:pt x="185" y="315"/>
                  </a:lnTo>
                  <a:close/>
                  <a:moveTo>
                    <a:pt x="116" y="135"/>
                  </a:moveTo>
                  <a:lnTo>
                    <a:pt x="73" y="240"/>
                  </a:lnTo>
                  <a:lnTo>
                    <a:pt x="156" y="240"/>
                  </a:lnTo>
                  <a:lnTo>
                    <a:pt x="116" y="135"/>
                  </a:lnTo>
                  <a:close/>
                  <a:moveTo>
                    <a:pt x="162" y="0"/>
                  </a:moveTo>
                  <a:lnTo>
                    <a:pt x="119" y="55"/>
                  </a:lnTo>
                  <a:lnTo>
                    <a:pt x="93" y="55"/>
                  </a:lnTo>
                  <a:lnTo>
                    <a:pt x="125" y="0"/>
                  </a:lnTo>
                  <a:lnTo>
                    <a:pt x="162" y="0"/>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11" name="Google Shape;161;p16"/>
            <p:cNvSpPr/>
            <p:nvPr/>
          </p:nvSpPr>
          <p:spPr>
            <a:xfrm>
              <a:off x="5294" y="3103"/>
              <a:ext cx="44" cy="57"/>
            </a:xfrm>
            <a:custGeom>
              <a:avLst/>
              <a:gdLst/>
              <a:ahLst/>
              <a:cxnLst/>
              <a:rect l="l" t="t" r="r" b="b"/>
              <a:pathLst>
                <a:path w="194" h="244" extrusionOk="0">
                  <a:moveTo>
                    <a:pt x="0" y="0"/>
                  </a:moveTo>
                  <a:lnTo>
                    <a:pt x="38" y="0"/>
                  </a:lnTo>
                  <a:lnTo>
                    <a:pt x="38" y="164"/>
                  </a:lnTo>
                  <a:cubicBezTo>
                    <a:pt x="38" y="179"/>
                    <a:pt x="43" y="191"/>
                    <a:pt x="54" y="201"/>
                  </a:cubicBezTo>
                  <a:cubicBezTo>
                    <a:pt x="64" y="210"/>
                    <a:pt x="79" y="215"/>
                    <a:pt x="96" y="215"/>
                  </a:cubicBezTo>
                  <a:cubicBezTo>
                    <a:pt x="115" y="215"/>
                    <a:pt x="130" y="210"/>
                    <a:pt x="140" y="201"/>
                  </a:cubicBezTo>
                  <a:cubicBezTo>
                    <a:pt x="151" y="192"/>
                    <a:pt x="156" y="179"/>
                    <a:pt x="156" y="164"/>
                  </a:cubicBezTo>
                  <a:lnTo>
                    <a:pt x="156" y="0"/>
                  </a:lnTo>
                  <a:lnTo>
                    <a:pt x="194" y="0"/>
                  </a:lnTo>
                  <a:lnTo>
                    <a:pt x="194" y="167"/>
                  </a:lnTo>
                  <a:cubicBezTo>
                    <a:pt x="194" y="191"/>
                    <a:pt x="186" y="210"/>
                    <a:pt x="168" y="224"/>
                  </a:cubicBezTo>
                  <a:cubicBezTo>
                    <a:pt x="151" y="238"/>
                    <a:pt x="127" y="244"/>
                    <a:pt x="97" y="244"/>
                  </a:cubicBezTo>
                  <a:cubicBezTo>
                    <a:pt x="66" y="244"/>
                    <a:pt x="42" y="238"/>
                    <a:pt x="25" y="224"/>
                  </a:cubicBezTo>
                  <a:cubicBezTo>
                    <a:pt x="8" y="211"/>
                    <a:pt x="0" y="192"/>
                    <a:pt x="0" y="167"/>
                  </a:cubicBezTo>
                  <a:lnTo>
                    <a:pt x="0" y="0"/>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12" name="Google Shape;162;p16"/>
            <p:cNvSpPr/>
            <p:nvPr/>
          </p:nvSpPr>
          <p:spPr>
            <a:xfrm>
              <a:off x="5351" y="3103"/>
              <a:ext cx="44" cy="57"/>
            </a:xfrm>
            <a:custGeom>
              <a:avLst/>
              <a:gdLst/>
              <a:ahLst/>
              <a:cxnLst/>
              <a:rect l="l" t="t" r="r" b="b"/>
              <a:pathLst>
                <a:path w="191" h="244" extrusionOk="0">
                  <a:moveTo>
                    <a:pt x="180" y="244"/>
                  </a:moveTo>
                  <a:lnTo>
                    <a:pt x="36" y="68"/>
                  </a:lnTo>
                  <a:lnTo>
                    <a:pt x="36" y="240"/>
                  </a:lnTo>
                  <a:lnTo>
                    <a:pt x="0" y="240"/>
                  </a:lnTo>
                  <a:lnTo>
                    <a:pt x="0" y="0"/>
                  </a:lnTo>
                  <a:lnTo>
                    <a:pt x="15" y="0"/>
                  </a:lnTo>
                  <a:lnTo>
                    <a:pt x="155" y="166"/>
                  </a:lnTo>
                  <a:lnTo>
                    <a:pt x="155" y="0"/>
                  </a:lnTo>
                  <a:lnTo>
                    <a:pt x="191" y="0"/>
                  </a:lnTo>
                  <a:lnTo>
                    <a:pt x="191" y="244"/>
                  </a:lnTo>
                  <a:lnTo>
                    <a:pt x="180" y="244"/>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13" name="Google Shape;163;p16"/>
            <p:cNvSpPr/>
            <p:nvPr/>
          </p:nvSpPr>
          <p:spPr>
            <a:xfrm>
              <a:off x="5410" y="3103"/>
              <a:ext cx="8" cy="56"/>
            </a:xfrm>
            <a:prstGeom prst="rect">
              <a:avLst/>
            </a:pr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14" name="Google Shape;164;p16"/>
            <p:cNvSpPr/>
            <p:nvPr/>
          </p:nvSpPr>
          <p:spPr>
            <a:xfrm>
              <a:off x="5433" y="3103"/>
              <a:ext cx="38" cy="56"/>
            </a:xfrm>
            <a:custGeom>
              <a:avLst/>
              <a:gdLst/>
              <a:ahLst/>
              <a:cxnLst/>
              <a:rect l="l" t="t" r="r" b="b"/>
              <a:pathLst>
                <a:path w="166" h="240" extrusionOk="0">
                  <a:moveTo>
                    <a:pt x="38" y="29"/>
                  </a:moveTo>
                  <a:lnTo>
                    <a:pt x="38" y="96"/>
                  </a:lnTo>
                  <a:lnTo>
                    <a:pt x="129" y="96"/>
                  </a:lnTo>
                  <a:lnTo>
                    <a:pt x="129" y="124"/>
                  </a:lnTo>
                  <a:lnTo>
                    <a:pt x="38" y="124"/>
                  </a:lnTo>
                  <a:lnTo>
                    <a:pt x="38" y="211"/>
                  </a:lnTo>
                  <a:lnTo>
                    <a:pt x="164" y="211"/>
                  </a:lnTo>
                  <a:lnTo>
                    <a:pt x="164" y="240"/>
                  </a:lnTo>
                  <a:lnTo>
                    <a:pt x="0" y="240"/>
                  </a:lnTo>
                  <a:lnTo>
                    <a:pt x="0" y="0"/>
                  </a:lnTo>
                  <a:lnTo>
                    <a:pt x="166" y="0"/>
                  </a:lnTo>
                  <a:lnTo>
                    <a:pt x="166" y="29"/>
                  </a:lnTo>
                  <a:lnTo>
                    <a:pt x="38" y="29"/>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15" name="Google Shape;165;p16"/>
            <p:cNvSpPr/>
            <p:nvPr/>
          </p:nvSpPr>
          <p:spPr>
            <a:xfrm>
              <a:off x="4859" y="3198"/>
              <a:ext cx="32" cy="56"/>
            </a:xfrm>
            <a:custGeom>
              <a:avLst/>
              <a:gdLst/>
              <a:ahLst/>
              <a:cxnLst/>
              <a:rect l="l" t="t" r="r" b="b"/>
              <a:pathLst>
                <a:path w="143" h="240" extrusionOk="0">
                  <a:moveTo>
                    <a:pt x="33" y="29"/>
                  </a:moveTo>
                  <a:lnTo>
                    <a:pt x="33" y="96"/>
                  </a:lnTo>
                  <a:lnTo>
                    <a:pt x="112" y="96"/>
                  </a:lnTo>
                  <a:lnTo>
                    <a:pt x="112" y="124"/>
                  </a:lnTo>
                  <a:lnTo>
                    <a:pt x="33" y="124"/>
                  </a:lnTo>
                  <a:lnTo>
                    <a:pt x="33" y="211"/>
                  </a:lnTo>
                  <a:lnTo>
                    <a:pt x="142" y="211"/>
                  </a:lnTo>
                  <a:lnTo>
                    <a:pt x="142" y="240"/>
                  </a:lnTo>
                  <a:lnTo>
                    <a:pt x="0" y="240"/>
                  </a:lnTo>
                  <a:lnTo>
                    <a:pt x="0" y="0"/>
                  </a:lnTo>
                  <a:lnTo>
                    <a:pt x="143" y="0"/>
                  </a:lnTo>
                  <a:lnTo>
                    <a:pt x="143" y="29"/>
                  </a:lnTo>
                  <a:lnTo>
                    <a:pt x="33" y="29"/>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16" name="Google Shape;166;p16"/>
            <p:cNvSpPr/>
            <p:nvPr/>
          </p:nvSpPr>
          <p:spPr>
            <a:xfrm>
              <a:off x="4894" y="3213"/>
              <a:ext cx="36" cy="42"/>
            </a:xfrm>
            <a:custGeom>
              <a:avLst/>
              <a:gdLst/>
              <a:ahLst/>
              <a:cxnLst/>
              <a:rect l="l" t="t" r="r" b="b"/>
              <a:pathLst>
                <a:path w="160" h="180" extrusionOk="0">
                  <a:moveTo>
                    <a:pt x="83" y="180"/>
                  </a:moveTo>
                  <a:lnTo>
                    <a:pt x="75" y="180"/>
                  </a:lnTo>
                  <a:lnTo>
                    <a:pt x="0" y="0"/>
                  </a:lnTo>
                  <a:lnTo>
                    <a:pt x="34" y="0"/>
                  </a:lnTo>
                  <a:lnTo>
                    <a:pt x="80" y="123"/>
                  </a:lnTo>
                  <a:lnTo>
                    <a:pt x="128" y="0"/>
                  </a:lnTo>
                  <a:lnTo>
                    <a:pt x="160" y="0"/>
                  </a:lnTo>
                  <a:lnTo>
                    <a:pt x="83" y="180"/>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17" name="Google Shape;167;p16"/>
            <p:cNvSpPr/>
            <p:nvPr/>
          </p:nvSpPr>
          <p:spPr>
            <a:xfrm>
              <a:off x="4935" y="3212"/>
              <a:ext cx="24" cy="42"/>
            </a:xfrm>
            <a:custGeom>
              <a:avLst/>
              <a:gdLst/>
              <a:ahLst/>
              <a:cxnLst/>
              <a:rect l="l" t="t" r="r" b="b"/>
              <a:pathLst>
                <a:path w="106" h="179" extrusionOk="0">
                  <a:moveTo>
                    <a:pt x="93" y="34"/>
                  </a:moveTo>
                  <a:cubicBezTo>
                    <a:pt x="86" y="29"/>
                    <a:pt x="79" y="27"/>
                    <a:pt x="72" y="27"/>
                  </a:cubicBezTo>
                  <a:cubicBezTo>
                    <a:pt x="61" y="27"/>
                    <a:pt x="51" y="32"/>
                    <a:pt x="43" y="42"/>
                  </a:cubicBezTo>
                  <a:cubicBezTo>
                    <a:pt x="35" y="52"/>
                    <a:pt x="31" y="64"/>
                    <a:pt x="31" y="79"/>
                  </a:cubicBezTo>
                  <a:lnTo>
                    <a:pt x="31" y="179"/>
                  </a:lnTo>
                  <a:lnTo>
                    <a:pt x="0" y="179"/>
                  </a:lnTo>
                  <a:lnTo>
                    <a:pt x="0" y="4"/>
                  </a:lnTo>
                  <a:lnTo>
                    <a:pt x="31" y="4"/>
                  </a:lnTo>
                  <a:lnTo>
                    <a:pt x="31" y="32"/>
                  </a:lnTo>
                  <a:cubicBezTo>
                    <a:pt x="42" y="11"/>
                    <a:pt x="59" y="0"/>
                    <a:pt x="82" y="0"/>
                  </a:cubicBezTo>
                  <a:cubicBezTo>
                    <a:pt x="87" y="0"/>
                    <a:pt x="95" y="1"/>
                    <a:pt x="106" y="3"/>
                  </a:cubicBezTo>
                  <a:lnTo>
                    <a:pt x="93" y="34"/>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18" name="Google Shape;168;p16"/>
            <p:cNvSpPr/>
            <p:nvPr/>
          </p:nvSpPr>
          <p:spPr>
            <a:xfrm>
              <a:off x="4961" y="3212"/>
              <a:ext cx="36" cy="43"/>
            </a:xfrm>
            <a:custGeom>
              <a:avLst/>
              <a:gdLst/>
              <a:ahLst/>
              <a:cxnLst/>
              <a:rect l="l" t="t" r="r" b="b"/>
              <a:pathLst>
                <a:path w="159" h="183" extrusionOk="0">
                  <a:moveTo>
                    <a:pt x="0" y="91"/>
                  </a:moveTo>
                  <a:cubicBezTo>
                    <a:pt x="0" y="64"/>
                    <a:pt x="7" y="42"/>
                    <a:pt x="22" y="25"/>
                  </a:cubicBezTo>
                  <a:cubicBezTo>
                    <a:pt x="36" y="9"/>
                    <a:pt x="56" y="0"/>
                    <a:pt x="80" y="0"/>
                  </a:cubicBezTo>
                  <a:cubicBezTo>
                    <a:pt x="105" y="0"/>
                    <a:pt x="124" y="8"/>
                    <a:pt x="138" y="24"/>
                  </a:cubicBezTo>
                  <a:cubicBezTo>
                    <a:pt x="152" y="40"/>
                    <a:pt x="159" y="63"/>
                    <a:pt x="159" y="91"/>
                  </a:cubicBezTo>
                  <a:cubicBezTo>
                    <a:pt x="159" y="119"/>
                    <a:pt x="152" y="142"/>
                    <a:pt x="138" y="158"/>
                  </a:cubicBezTo>
                  <a:cubicBezTo>
                    <a:pt x="123" y="175"/>
                    <a:pt x="104" y="183"/>
                    <a:pt x="80" y="183"/>
                  </a:cubicBezTo>
                  <a:cubicBezTo>
                    <a:pt x="55" y="183"/>
                    <a:pt x="35" y="174"/>
                    <a:pt x="21" y="158"/>
                  </a:cubicBezTo>
                  <a:cubicBezTo>
                    <a:pt x="7" y="141"/>
                    <a:pt x="0" y="119"/>
                    <a:pt x="0" y="91"/>
                  </a:cubicBezTo>
                  <a:close/>
                  <a:moveTo>
                    <a:pt x="33" y="91"/>
                  </a:moveTo>
                  <a:cubicBezTo>
                    <a:pt x="33" y="135"/>
                    <a:pt x="48" y="157"/>
                    <a:pt x="80" y="157"/>
                  </a:cubicBezTo>
                  <a:cubicBezTo>
                    <a:pt x="94" y="157"/>
                    <a:pt x="106" y="151"/>
                    <a:pt x="114" y="140"/>
                  </a:cubicBezTo>
                  <a:cubicBezTo>
                    <a:pt x="122" y="128"/>
                    <a:pt x="126" y="112"/>
                    <a:pt x="126" y="91"/>
                  </a:cubicBezTo>
                  <a:cubicBezTo>
                    <a:pt x="126" y="48"/>
                    <a:pt x="111" y="26"/>
                    <a:pt x="80" y="26"/>
                  </a:cubicBezTo>
                  <a:cubicBezTo>
                    <a:pt x="65" y="26"/>
                    <a:pt x="54" y="32"/>
                    <a:pt x="45" y="43"/>
                  </a:cubicBezTo>
                  <a:cubicBezTo>
                    <a:pt x="37" y="55"/>
                    <a:pt x="33" y="71"/>
                    <a:pt x="33" y="91"/>
                  </a:cubicBez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19" name="Google Shape;169;p16"/>
            <p:cNvSpPr/>
            <p:nvPr/>
          </p:nvSpPr>
          <p:spPr>
            <a:xfrm>
              <a:off x="5003" y="3212"/>
              <a:ext cx="36" cy="58"/>
            </a:xfrm>
            <a:custGeom>
              <a:avLst/>
              <a:gdLst/>
              <a:ahLst/>
              <a:cxnLst/>
              <a:rect l="l" t="t" r="r" b="b"/>
              <a:pathLst>
                <a:path w="154" h="248" extrusionOk="0">
                  <a:moveTo>
                    <a:pt x="32" y="170"/>
                  </a:moveTo>
                  <a:lnTo>
                    <a:pt x="32" y="248"/>
                  </a:lnTo>
                  <a:lnTo>
                    <a:pt x="0" y="248"/>
                  </a:lnTo>
                  <a:lnTo>
                    <a:pt x="0" y="4"/>
                  </a:lnTo>
                  <a:lnTo>
                    <a:pt x="32" y="4"/>
                  </a:lnTo>
                  <a:lnTo>
                    <a:pt x="32" y="18"/>
                  </a:lnTo>
                  <a:cubicBezTo>
                    <a:pt x="43" y="6"/>
                    <a:pt x="58" y="0"/>
                    <a:pt x="74" y="0"/>
                  </a:cubicBezTo>
                  <a:cubicBezTo>
                    <a:pt x="99" y="0"/>
                    <a:pt x="119" y="8"/>
                    <a:pt x="133" y="24"/>
                  </a:cubicBezTo>
                  <a:cubicBezTo>
                    <a:pt x="147" y="39"/>
                    <a:pt x="154" y="62"/>
                    <a:pt x="154" y="92"/>
                  </a:cubicBezTo>
                  <a:cubicBezTo>
                    <a:pt x="154" y="119"/>
                    <a:pt x="147" y="140"/>
                    <a:pt x="133" y="157"/>
                  </a:cubicBezTo>
                  <a:cubicBezTo>
                    <a:pt x="119" y="174"/>
                    <a:pt x="98" y="183"/>
                    <a:pt x="72" y="183"/>
                  </a:cubicBezTo>
                  <a:cubicBezTo>
                    <a:pt x="64" y="183"/>
                    <a:pt x="56" y="181"/>
                    <a:pt x="48" y="179"/>
                  </a:cubicBezTo>
                  <a:cubicBezTo>
                    <a:pt x="39" y="176"/>
                    <a:pt x="34" y="173"/>
                    <a:pt x="32" y="170"/>
                  </a:cubicBezTo>
                  <a:close/>
                  <a:moveTo>
                    <a:pt x="32" y="42"/>
                  </a:moveTo>
                  <a:lnTo>
                    <a:pt x="32" y="144"/>
                  </a:lnTo>
                  <a:cubicBezTo>
                    <a:pt x="34" y="147"/>
                    <a:pt x="38" y="150"/>
                    <a:pt x="44" y="152"/>
                  </a:cubicBezTo>
                  <a:cubicBezTo>
                    <a:pt x="50" y="155"/>
                    <a:pt x="57" y="156"/>
                    <a:pt x="63" y="156"/>
                  </a:cubicBezTo>
                  <a:cubicBezTo>
                    <a:pt x="101" y="156"/>
                    <a:pt x="121" y="135"/>
                    <a:pt x="121" y="91"/>
                  </a:cubicBezTo>
                  <a:cubicBezTo>
                    <a:pt x="121" y="69"/>
                    <a:pt x="116" y="52"/>
                    <a:pt x="107" y="42"/>
                  </a:cubicBezTo>
                  <a:cubicBezTo>
                    <a:pt x="98" y="32"/>
                    <a:pt x="83" y="27"/>
                    <a:pt x="63" y="27"/>
                  </a:cubicBezTo>
                  <a:cubicBezTo>
                    <a:pt x="58" y="27"/>
                    <a:pt x="53" y="28"/>
                    <a:pt x="47" y="31"/>
                  </a:cubicBezTo>
                  <a:cubicBezTo>
                    <a:pt x="40" y="34"/>
                    <a:pt x="35" y="38"/>
                    <a:pt x="32" y="42"/>
                  </a:cubicBez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20" name="Google Shape;170;p16"/>
            <p:cNvSpPr/>
            <p:nvPr/>
          </p:nvSpPr>
          <p:spPr>
            <a:xfrm>
              <a:off x="5042" y="3212"/>
              <a:ext cx="27" cy="43"/>
            </a:xfrm>
            <a:custGeom>
              <a:avLst/>
              <a:gdLst/>
              <a:ahLst/>
              <a:cxnLst/>
              <a:rect l="l" t="t" r="r" b="b"/>
              <a:pathLst>
                <a:path w="115" h="183" extrusionOk="0">
                  <a:moveTo>
                    <a:pt x="0" y="169"/>
                  </a:moveTo>
                  <a:lnTo>
                    <a:pt x="11" y="139"/>
                  </a:lnTo>
                  <a:cubicBezTo>
                    <a:pt x="28" y="151"/>
                    <a:pt x="42" y="156"/>
                    <a:pt x="53" y="156"/>
                  </a:cubicBezTo>
                  <a:cubicBezTo>
                    <a:pt x="72" y="156"/>
                    <a:pt x="82" y="148"/>
                    <a:pt x="82" y="132"/>
                  </a:cubicBezTo>
                  <a:cubicBezTo>
                    <a:pt x="82" y="121"/>
                    <a:pt x="73" y="111"/>
                    <a:pt x="54" y="102"/>
                  </a:cubicBezTo>
                  <a:cubicBezTo>
                    <a:pt x="40" y="96"/>
                    <a:pt x="30" y="91"/>
                    <a:pt x="25" y="87"/>
                  </a:cubicBezTo>
                  <a:cubicBezTo>
                    <a:pt x="20" y="84"/>
                    <a:pt x="16" y="80"/>
                    <a:pt x="12" y="76"/>
                  </a:cubicBezTo>
                  <a:cubicBezTo>
                    <a:pt x="8" y="71"/>
                    <a:pt x="6" y="67"/>
                    <a:pt x="4" y="62"/>
                  </a:cubicBezTo>
                  <a:cubicBezTo>
                    <a:pt x="2" y="57"/>
                    <a:pt x="1" y="52"/>
                    <a:pt x="1" y="46"/>
                  </a:cubicBezTo>
                  <a:cubicBezTo>
                    <a:pt x="1" y="32"/>
                    <a:pt x="6" y="21"/>
                    <a:pt x="17" y="12"/>
                  </a:cubicBezTo>
                  <a:cubicBezTo>
                    <a:pt x="27" y="4"/>
                    <a:pt x="41" y="0"/>
                    <a:pt x="58" y="0"/>
                  </a:cubicBezTo>
                  <a:cubicBezTo>
                    <a:pt x="71" y="0"/>
                    <a:pt x="87" y="4"/>
                    <a:pt x="106" y="12"/>
                  </a:cubicBezTo>
                  <a:lnTo>
                    <a:pt x="98" y="41"/>
                  </a:lnTo>
                  <a:cubicBezTo>
                    <a:pt x="85" y="31"/>
                    <a:pt x="73" y="27"/>
                    <a:pt x="60" y="27"/>
                  </a:cubicBezTo>
                  <a:cubicBezTo>
                    <a:pt x="53" y="27"/>
                    <a:pt x="47" y="28"/>
                    <a:pt x="41" y="32"/>
                  </a:cubicBezTo>
                  <a:cubicBezTo>
                    <a:pt x="36" y="35"/>
                    <a:pt x="34" y="40"/>
                    <a:pt x="34" y="45"/>
                  </a:cubicBezTo>
                  <a:cubicBezTo>
                    <a:pt x="34" y="56"/>
                    <a:pt x="40" y="65"/>
                    <a:pt x="53" y="71"/>
                  </a:cubicBezTo>
                  <a:lnTo>
                    <a:pt x="75" y="81"/>
                  </a:lnTo>
                  <a:cubicBezTo>
                    <a:pt x="89" y="87"/>
                    <a:pt x="99" y="94"/>
                    <a:pt x="105" y="102"/>
                  </a:cubicBezTo>
                  <a:cubicBezTo>
                    <a:pt x="112" y="110"/>
                    <a:pt x="115" y="120"/>
                    <a:pt x="115" y="132"/>
                  </a:cubicBezTo>
                  <a:cubicBezTo>
                    <a:pt x="115" y="148"/>
                    <a:pt x="109" y="160"/>
                    <a:pt x="98" y="169"/>
                  </a:cubicBezTo>
                  <a:cubicBezTo>
                    <a:pt x="87" y="178"/>
                    <a:pt x="72" y="183"/>
                    <a:pt x="52" y="183"/>
                  </a:cubicBezTo>
                  <a:cubicBezTo>
                    <a:pt x="34" y="183"/>
                    <a:pt x="16" y="178"/>
                    <a:pt x="0" y="169"/>
                  </a:cubicBez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21" name="Google Shape;171;p16"/>
            <p:cNvSpPr/>
            <p:nvPr/>
          </p:nvSpPr>
          <p:spPr>
            <a:xfrm>
              <a:off x="5075" y="3196"/>
              <a:ext cx="34" cy="58"/>
            </a:xfrm>
            <a:custGeom>
              <a:avLst/>
              <a:gdLst/>
              <a:ahLst/>
              <a:cxnLst/>
              <a:rect l="l" t="t" r="r" b="b"/>
              <a:pathLst>
                <a:path w="147" h="248" extrusionOk="0">
                  <a:moveTo>
                    <a:pt x="114" y="248"/>
                  </a:moveTo>
                  <a:lnTo>
                    <a:pt x="58" y="160"/>
                  </a:lnTo>
                  <a:lnTo>
                    <a:pt x="31" y="189"/>
                  </a:lnTo>
                  <a:lnTo>
                    <a:pt x="31" y="248"/>
                  </a:lnTo>
                  <a:lnTo>
                    <a:pt x="0" y="248"/>
                  </a:lnTo>
                  <a:lnTo>
                    <a:pt x="0" y="0"/>
                  </a:lnTo>
                  <a:lnTo>
                    <a:pt x="31" y="0"/>
                  </a:lnTo>
                  <a:lnTo>
                    <a:pt x="31" y="154"/>
                  </a:lnTo>
                  <a:lnTo>
                    <a:pt x="99" y="73"/>
                  </a:lnTo>
                  <a:lnTo>
                    <a:pt x="135" y="73"/>
                  </a:lnTo>
                  <a:lnTo>
                    <a:pt x="79" y="139"/>
                  </a:lnTo>
                  <a:lnTo>
                    <a:pt x="147" y="248"/>
                  </a:lnTo>
                  <a:lnTo>
                    <a:pt x="114" y="248"/>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22" name="Google Shape;172;p16"/>
            <p:cNvSpPr/>
            <p:nvPr/>
          </p:nvSpPr>
          <p:spPr>
            <a:xfrm>
              <a:off x="5110" y="3192"/>
              <a:ext cx="37" cy="63"/>
            </a:xfrm>
            <a:custGeom>
              <a:avLst/>
              <a:gdLst/>
              <a:ahLst/>
              <a:cxnLst/>
              <a:rect l="l" t="t" r="r" b="b"/>
              <a:pathLst>
                <a:path w="162" h="269" extrusionOk="0">
                  <a:moveTo>
                    <a:pt x="159" y="181"/>
                  </a:moveTo>
                  <a:lnTo>
                    <a:pt x="33" y="181"/>
                  </a:lnTo>
                  <a:cubicBezTo>
                    <a:pt x="33" y="201"/>
                    <a:pt x="38" y="217"/>
                    <a:pt x="49" y="228"/>
                  </a:cubicBezTo>
                  <a:cubicBezTo>
                    <a:pt x="59" y="238"/>
                    <a:pt x="72" y="242"/>
                    <a:pt x="88" y="242"/>
                  </a:cubicBezTo>
                  <a:cubicBezTo>
                    <a:pt x="106" y="242"/>
                    <a:pt x="121" y="237"/>
                    <a:pt x="133" y="227"/>
                  </a:cubicBezTo>
                  <a:lnTo>
                    <a:pt x="146" y="249"/>
                  </a:lnTo>
                  <a:cubicBezTo>
                    <a:pt x="141" y="254"/>
                    <a:pt x="133" y="258"/>
                    <a:pt x="124" y="262"/>
                  </a:cubicBezTo>
                  <a:cubicBezTo>
                    <a:pt x="111" y="266"/>
                    <a:pt x="97" y="269"/>
                    <a:pt x="82" y="269"/>
                  </a:cubicBezTo>
                  <a:cubicBezTo>
                    <a:pt x="60" y="269"/>
                    <a:pt x="41" y="261"/>
                    <a:pt x="25" y="246"/>
                  </a:cubicBezTo>
                  <a:cubicBezTo>
                    <a:pt x="8" y="230"/>
                    <a:pt x="0" y="207"/>
                    <a:pt x="0" y="180"/>
                  </a:cubicBezTo>
                  <a:cubicBezTo>
                    <a:pt x="0" y="151"/>
                    <a:pt x="9" y="127"/>
                    <a:pt x="26" y="110"/>
                  </a:cubicBezTo>
                  <a:cubicBezTo>
                    <a:pt x="42" y="94"/>
                    <a:pt x="61" y="86"/>
                    <a:pt x="82" y="86"/>
                  </a:cubicBezTo>
                  <a:cubicBezTo>
                    <a:pt x="107" y="86"/>
                    <a:pt x="127" y="93"/>
                    <a:pt x="141" y="108"/>
                  </a:cubicBezTo>
                  <a:cubicBezTo>
                    <a:pt x="155" y="121"/>
                    <a:pt x="162" y="139"/>
                    <a:pt x="162" y="161"/>
                  </a:cubicBezTo>
                  <a:cubicBezTo>
                    <a:pt x="162" y="168"/>
                    <a:pt x="161" y="175"/>
                    <a:pt x="159" y="181"/>
                  </a:cubicBezTo>
                  <a:close/>
                  <a:moveTo>
                    <a:pt x="84" y="113"/>
                  </a:moveTo>
                  <a:cubicBezTo>
                    <a:pt x="70" y="113"/>
                    <a:pt x="58" y="117"/>
                    <a:pt x="49" y="126"/>
                  </a:cubicBezTo>
                  <a:cubicBezTo>
                    <a:pt x="40" y="135"/>
                    <a:pt x="35" y="145"/>
                    <a:pt x="33" y="158"/>
                  </a:cubicBezTo>
                  <a:lnTo>
                    <a:pt x="131" y="158"/>
                  </a:lnTo>
                  <a:cubicBezTo>
                    <a:pt x="131" y="145"/>
                    <a:pt x="127" y="135"/>
                    <a:pt x="119" y="126"/>
                  </a:cubicBezTo>
                  <a:cubicBezTo>
                    <a:pt x="110" y="117"/>
                    <a:pt x="99" y="113"/>
                    <a:pt x="84" y="113"/>
                  </a:cubicBezTo>
                  <a:close/>
                  <a:moveTo>
                    <a:pt x="124" y="0"/>
                  </a:moveTo>
                  <a:lnTo>
                    <a:pt x="87" y="54"/>
                  </a:lnTo>
                  <a:lnTo>
                    <a:pt x="64" y="54"/>
                  </a:lnTo>
                  <a:lnTo>
                    <a:pt x="92" y="0"/>
                  </a:lnTo>
                  <a:lnTo>
                    <a:pt x="124" y="0"/>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23" name="Google Shape;173;p16"/>
            <p:cNvSpPr/>
            <p:nvPr/>
          </p:nvSpPr>
          <p:spPr>
            <a:xfrm>
              <a:off x="5174" y="3212"/>
              <a:ext cx="26" cy="43"/>
            </a:xfrm>
            <a:custGeom>
              <a:avLst/>
              <a:gdLst/>
              <a:ahLst/>
              <a:cxnLst/>
              <a:rect l="l" t="t" r="r" b="b"/>
              <a:pathLst>
                <a:path w="115" h="183" extrusionOk="0">
                  <a:moveTo>
                    <a:pt x="0" y="169"/>
                  </a:moveTo>
                  <a:lnTo>
                    <a:pt x="11" y="139"/>
                  </a:lnTo>
                  <a:cubicBezTo>
                    <a:pt x="28" y="151"/>
                    <a:pt x="42" y="156"/>
                    <a:pt x="53" y="156"/>
                  </a:cubicBezTo>
                  <a:cubicBezTo>
                    <a:pt x="72" y="156"/>
                    <a:pt x="82" y="148"/>
                    <a:pt x="82" y="132"/>
                  </a:cubicBezTo>
                  <a:cubicBezTo>
                    <a:pt x="82" y="121"/>
                    <a:pt x="73" y="111"/>
                    <a:pt x="54" y="102"/>
                  </a:cubicBezTo>
                  <a:cubicBezTo>
                    <a:pt x="40" y="96"/>
                    <a:pt x="30" y="91"/>
                    <a:pt x="25" y="87"/>
                  </a:cubicBezTo>
                  <a:cubicBezTo>
                    <a:pt x="20" y="84"/>
                    <a:pt x="16" y="80"/>
                    <a:pt x="12" y="76"/>
                  </a:cubicBezTo>
                  <a:cubicBezTo>
                    <a:pt x="8" y="71"/>
                    <a:pt x="6" y="67"/>
                    <a:pt x="4" y="62"/>
                  </a:cubicBezTo>
                  <a:cubicBezTo>
                    <a:pt x="2" y="57"/>
                    <a:pt x="1" y="52"/>
                    <a:pt x="1" y="46"/>
                  </a:cubicBezTo>
                  <a:cubicBezTo>
                    <a:pt x="1" y="32"/>
                    <a:pt x="6" y="21"/>
                    <a:pt x="17" y="12"/>
                  </a:cubicBezTo>
                  <a:cubicBezTo>
                    <a:pt x="27" y="4"/>
                    <a:pt x="41" y="0"/>
                    <a:pt x="58" y="0"/>
                  </a:cubicBezTo>
                  <a:cubicBezTo>
                    <a:pt x="71" y="0"/>
                    <a:pt x="87" y="4"/>
                    <a:pt x="107" y="12"/>
                  </a:cubicBezTo>
                  <a:lnTo>
                    <a:pt x="98" y="41"/>
                  </a:lnTo>
                  <a:cubicBezTo>
                    <a:pt x="85" y="31"/>
                    <a:pt x="73" y="27"/>
                    <a:pt x="60" y="27"/>
                  </a:cubicBezTo>
                  <a:cubicBezTo>
                    <a:pt x="53" y="27"/>
                    <a:pt x="47" y="28"/>
                    <a:pt x="42" y="32"/>
                  </a:cubicBezTo>
                  <a:cubicBezTo>
                    <a:pt x="37" y="35"/>
                    <a:pt x="34" y="40"/>
                    <a:pt x="34" y="45"/>
                  </a:cubicBezTo>
                  <a:cubicBezTo>
                    <a:pt x="34" y="56"/>
                    <a:pt x="40" y="65"/>
                    <a:pt x="53" y="71"/>
                  </a:cubicBezTo>
                  <a:lnTo>
                    <a:pt x="76" y="81"/>
                  </a:lnTo>
                  <a:cubicBezTo>
                    <a:pt x="89" y="87"/>
                    <a:pt x="99" y="94"/>
                    <a:pt x="105" y="102"/>
                  </a:cubicBezTo>
                  <a:cubicBezTo>
                    <a:pt x="112" y="110"/>
                    <a:pt x="115" y="120"/>
                    <a:pt x="115" y="132"/>
                  </a:cubicBezTo>
                  <a:cubicBezTo>
                    <a:pt x="115" y="148"/>
                    <a:pt x="109" y="160"/>
                    <a:pt x="98" y="169"/>
                  </a:cubicBezTo>
                  <a:cubicBezTo>
                    <a:pt x="87" y="178"/>
                    <a:pt x="72" y="183"/>
                    <a:pt x="52" y="183"/>
                  </a:cubicBezTo>
                  <a:cubicBezTo>
                    <a:pt x="34" y="183"/>
                    <a:pt x="16" y="178"/>
                    <a:pt x="0" y="169"/>
                  </a:cubicBez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24" name="Google Shape;174;p16"/>
            <p:cNvSpPr/>
            <p:nvPr/>
          </p:nvSpPr>
          <p:spPr>
            <a:xfrm>
              <a:off x="5204" y="3202"/>
              <a:ext cx="26" cy="53"/>
            </a:xfrm>
            <a:custGeom>
              <a:avLst/>
              <a:gdLst/>
              <a:ahLst/>
              <a:cxnLst/>
              <a:rect l="l" t="t" r="r" b="b"/>
              <a:pathLst>
                <a:path w="112" h="228" extrusionOk="0">
                  <a:moveTo>
                    <a:pt x="20" y="73"/>
                  </a:moveTo>
                  <a:lnTo>
                    <a:pt x="0" y="73"/>
                  </a:lnTo>
                  <a:lnTo>
                    <a:pt x="0" y="49"/>
                  </a:lnTo>
                  <a:lnTo>
                    <a:pt x="20" y="49"/>
                  </a:lnTo>
                  <a:lnTo>
                    <a:pt x="20" y="12"/>
                  </a:lnTo>
                  <a:lnTo>
                    <a:pt x="52" y="0"/>
                  </a:lnTo>
                  <a:lnTo>
                    <a:pt x="52" y="49"/>
                  </a:lnTo>
                  <a:lnTo>
                    <a:pt x="100" y="49"/>
                  </a:lnTo>
                  <a:lnTo>
                    <a:pt x="100" y="73"/>
                  </a:lnTo>
                  <a:lnTo>
                    <a:pt x="52" y="73"/>
                  </a:lnTo>
                  <a:lnTo>
                    <a:pt x="52" y="161"/>
                  </a:lnTo>
                  <a:cubicBezTo>
                    <a:pt x="52" y="175"/>
                    <a:pt x="54" y="186"/>
                    <a:pt x="59" y="192"/>
                  </a:cubicBezTo>
                  <a:cubicBezTo>
                    <a:pt x="64" y="198"/>
                    <a:pt x="72" y="201"/>
                    <a:pt x="83" y="201"/>
                  </a:cubicBezTo>
                  <a:cubicBezTo>
                    <a:pt x="91" y="201"/>
                    <a:pt x="99" y="199"/>
                    <a:pt x="108" y="195"/>
                  </a:cubicBezTo>
                  <a:lnTo>
                    <a:pt x="112" y="223"/>
                  </a:lnTo>
                  <a:cubicBezTo>
                    <a:pt x="100" y="226"/>
                    <a:pt x="85" y="228"/>
                    <a:pt x="70" y="228"/>
                  </a:cubicBezTo>
                  <a:cubicBezTo>
                    <a:pt x="56" y="228"/>
                    <a:pt x="44" y="223"/>
                    <a:pt x="35" y="212"/>
                  </a:cubicBezTo>
                  <a:cubicBezTo>
                    <a:pt x="25" y="202"/>
                    <a:pt x="20" y="189"/>
                    <a:pt x="20" y="173"/>
                  </a:cubicBezTo>
                  <a:lnTo>
                    <a:pt x="20" y="73"/>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25" name="Google Shape;175;p16"/>
            <p:cNvSpPr/>
            <p:nvPr/>
          </p:nvSpPr>
          <p:spPr>
            <a:xfrm>
              <a:off x="5236" y="3212"/>
              <a:ext cx="25" cy="42"/>
            </a:xfrm>
            <a:custGeom>
              <a:avLst/>
              <a:gdLst/>
              <a:ahLst/>
              <a:cxnLst/>
              <a:rect l="l" t="t" r="r" b="b"/>
              <a:pathLst>
                <a:path w="106" h="179" extrusionOk="0">
                  <a:moveTo>
                    <a:pt x="93" y="34"/>
                  </a:moveTo>
                  <a:cubicBezTo>
                    <a:pt x="86" y="29"/>
                    <a:pt x="79" y="27"/>
                    <a:pt x="72" y="27"/>
                  </a:cubicBezTo>
                  <a:cubicBezTo>
                    <a:pt x="61" y="27"/>
                    <a:pt x="51" y="32"/>
                    <a:pt x="43" y="42"/>
                  </a:cubicBezTo>
                  <a:cubicBezTo>
                    <a:pt x="35" y="52"/>
                    <a:pt x="31" y="64"/>
                    <a:pt x="31" y="79"/>
                  </a:cubicBezTo>
                  <a:lnTo>
                    <a:pt x="31" y="179"/>
                  </a:lnTo>
                  <a:lnTo>
                    <a:pt x="0" y="179"/>
                  </a:lnTo>
                  <a:lnTo>
                    <a:pt x="0" y="4"/>
                  </a:lnTo>
                  <a:lnTo>
                    <a:pt x="31" y="4"/>
                  </a:lnTo>
                  <a:lnTo>
                    <a:pt x="31" y="32"/>
                  </a:lnTo>
                  <a:cubicBezTo>
                    <a:pt x="42" y="11"/>
                    <a:pt x="59" y="0"/>
                    <a:pt x="81" y="0"/>
                  </a:cubicBezTo>
                  <a:cubicBezTo>
                    <a:pt x="87" y="0"/>
                    <a:pt x="95" y="1"/>
                    <a:pt x="106" y="3"/>
                  </a:cubicBezTo>
                  <a:lnTo>
                    <a:pt x="93" y="34"/>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26" name="Google Shape;176;p16"/>
            <p:cNvSpPr/>
            <p:nvPr/>
          </p:nvSpPr>
          <p:spPr>
            <a:xfrm>
              <a:off x="5264" y="3213"/>
              <a:ext cx="33" cy="42"/>
            </a:xfrm>
            <a:custGeom>
              <a:avLst/>
              <a:gdLst/>
              <a:ahLst/>
              <a:cxnLst/>
              <a:rect l="l" t="t" r="r" b="b"/>
              <a:pathLst>
                <a:path w="143" h="179" extrusionOk="0">
                  <a:moveTo>
                    <a:pt x="31" y="0"/>
                  </a:moveTo>
                  <a:lnTo>
                    <a:pt x="31" y="112"/>
                  </a:lnTo>
                  <a:cubicBezTo>
                    <a:pt x="31" y="139"/>
                    <a:pt x="43" y="152"/>
                    <a:pt x="66" y="152"/>
                  </a:cubicBezTo>
                  <a:cubicBezTo>
                    <a:pt x="76" y="152"/>
                    <a:pt x="86" y="149"/>
                    <a:pt x="94" y="144"/>
                  </a:cubicBezTo>
                  <a:cubicBezTo>
                    <a:pt x="103" y="138"/>
                    <a:pt x="109" y="131"/>
                    <a:pt x="111" y="123"/>
                  </a:cubicBezTo>
                  <a:lnTo>
                    <a:pt x="111" y="0"/>
                  </a:lnTo>
                  <a:lnTo>
                    <a:pt x="143" y="0"/>
                  </a:lnTo>
                  <a:lnTo>
                    <a:pt x="143" y="175"/>
                  </a:lnTo>
                  <a:lnTo>
                    <a:pt x="111" y="175"/>
                  </a:lnTo>
                  <a:lnTo>
                    <a:pt x="111" y="151"/>
                  </a:lnTo>
                  <a:cubicBezTo>
                    <a:pt x="108" y="158"/>
                    <a:pt x="101" y="164"/>
                    <a:pt x="90" y="170"/>
                  </a:cubicBezTo>
                  <a:cubicBezTo>
                    <a:pt x="80" y="176"/>
                    <a:pt x="69" y="179"/>
                    <a:pt x="59" y="179"/>
                  </a:cubicBezTo>
                  <a:cubicBezTo>
                    <a:pt x="40" y="179"/>
                    <a:pt x="25" y="173"/>
                    <a:pt x="15" y="162"/>
                  </a:cubicBezTo>
                  <a:cubicBezTo>
                    <a:pt x="5" y="151"/>
                    <a:pt x="0" y="135"/>
                    <a:pt x="0" y="115"/>
                  </a:cubicBezTo>
                  <a:lnTo>
                    <a:pt x="0" y="0"/>
                  </a:lnTo>
                  <a:lnTo>
                    <a:pt x="31" y="0"/>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27" name="Google Shape;177;p16"/>
            <p:cNvSpPr/>
            <p:nvPr/>
          </p:nvSpPr>
          <p:spPr>
            <a:xfrm>
              <a:off x="5305" y="3196"/>
              <a:ext cx="34" cy="58"/>
            </a:xfrm>
            <a:custGeom>
              <a:avLst/>
              <a:gdLst/>
              <a:ahLst/>
              <a:cxnLst/>
              <a:rect l="l" t="t" r="r" b="b"/>
              <a:pathLst>
                <a:path w="147" h="248" extrusionOk="0">
                  <a:moveTo>
                    <a:pt x="113" y="248"/>
                  </a:moveTo>
                  <a:lnTo>
                    <a:pt x="58" y="160"/>
                  </a:lnTo>
                  <a:lnTo>
                    <a:pt x="31" y="189"/>
                  </a:lnTo>
                  <a:lnTo>
                    <a:pt x="31" y="248"/>
                  </a:lnTo>
                  <a:lnTo>
                    <a:pt x="0" y="248"/>
                  </a:lnTo>
                  <a:lnTo>
                    <a:pt x="0" y="0"/>
                  </a:lnTo>
                  <a:lnTo>
                    <a:pt x="31" y="0"/>
                  </a:lnTo>
                  <a:lnTo>
                    <a:pt x="31" y="154"/>
                  </a:lnTo>
                  <a:lnTo>
                    <a:pt x="98" y="73"/>
                  </a:lnTo>
                  <a:lnTo>
                    <a:pt x="135" y="73"/>
                  </a:lnTo>
                  <a:lnTo>
                    <a:pt x="78" y="139"/>
                  </a:lnTo>
                  <a:lnTo>
                    <a:pt x="147" y="248"/>
                  </a:lnTo>
                  <a:lnTo>
                    <a:pt x="113" y="248"/>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28" name="Google Shape;178;p16"/>
            <p:cNvSpPr/>
            <p:nvPr/>
          </p:nvSpPr>
          <p:spPr>
            <a:xfrm>
              <a:off x="5341" y="3202"/>
              <a:ext cx="25" cy="53"/>
            </a:xfrm>
            <a:custGeom>
              <a:avLst/>
              <a:gdLst/>
              <a:ahLst/>
              <a:cxnLst/>
              <a:rect l="l" t="t" r="r" b="b"/>
              <a:pathLst>
                <a:path w="112" h="228" extrusionOk="0">
                  <a:moveTo>
                    <a:pt x="20" y="73"/>
                  </a:moveTo>
                  <a:lnTo>
                    <a:pt x="0" y="73"/>
                  </a:lnTo>
                  <a:lnTo>
                    <a:pt x="0" y="49"/>
                  </a:lnTo>
                  <a:lnTo>
                    <a:pt x="20" y="49"/>
                  </a:lnTo>
                  <a:lnTo>
                    <a:pt x="20" y="12"/>
                  </a:lnTo>
                  <a:lnTo>
                    <a:pt x="51" y="0"/>
                  </a:lnTo>
                  <a:lnTo>
                    <a:pt x="51" y="49"/>
                  </a:lnTo>
                  <a:lnTo>
                    <a:pt x="99" y="49"/>
                  </a:lnTo>
                  <a:lnTo>
                    <a:pt x="99" y="73"/>
                  </a:lnTo>
                  <a:lnTo>
                    <a:pt x="51" y="73"/>
                  </a:lnTo>
                  <a:lnTo>
                    <a:pt x="51" y="161"/>
                  </a:lnTo>
                  <a:cubicBezTo>
                    <a:pt x="51" y="175"/>
                    <a:pt x="54" y="186"/>
                    <a:pt x="59" y="192"/>
                  </a:cubicBezTo>
                  <a:cubicBezTo>
                    <a:pt x="64" y="198"/>
                    <a:pt x="72" y="201"/>
                    <a:pt x="83" y="201"/>
                  </a:cubicBezTo>
                  <a:cubicBezTo>
                    <a:pt x="91" y="201"/>
                    <a:pt x="99" y="199"/>
                    <a:pt x="107" y="195"/>
                  </a:cubicBezTo>
                  <a:lnTo>
                    <a:pt x="112" y="223"/>
                  </a:lnTo>
                  <a:cubicBezTo>
                    <a:pt x="99" y="226"/>
                    <a:pt x="85" y="228"/>
                    <a:pt x="70" y="228"/>
                  </a:cubicBezTo>
                  <a:cubicBezTo>
                    <a:pt x="56" y="228"/>
                    <a:pt x="44" y="223"/>
                    <a:pt x="34" y="212"/>
                  </a:cubicBezTo>
                  <a:cubicBezTo>
                    <a:pt x="25" y="202"/>
                    <a:pt x="20" y="189"/>
                    <a:pt x="20" y="173"/>
                  </a:cubicBezTo>
                  <a:lnTo>
                    <a:pt x="20" y="73"/>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29" name="Google Shape;179;p16"/>
            <p:cNvSpPr/>
            <p:nvPr/>
          </p:nvSpPr>
          <p:spPr>
            <a:xfrm>
              <a:off x="5372" y="3213"/>
              <a:ext cx="33" cy="42"/>
            </a:xfrm>
            <a:custGeom>
              <a:avLst/>
              <a:gdLst/>
              <a:ahLst/>
              <a:cxnLst/>
              <a:rect l="l" t="t" r="r" b="b"/>
              <a:pathLst>
                <a:path w="143" h="179" extrusionOk="0">
                  <a:moveTo>
                    <a:pt x="31" y="0"/>
                  </a:moveTo>
                  <a:lnTo>
                    <a:pt x="31" y="112"/>
                  </a:lnTo>
                  <a:cubicBezTo>
                    <a:pt x="31" y="139"/>
                    <a:pt x="43" y="152"/>
                    <a:pt x="67" y="152"/>
                  </a:cubicBezTo>
                  <a:cubicBezTo>
                    <a:pt x="77" y="152"/>
                    <a:pt x="86" y="149"/>
                    <a:pt x="95" y="144"/>
                  </a:cubicBezTo>
                  <a:cubicBezTo>
                    <a:pt x="103" y="138"/>
                    <a:pt x="109" y="131"/>
                    <a:pt x="112" y="123"/>
                  </a:cubicBezTo>
                  <a:lnTo>
                    <a:pt x="112" y="0"/>
                  </a:lnTo>
                  <a:lnTo>
                    <a:pt x="143" y="0"/>
                  </a:lnTo>
                  <a:lnTo>
                    <a:pt x="143" y="175"/>
                  </a:lnTo>
                  <a:lnTo>
                    <a:pt x="112" y="175"/>
                  </a:lnTo>
                  <a:lnTo>
                    <a:pt x="112" y="151"/>
                  </a:lnTo>
                  <a:cubicBezTo>
                    <a:pt x="108" y="158"/>
                    <a:pt x="101" y="164"/>
                    <a:pt x="91" y="170"/>
                  </a:cubicBezTo>
                  <a:cubicBezTo>
                    <a:pt x="80" y="176"/>
                    <a:pt x="70" y="179"/>
                    <a:pt x="60" y="179"/>
                  </a:cubicBezTo>
                  <a:cubicBezTo>
                    <a:pt x="40" y="179"/>
                    <a:pt x="26" y="173"/>
                    <a:pt x="15" y="162"/>
                  </a:cubicBezTo>
                  <a:cubicBezTo>
                    <a:pt x="5" y="151"/>
                    <a:pt x="0" y="135"/>
                    <a:pt x="0" y="115"/>
                  </a:cubicBezTo>
                  <a:lnTo>
                    <a:pt x="0" y="0"/>
                  </a:lnTo>
                  <a:lnTo>
                    <a:pt x="31" y="0"/>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30" name="Google Shape;180;p16"/>
            <p:cNvSpPr/>
            <p:nvPr/>
          </p:nvSpPr>
          <p:spPr>
            <a:xfrm>
              <a:off x="5413" y="3212"/>
              <a:ext cx="25" cy="42"/>
            </a:xfrm>
            <a:custGeom>
              <a:avLst/>
              <a:gdLst/>
              <a:ahLst/>
              <a:cxnLst/>
              <a:rect l="l" t="t" r="r" b="b"/>
              <a:pathLst>
                <a:path w="107" h="179" extrusionOk="0">
                  <a:moveTo>
                    <a:pt x="94" y="34"/>
                  </a:moveTo>
                  <a:cubicBezTo>
                    <a:pt x="87" y="29"/>
                    <a:pt x="80" y="27"/>
                    <a:pt x="73" y="27"/>
                  </a:cubicBezTo>
                  <a:cubicBezTo>
                    <a:pt x="62" y="27"/>
                    <a:pt x="52" y="32"/>
                    <a:pt x="44" y="42"/>
                  </a:cubicBezTo>
                  <a:cubicBezTo>
                    <a:pt x="36" y="52"/>
                    <a:pt x="32" y="64"/>
                    <a:pt x="32" y="79"/>
                  </a:cubicBezTo>
                  <a:lnTo>
                    <a:pt x="32" y="179"/>
                  </a:lnTo>
                  <a:lnTo>
                    <a:pt x="0" y="179"/>
                  </a:lnTo>
                  <a:lnTo>
                    <a:pt x="0" y="4"/>
                  </a:lnTo>
                  <a:lnTo>
                    <a:pt x="32" y="4"/>
                  </a:lnTo>
                  <a:lnTo>
                    <a:pt x="32" y="32"/>
                  </a:lnTo>
                  <a:cubicBezTo>
                    <a:pt x="43" y="11"/>
                    <a:pt x="60" y="0"/>
                    <a:pt x="82" y="0"/>
                  </a:cubicBezTo>
                  <a:cubicBezTo>
                    <a:pt x="88" y="0"/>
                    <a:pt x="96" y="1"/>
                    <a:pt x="107" y="3"/>
                  </a:cubicBezTo>
                  <a:lnTo>
                    <a:pt x="94" y="34"/>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31" name="Google Shape;181;p16"/>
            <p:cNvSpPr/>
            <p:nvPr/>
          </p:nvSpPr>
          <p:spPr>
            <a:xfrm>
              <a:off x="5440" y="3192"/>
              <a:ext cx="34" cy="63"/>
            </a:xfrm>
            <a:custGeom>
              <a:avLst/>
              <a:gdLst/>
              <a:ahLst/>
              <a:cxnLst/>
              <a:rect l="l" t="t" r="r" b="b"/>
              <a:pathLst>
                <a:path w="151" h="269" extrusionOk="0">
                  <a:moveTo>
                    <a:pt x="109" y="245"/>
                  </a:moveTo>
                  <a:cubicBezTo>
                    <a:pt x="96" y="261"/>
                    <a:pt x="77" y="269"/>
                    <a:pt x="51" y="269"/>
                  </a:cubicBezTo>
                  <a:cubicBezTo>
                    <a:pt x="37" y="269"/>
                    <a:pt x="26" y="264"/>
                    <a:pt x="15" y="254"/>
                  </a:cubicBezTo>
                  <a:cubicBezTo>
                    <a:pt x="5" y="244"/>
                    <a:pt x="0" y="231"/>
                    <a:pt x="0" y="216"/>
                  </a:cubicBezTo>
                  <a:cubicBezTo>
                    <a:pt x="0" y="199"/>
                    <a:pt x="8" y="183"/>
                    <a:pt x="24" y="171"/>
                  </a:cubicBezTo>
                  <a:cubicBezTo>
                    <a:pt x="39" y="159"/>
                    <a:pt x="59" y="153"/>
                    <a:pt x="83" y="153"/>
                  </a:cubicBezTo>
                  <a:cubicBezTo>
                    <a:pt x="90" y="153"/>
                    <a:pt x="97" y="154"/>
                    <a:pt x="106" y="157"/>
                  </a:cubicBezTo>
                  <a:cubicBezTo>
                    <a:pt x="106" y="128"/>
                    <a:pt x="93" y="114"/>
                    <a:pt x="68" y="114"/>
                  </a:cubicBezTo>
                  <a:cubicBezTo>
                    <a:pt x="48" y="114"/>
                    <a:pt x="33" y="119"/>
                    <a:pt x="23" y="130"/>
                  </a:cubicBezTo>
                  <a:lnTo>
                    <a:pt x="9" y="104"/>
                  </a:lnTo>
                  <a:cubicBezTo>
                    <a:pt x="15" y="99"/>
                    <a:pt x="24" y="95"/>
                    <a:pt x="34" y="91"/>
                  </a:cubicBezTo>
                  <a:cubicBezTo>
                    <a:pt x="44" y="88"/>
                    <a:pt x="54" y="86"/>
                    <a:pt x="64" y="86"/>
                  </a:cubicBezTo>
                  <a:cubicBezTo>
                    <a:pt x="89" y="86"/>
                    <a:pt x="108" y="92"/>
                    <a:pt x="120" y="104"/>
                  </a:cubicBezTo>
                  <a:cubicBezTo>
                    <a:pt x="131" y="115"/>
                    <a:pt x="137" y="134"/>
                    <a:pt x="137" y="159"/>
                  </a:cubicBezTo>
                  <a:lnTo>
                    <a:pt x="137" y="222"/>
                  </a:lnTo>
                  <a:cubicBezTo>
                    <a:pt x="137" y="238"/>
                    <a:pt x="141" y="248"/>
                    <a:pt x="151" y="253"/>
                  </a:cubicBezTo>
                  <a:lnTo>
                    <a:pt x="151" y="269"/>
                  </a:lnTo>
                  <a:cubicBezTo>
                    <a:pt x="138" y="269"/>
                    <a:pt x="128" y="267"/>
                    <a:pt x="122" y="263"/>
                  </a:cubicBezTo>
                  <a:cubicBezTo>
                    <a:pt x="116" y="260"/>
                    <a:pt x="111" y="254"/>
                    <a:pt x="109" y="245"/>
                  </a:cubicBezTo>
                  <a:close/>
                  <a:moveTo>
                    <a:pt x="106" y="179"/>
                  </a:moveTo>
                  <a:cubicBezTo>
                    <a:pt x="96" y="177"/>
                    <a:pt x="89" y="176"/>
                    <a:pt x="85" y="176"/>
                  </a:cubicBezTo>
                  <a:cubicBezTo>
                    <a:pt x="69" y="176"/>
                    <a:pt x="56" y="180"/>
                    <a:pt x="46" y="188"/>
                  </a:cubicBezTo>
                  <a:cubicBezTo>
                    <a:pt x="36" y="196"/>
                    <a:pt x="31" y="206"/>
                    <a:pt x="31" y="217"/>
                  </a:cubicBezTo>
                  <a:cubicBezTo>
                    <a:pt x="31" y="235"/>
                    <a:pt x="42" y="244"/>
                    <a:pt x="64" y="244"/>
                  </a:cubicBezTo>
                  <a:cubicBezTo>
                    <a:pt x="79" y="244"/>
                    <a:pt x="93" y="237"/>
                    <a:pt x="106" y="222"/>
                  </a:cubicBezTo>
                  <a:lnTo>
                    <a:pt x="106" y="179"/>
                  </a:lnTo>
                  <a:close/>
                  <a:moveTo>
                    <a:pt x="113" y="0"/>
                  </a:moveTo>
                  <a:lnTo>
                    <a:pt x="76" y="54"/>
                  </a:lnTo>
                  <a:lnTo>
                    <a:pt x="53" y="54"/>
                  </a:lnTo>
                  <a:lnTo>
                    <a:pt x="80" y="0"/>
                  </a:lnTo>
                  <a:lnTo>
                    <a:pt x="113" y="0"/>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32" name="Google Shape;182;p16"/>
            <p:cNvSpPr/>
            <p:nvPr/>
          </p:nvSpPr>
          <p:spPr>
            <a:xfrm>
              <a:off x="5481" y="3196"/>
              <a:ext cx="14" cy="59"/>
            </a:xfrm>
            <a:custGeom>
              <a:avLst/>
              <a:gdLst/>
              <a:ahLst/>
              <a:cxnLst/>
              <a:rect l="l" t="t" r="r" b="b"/>
              <a:pathLst>
                <a:path w="61" h="252" extrusionOk="0">
                  <a:moveTo>
                    <a:pt x="0" y="199"/>
                  </a:moveTo>
                  <a:lnTo>
                    <a:pt x="0" y="0"/>
                  </a:lnTo>
                  <a:lnTo>
                    <a:pt x="31" y="0"/>
                  </a:lnTo>
                  <a:lnTo>
                    <a:pt x="31" y="193"/>
                  </a:lnTo>
                  <a:cubicBezTo>
                    <a:pt x="31" y="203"/>
                    <a:pt x="34" y="210"/>
                    <a:pt x="39" y="216"/>
                  </a:cubicBezTo>
                  <a:cubicBezTo>
                    <a:pt x="45" y="221"/>
                    <a:pt x="52" y="224"/>
                    <a:pt x="61" y="224"/>
                  </a:cubicBezTo>
                  <a:lnTo>
                    <a:pt x="61" y="252"/>
                  </a:lnTo>
                  <a:cubicBezTo>
                    <a:pt x="20" y="252"/>
                    <a:pt x="0" y="234"/>
                    <a:pt x="0" y="199"/>
                  </a:cubicBez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33" name="Google Shape;183;p16"/>
            <p:cNvSpPr/>
            <p:nvPr/>
          </p:nvSpPr>
          <p:spPr>
            <a:xfrm>
              <a:off x="5502" y="3212"/>
              <a:ext cx="32" cy="42"/>
            </a:xfrm>
            <a:custGeom>
              <a:avLst/>
              <a:gdLst/>
              <a:ahLst/>
              <a:cxnLst/>
              <a:rect l="l" t="t" r="r" b="b"/>
              <a:pathLst>
                <a:path w="140" h="179" extrusionOk="0">
                  <a:moveTo>
                    <a:pt x="108" y="179"/>
                  </a:moveTo>
                  <a:lnTo>
                    <a:pt x="108" y="77"/>
                  </a:lnTo>
                  <a:cubicBezTo>
                    <a:pt x="108" y="58"/>
                    <a:pt x="106" y="45"/>
                    <a:pt x="100" y="38"/>
                  </a:cubicBezTo>
                  <a:cubicBezTo>
                    <a:pt x="94" y="30"/>
                    <a:pt x="85" y="27"/>
                    <a:pt x="72" y="27"/>
                  </a:cubicBezTo>
                  <a:cubicBezTo>
                    <a:pt x="65" y="27"/>
                    <a:pt x="57" y="29"/>
                    <a:pt x="49" y="33"/>
                  </a:cubicBezTo>
                  <a:cubicBezTo>
                    <a:pt x="42" y="37"/>
                    <a:pt x="36" y="43"/>
                    <a:pt x="31" y="49"/>
                  </a:cubicBezTo>
                  <a:lnTo>
                    <a:pt x="31" y="179"/>
                  </a:lnTo>
                  <a:lnTo>
                    <a:pt x="0" y="179"/>
                  </a:lnTo>
                  <a:lnTo>
                    <a:pt x="0" y="4"/>
                  </a:lnTo>
                  <a:lnTo>
                    <a:pt x="22" y="4"/>
                  </a:lnTo>
                  <a:lnTo>
                    <a:pt x="31" y="26"/>
                  </a:lnTo>
                  <a:cubicBezTo>
                    <a:pt x="42" y="9"/>
                    <a:pt x="59" y="0"/>
                    <a:pt x="82" y="0"/>
                  </a:cubicBezTo>
                  <a:cubicBezTo>
                    <a:pt x="120" y="0"/>
                    <a:pt x="140" y="24"/>
                    <a:pt x="140" y="71"/>
                  </a:cubicBezTo>
                  <a:lnTo>
                    <a:pt x="140" y="179"/>
                  </a:lnTo>
                  <a:lnTo>
                    <a:pt x="108" y="179"/>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34" name="Google Shape;184;p16"/>
            <p:cNvSpPr/>
            <p:nvPr/>
          </p:nvSpPr>
          <p:spPr>
            <a:xfrm>
              <a:off x="5541" y="3192"/>
              <a:ext cx="17" cy="62"/>
            </a:xfrm>
            <a:custGeom>
              <a:avLst/>
              <a:gdLst/>
              <a:ahLst/>
              <a:cxnLst/>
              <a:rect l="l" t="t" r="r" b="b"/>
              <a:pathLst>
                <a:path w="76" h="265" extrusionOk="0">
                  <a:moveTo>
                    <a:pt x="25" y="265"/>
                  </a:moveTo>
                  <a:lnTo>
                    <a:pt x="25" y="116"/>
                  </a:lnTo>
                  <a:lnTo>
                    <a:pt x="0" y="116"/>
                  </a:lnTo>
                  <a:lnTo>
                    <a:pt x="0" y="90"/>
                  </a:lnTo>
                  <a:lnTo>
                    <a:pt x="56" y="90"/>
                  </a:lnTo>
                  <a:lnTo>
                    <a:pt x="56" y="265"/>
                  </a:lnTo>
                  <a:lnTo>
                    <a:pt x="25" y="265"/>
                  </a:lnTo>
                  <a:close/>
                  <a:moveTo>
                    <a:pt x="76" y="0"/>
                  </a:moveTo>
                  <a:lnTo>
                    <a:pt x="39" y="54"/>
                  </a:lnTo>
                  <a:lnTo>
                    <a:pt x="16" y="54"/>
                  </a:lnTo>
                  <a:lnTo>
                    <a:pt x="44" y="0"/>
                  </a:lnTo>
                  <a:lnTo>
                    <a:pt x="76" y="0"/>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35" name="Google Shape;185;p16"/>
            <p:cNvSpPr/>
            <p:nvPr/>
          </p:nvSpPr>
          <p:spPr>
            <a:xfrm>
              <a:off x="5585" y="3212"/>
              <a:ext cx="35" cy="43"/>
            </a:xfrm>
            <a:custGeom>
              <a:avLst/>
              <a:gdLst/>
              <a:ahLst/>
              <a:cxnLst/>
              <a:rect l="l" t="t" r="r" b="b"/>
              <a:pathLst>
                <a:path w="151" h="183" extrusionOk="0">
                  <a:moveTo>
                    <a:pt x="109" y="159"/>
                  </a:moveTo>
                  <a:cubicBezTo>
                    <a:pt x="96" y="175"/>
                    <a:pt x="77" y="183"/>
                    <a:pt x="51" y="183"/>
                  </a:cubicBezTo>
                  <a:cubicBezTo>
                    <a:pt x="38" y="183"/>
                    <a:pt x="26" y="178"/>
                    <a:pt x="15" y="168"/>
                  </a:cubicBezTo>
                  <a:cubicBezTo>
                    <a:pt x="5" y="158"/>
                    <a:pt x="0" y="145"/>
                    <a:pt x="0" y="130"/>
                  </a:cubicBezTo>
                  <a:cubicBezTo>
                    <a:pt x="0" y="113"/>
                    <a:pt x="8" y="97"/>
                    <a:pt x="24" y="85"/>
                  </a:cubicBezTo>
                  <a:cubicBezTo>
                    <a:pt x="39" y="73"/>
                    <a:pt x="59" y="67"/>
                    <a:pt x="83" y="67"/>
                  </a:cubicBezTo>
                  <a:cubicBezTo>
                    <a:pt x="90" y="67"/>
                    <a:pt x="97" y="68"/>
                    <a:pt x="106" y="71"/>
                  </a:cubicBezTo>
                  <a:cubicBezTo>
                    <a:pt x="106" y="42"/>
                    <a:pt x="93" y="28"/>
                    <a:pt x="68" y="28"/>
                  </a:cubicBezTo>
                  <a:cubicBezTo>
                    <a:pt x="48" y="28"/>
                    <a:pt x="33" y="33"/>
                    <a:pt x="23" y="44"/>
                  </a:cubicBezTo>
                  <a:lnTo>
                    <a:pt x="9" y="18"/>
                  </a:lnTo>
                  <a:cubicBezTo>
                    <a:pt x="15" y="13"/>
                    <a:pt x="24" y="9"/>
                    <a:pt x="34" y="5"/>
                  </a:cubicBezTo>
                  <a:cubicBezTo>
                    <a:pt x="44" y="2"/>
                    <a:pt x="54" y="0"/>
                    <a:pt x="64" y="0"/>
                  </a:cubicBezTo>
                  <a:cubicBezTo>
                    <a:pt x="89" y="0"/>
                    <a:pt x="108" y="6"/>
                    <a:pt x="120" y="18"/>
                  </a:cubicBezTo>
                  <a:cubicBezTo>
                    <a:pt x="131" y="29"/>
                    <a:pt x="137" y="48"/>
                    <a:pt x="137" y="73"/>
                  </a:cubicBezTo>
                  <a:lnTo>
                    <a:pt x="137" y="136"/>
                  </a:lnTo>
                  <a:cubicBezTo>
                    <a:pt x="137" y="152"/>
                    <a:pt x="141" y="162"/>
                    <a:pt x="151" y="167"/>
                  </a:cubicBezTo>
                  <a:lnTo>
                    <a:pt x="151" y="183"/>
                  </a:lnTo>
                  <a:cubicBezTo>
                    <a:pt x="138" y="183"/>
                    <a:pt x="128" y="181"/>
                    <a:pt x="122" y="177"/>
                  </a:cubicBezTo>
                  <a:cubicBezTo>
                    <a:pt x="116" y="174"/>
                    <a:pt x="111" y="168"/>
                    <a:pt x="109" y="159"/>
                  </a:cubicBezTo>
                  <a:close/>
                  <a:moveTo>
                    <a:pt x="106" y="93"/>
                  </a:moveTo>
                  <a:cubicBezTo>
                    <a:pt x="96" y="91"/>
                    <a:pt x="89" y="90"/>
                    <a:pt x="85" y="90"/>
                  </a:cubicBezTo>
                  <a:cubicBezTo>
                    <a:pt x="69" y="90"/>
                    <a:pt x="56" y="94"/>
                    <a:pt x="46" y="102"/>
                  </a:cubicBezTo>
                  <a:cubicBezTo>
                    <a:pt x="36" y="110"/>
                    <a:pt x="31" y="120"/>
                    <a:pt x="31" y="131"/>
                  </a:cubicBezTo>
                  <a:cubicBezTo>
                    <a:pt x="31" y="149"/>
                    <a:pt x="42" y="158"/>
                    <a:pt x="64" y="158"/>
                  </a:cubicBezTo>
                  <a:cubicBezTo>
                    <a:pt x="80" y="158"/>
                    <a:pt x="94" y="151"/>
                    <a:pt x="106" y="136"/>
                  </a:cubicBezTo>
                  <a:lnTo>
                    <a:pt x="106" y="93"/>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36" name="Google Shape;186;p16"/>
            <p:cNvSpPr/>
            <p:nvPr/>
          </p:nvSpPr>
          <p:spPr>
            <a:xfrm>
              <a:off x="5648" y="3198"/>
              <a:ext cx="13" cy="56"/>
            </a:xfrm>
            <a:custGeom>
              <a:avLst/>
              <a:gdLst/>
              <a:ahLst/>
              <a:cxnLst/>
              <a:rect l="l" t="t" r="r" b="b"/>
              <a:pathLst>
                <a:path w="60" h="242" extrusionOk="0">
                  <a:moveTo>
                    <a:pt x="41" y="0"/>
                  </a:moveTo>
                  <a:cubicBezTo>
                    <a:pt x="46" y="0"/>
                    <a:pt x="51" y="2"/>
                    <a:pt x="55" y="6"/>
                  </a:cubicBezTo>
                  <a:cubicBezTo>
                    <a:pt x="59" y="10"/>
                    <a:pt x="60" y="14"/>
                    <a:pt x="60" y="19"/>
                  </a:cubicBezTo>
                  <a:cubicBezTo>
                    <a:pt x="60" y="25"/>
                    <a:pt x="59" y="29"/>
                    <a:pt x="55" y="33"/>
                  </a:cubicBezTo>
                  <a:cubicBezTo>
                    <a:pt x="51" y="37"/>
                    <a:pt x="46" y="39"/>
                    <a:pt x="41" y="39"/>
                  </a:cubicBezTo>
                  <a:cubicBezTo>
                    <a:pt x="36" y="39"/>
                    <a:pt x="31" y="37"/>
                    <a:pt x="27" y="33"/>
                  </a:cubicBezTo>
                  <a:cubicBezTo>
                    <a:pt x="24" y="29"/>
                    <a:pt x="22" y="25"/>
                    <a:pt x="22" y="19"/>
                  </a:cubicBezTo>
                  <a:cubicBezTo>
                    <a:pt x="22" y="14"/>
                    <a:pt x="24" y="9"/>
                    <a:pt x="27" y="6"/>
                  </a:cubicBezTo>
                  <a:cubicBezTo>
                    <a:pt x="31" y="2"/>
                    <a:pt x="36" y="0"/>
                    <a:pt x="41" y="0"/>
                  </a:cubicBezTo>
                  <a:close/>
                  <a:moveTo>
                    <a:pt x="24" y="242"/>
                  </a:moveTo>
                  <a:lnTo>
                    <a:pt x="24" y="93"/>
                  </a:lnTo>
                  <a:lnTo>
                    <a:pt x="0" y="93"/>
                  </a:lnTo>
                  <a:lnTo>
                    <a:pt x="0" y="67"/>
                  </a:lnTo>
                  <a:lnTo>
                    <a:pt x="55" y="67"/>
                  </a:lnTo>
                  <a:lnTo>
                    <a:pt x="55" y="242"/>
                  </a:lnTo>
                  <a:lnTo>
                    <a:pt x="24" y="242"/>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37" name="Google Shape;187;p16"/>
            <p:cNvSpPr/>
            <p:nvPr/>
          </p:nvSpPr>
          <p:spPr>
            <a:xfrm>
              <a:off x="5670" y="3212"/>
              <a:ext cx="32" cy="42"/>
            </a:xfrm>
            <a:custGeom>
              <a:avLst/>
              <a:gdLst/>
              <a:ahLst/>
              <a:cxnLst/>
              <a:rect l="l" t="t" r="r" b="b"/>
              <a:pathLst>
                <a:path w="140" h="179" extrusionOk="0">
                  <a:moveTo>
                    <a:pt x="109" y="179"/>
                  </a:moveTo>
                  <a:lnTo>
                    <a:pt x="109" y="77"/>
                  </a:lnTo>
                  <a:cubicBezTo>
                    <a:pt x="109" y="58"/>
                    <a:pt x="106" y="45"/>
                    <a:pt x="100" y="38"/>
                  </a:cubicBezTo>
                  <a:cubicBezTo>
                    <a:pt x="94" y="30"/>
                    <a:pt x="85" y="27"/>
                    <a:pt x="72" y="27"/>
                  </a:cubicBezTo>
                  <a:cubicBezTo>
                    <a:pt x="65" y="27"/>
                    <a:pt x="57" y="29"/>
                    <a:pt x="49" y="33"/>
                  </a:cubicBezTo>
                  <a:cubicBezTo>
                    <a:pt x="42" y="37"/>
                    <a:pt x="36" y="43"/>
                    <a:pt x="31" y="49"/>
                  </a:cubicBezTo>
                  <a:lnTo>
                    <a:pt x="31" y="179"/>
                  </a:lnTo>
                  <a:lnTo>
                    <a:pt x="0" y="179"/>
                  </a:lnTo>
                  <a:lnTo>
                    <a:pt x="0" y="4"/>
                  </a:lnTo>
                  <a:lnTo>
                    <a:pt x="22" y="4"/>
                  </a:lnTo>
                  <a:lnTo>
                    <a:pt x="31" y="26"/>
                  </a:lnTo>
                  <a:cubicBezTo>
                    <a:pt x="42" y="9"/>
                    <a:pt x="59" y="0"/>
                    <a:pt x="82" y="0"/>
                  </a:cubicBezTo>
                  <a:cubicBezTo>
                    <a:pt x="120" y="0"/>
                    <a:pt x="140" y="24"/>
                    <a:pt x="140" y="71"/>
                  </a:cubicBezTo>
                  <a:lnTo>
                    <a:pt x="140" y="179"/>
                  </a:lnTo>
                  <a:lnTo>
                    <a:pt x="109" y="179"/>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38" name="Google Shape;188;p16"/>
            <p:cNvSpPr/>
            <p:nvPr/>
          </p:nvSpPr>
          <p:spPr>
            <a:xfrm>
              <a:off x="5706" y="3213"/>
              <a:ext cx="37" cy="42"/>
            </a:xfrm>
            <a:custGeom>
              <a:avLst/>
              <a:gdLst/>
              <a:ahLst/>
              <a:cxnLst/>
              <a:rect l="l" t="t" r="r" b="b"/>
              <a:pathLst>
                <a:path w="161" h="180" extrusionOk="0">
                  <a:moveTo>
                    <a:pt x="84" y="180"/>
                  </a:moveTo>
                  <a:lnTo>
                    <a:pt x="76" y="180"/>
                  </a:lnTo>
                  <a:lnTo>
                    <a:pt x="0" y="0"/>
                  </a:lnTo>
                  <a:lnTo>
                    <a:pt x="35" y="0"/>
                  </a:lnTo>
                  <a:lnTo>
                    <a:pt x="81" y="123"/>
                  </a:lnTo>
                  <a:lnTo>
                    <a:pt x="128" y="0"/>
                  </a:lnTo>
                  <a:lnTo>
                    <a:pt x="161" y="0"/>
                  </a:lnTo>
                  <a:lnTo>
                    <a:pt x="84" y="180"/>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39" name="Google Shape;189;p16"/>
            <p:cNvSpPr/>
            <p:nvPr/>
          </p:nvSpPr>
          <p:spPr>
            <a:xfrm>
              <a:off x="5745" y="3212"/>
              <a:ext cx="37" cy="43"/>
            </a:xfrm>
            <a:custGeom>
              <a:avLst/>
              <a:gdLst/>
              <a:ahLst/>
              <a:cxnLst/>
              <a:rect l="l" t="t" r="r" b="b"/>
              <a:pathLst>
                <a:path w="162" h="183" extrusionOk="0">
                  <a:moveTo>
                    <a:pt x="160" y="95"/>
                  </a:moveTo>
                  <a:lnTo>
                    <a:pt x="33" y="95"/>
                  </a:lnTo>
                  <a:cubicBezTo>
                    <a:pt x="33" y="115"/>
                    <a:pt x="39" y="131"/>
                    <a:pt x="50" y="142"/>
                  </a:cubicBezTo>
                  <a:cubicBezTo>
                    <a:pt x="60" y="152"/>
                    <a:pt x="73" y="156"/>
                    <a:pt x="88" y="156"/>
                  </a:cubicBezTo>
                  <a:cubicBezTo>
                    <a:pt x="106" y="156"/>
                    <a:pt x="121" y="151"/>
                    <a:pt x="133" y="141"/>
                  </a:cubicBezTo>
                  <a:lnTo>
                    <a:pt x="146" y="163"/>
                  </a:lnTo>
                  <a:cubicBezTo>
                    <a:pt x="141" y="168"/>
                    <a:pt x="134" y="172"/>
                    <a:pt x="124" y="176"/>
                  </a:cubicBezTo>
                  <a:cubicBezTo>
                    <a:pt x="112" y="180"/>
                    <a:pt x="98" y="183"/>
                    <a:pt x="82" y="183"/>
                  </a:cubicBezTo>
                  <a:cubicBezTo>
                    <a:pt x="60" y="183"/>
                    <a:pt x="42" y="175"/>
                    <a:pt x="26" y="160"/>
                  </a:cubicBezTo>
                  <a:cubicBezTo>
                    <a:pt x="9" y="144"/>
                    <a:pt x="0" y="121"/>
                    <a:pt x="0" y="94"/>
                  </a:cubicBezTo>
                  <a:cubicBezTo>
                    <a:pt x="0" y="65"/>
                    <a:pt x="9" y="41"/>
                    <a:pt x="27" y="24"/>
                  </a:cubicBezTo>
                  <a:cubicBezTo>
                    <a:pt x="42" y="8"/>
                    <a:pt x="61" y="0"/>
                    <a:pt x="83" y="0"/>
                  </a:cubicBezTo>
                  <a:cubicBezTo>
                    <a:pt x="108" y="0"/>
                    <a:pt x="127" y="7"/>
                    <a:pt x="142" y="22"/>
                  </a:cubicBezTo>
                  <a:cubicBezTo>
                    <a:pt x="155" y="35"/>
                    <a:pt x="162" y="53"/>
                    <a:pt x="162" y="75"/>
                  </a:cubicBezTo>
                  <a:cubicBezTo>
                    <a:pt x="162" y="82"/>
                    <a:pt x="162" y="89"/>
                    <a:pt x="160" y="95"/>
                  </a:cubicBezTo>
                  <a:close/>
                  <a:moveTo>
                    <a:pt x="84" y="27"/>
                  </a:moveTo>
                  <a:cubicBezTo>
                    <a:pt x="70" y="27"/>
                    <a:pt x="59" y="31"/>
                    <a:pt x="49" y="40"/>
                  </a:cubicBezTo>
                  <a:cubicBezTo>
                    <a:pt x="40" y="49"/>
                    <a:pt x="35" y="59"/>
                    <a:pt x="34" y="72"/>
                  </a:cubicBezTo>
                  <a:lnTo>
                    <a:pt x="131" y="72"/>
                  </a:lnTo>
                  <a:cubicBezTo>
                    <a:pt x="131" y="59"/>
                    <a:pt x="127" y="49"/>
                    <a:pt x="120" y="40"/>
                  </a:cubicBezTo>
                  <a:cubicBezTo>
                    <a:pt x="111" y="31"/>
                    <a:pt x="99" y="27"/>
                    <a:pt x="84" y="27"/>
                  </a:cubicBez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40" name="Google Shape;190;p16"/>
            <p:cNvSpPr/>
            <p:nvPr/>
          </p:nvSpPr>
          <p:spPr>
            <a:xfrm>
              <a:off x="5786" y="3212"/>
              <a:ext cx="26" cy="43"/>
            </a:xfrm>
            <a:custGeom>
              <a:avLst/>
              <a:gdLst/>
              <a:ahLst/>
              <a:cxnLst/>
              <a:rect l="l" t="t" r="r" b="b"/>
              <a:pathLst>
                <a:path w="115" h="183" extrusionOk="0">
                  <a:moveTo>
                    <a:pt x="0" y="169"/>
                  </a:moveTo>
                  <a:lnTo>
                    <a:pt x="11" y="139"/>
                  </a:lnTo>
                  <a:cubicBezTo>
                    <a:pt x="29" y="151"/>
                    <a:pt x="43" y="156"/>
                    <a:pt x="53" y="156"/>
                  </a:cubicBezTo>
                  <a:cubicBezTo>
                    <a:pt x="73" y="156"/>
                    <a:pt x="82" y="148"/>
                    <a:pt x="82" y="132"/>
                  </a:cubicBezTo>
                  <a:cubicBezTo>
                    <a:pt x="82" y="121"/>
                    <a:pt x="73" y="111"/>
                    <a:pt x="54" y="102"/>
                  </a:cubicBezTo>
                  <a:cubicBezTo>
                    <a:pt x="40" y="96"/>
                    <a:pt x="30" y="91"/>
                    <a:pt x="25" y="87"/>
                  </a:cubicBezTo>
                  <a:cubicBezTo>
                    <a:pt x="20" y="84"/>
                    <a:pt x="16" y="80"/>
                    <a:pt x="12" y="76"/>
                  </a:cubicBezTo>
                  <a:cubicBezTo>
                    <a:pt x="9" y="71"/>
                    <a:pt x="6" y="67"/>
                    <a:pt x="4" y="62"/>
                  </a:cubicBezTo>
                  <a:cubicBezTo>
                    <a:pt x="2" y="57"/>
                    <a:pt x="1" y="52"/>
                    <a:pt x="1" y="46"/>
                  </a:cubicBezTo>
                  <a:cubicBezTo>
                    <a:pt x="1" y="32"/>
                    <a:pt x="7" y="21"/>
                    <a:pt x="17" y="12"/>
                  </a:cubicBezTo>
                  <a:cubicBezTo>
                    <a:pt x="28" y="4"/>
                    <a:pt x="41" y="0"/>
                    <a:pt x="58" y="0"/>
                  </a:cubicBezTo>
                  <a:cubicBezTo>
                    <a:pt x="71" y="0"/>
                    <a:pt x="87" y="4"/>
                    <a:pt x="107" y="12"/>
                  </a:cubicBezTo>
                  <a:lnTo>
                    <a:pt x="98" y="41"/>
                  </a:lnTo>
                  <a:cubicBezTo>
                    <a:pt x="86" y="31"/>
                    <a:pt x="73" y="27"/>
                    <a:pt x="61" y="27"/>
                  </a:cubicBezTo>
                  <a:cubicBezTo>
                    <a:pt x="53" y="27"/>
                    <a:pt x="47" y="28"/>
                    <a:pt x="42" y="32"/>
                  </a:cubicBezTo>
                  <a:cubicBezTo>
                    <a:pt x="37" y="35"/>
                    <a:pt x="34" y="40"/>
                    <a:pt x="34" y="45"/>
                  </a:cubicBezTo>
                  <a:cubicBezTo>
                    <a:pt x="34" y="56"/>
                    <a:pt x="41" y="65"/>
                    <a:pt x="53" y="71"/>
                  </a:cubicBezTo>
                  <a:lnTo>
                    <a:pt x="76" y="81"/>
                  </a:lnTo>
                  <a:cubicBezTo>
                    <a:pt x="89" y="87"/>
                    <a:pt x="99" y="94"/>
                    <a:pt x="106" y="102"/>
                  </a:cubicBezTo>
                  <a:cubicBezTo>
                    <a:pt x="112" y="110"/>
                    <a:pt x="115" y="120"/>
                    <a:pt x="115" y="132"/>
                  </a:cubicBezTo>
                  <a:cubicBezTo>
                    <a:pt x="115" y="148"/>
                    <a:pt x="110" y="160"/>
                    <a:pt x="98" y="169"/>
                  </a:cubicBezTo>
                  <a:cubicBezTo>
                    <a:pt x="87" y="178"/>
                    <a:pt x="72" y="183"/>
                    <a:pt x="52" y="183"/>
                  </a:cubicBezTo>
                  <a:cubicBezTo>
                    <a:pt x="34" y="183"/>
                    <a:pt x="17" y="178"/>
                    <a:pt x="0" y="169"/>
                  </a:cubicBez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41" name="Google Shape;191;p16"/>
            <p:cNvSpPr/>
            <p:nvPr/>
          </p:nvSpPr>
          <p:spPr>
            <a:xfrm>
              <a:off x="5816" y="3202"/>
              <a:ext cx="26" cy="53"/>
            </a:xfrm>
            <a:custGeom>
              <a:avLst/>
              <a:gdLst/>
              <a:ahLst/>
              <a:cxnLst/>
              <a:rect l="l" t="t" r="r" b="b"/>
              <a:pathLst>
                <a:path w="113" h="228" extrusionOk="0">
                  <a:moveTo>
                    <a:pt x="21" y="73"/>
                  </a:moveTo>
                  <a:lnTo>
                    <a:pt x="0" y="73"/>
                  </a:lnTo>
                  <a:lnTo>
                    <a:pt x="0" y="49"/>
                  </a:lnTo>
                  <a:lnTo>
                    <a:pt x="21" y="49"/>
                  </a:lnTo>
                  <a:lnTo>
                    <a:pt x="21" y="12"/>
                  </a:lnTo>
                  <a:lnTo>
                    <a:pt x="52" y="0"/>
                  </a:lnTo>
                  <a:lnTo>
                    <a:pt x="52" y="49"/>
                  </a:lnTo>
                  <a:lnTo>
                    <a:pt x="100" y="49"/>
                  </a:lnTo>
                  <a:lnTo>
                    <a:pt x="100" y="73"/>
                  </a:lnTo>
                  <a:lnTo>
                    <a:pt x="52" y="73"/>
                  </a:lnTo>
                  <a:lnTo>
                    <a:pt x="52" y="161"/>
                  </a:lnTo>
                  <a:cubicBezTo>
                    <a:pt x="52" y="175"/>
                    <a:pt x="54" y="186"/>
                    <a:pt x="59" y="192"/>
                  </a:cubicBezTo>
                  <a:cubicBezTo>
                    <a:pt x="64" y="198"/>
                    <a:pt x="72" y="201"/>
                    <a:pt x="83" y="201"/>
                  </a:cubicBezTo>
                  <a:cubicBezTo>
                    <a:pt x="91" y="201"/>
                    <a:pt x="100" y="199"/>
                    <a:pt x="108" y="195"/>
                  </a:cubicBezTo>
                  <a:lnTo>
                    <a:pt x="113" y="223"/>
                  </a:lnTo>
                  <a:cubicBezTo>
                    <a:pt x="100" y="226"/>
                    <a:pt x="86" y="228"/>
                    <a:pt x="70" y="228"/>
                  </a:cubicBezTo>
                  <a:cubicBezTo>
                    <a:pt x="56" y="228"/>
                    <a:pt x="45" y="223"/>
                    <a:pt x="35" y="212"/>
                  </a:cubicBezTo>
                  <a:cubicBezTo>
                    <a:pt x="25" y="202"/>
                    <a:pt x="21" y="189"/>
                    <a:pt x="21" y="173"/>
                  </a:cubicBezTo>
                  <a:lnTo>
                    <a:pt x="21" y="73"/>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42" name="Google Shape;192;p16"/>
            <p:cNvSpPr/>
            <p:nvPr/>
          </p:nvSpPr>
          <p:spPr>
            <a:xfrm>
              <a:off x="5845" y="3198"/>
              <a:ext cx="14" cy="56"/>
            </a:xfrm>
            <a:custGeom>
              <a:avLst/>
              <a:gdLst/>
              <a:ahLst/>
              <a:cxnLst/>
              <a:rect l="l" t="t" r="r" b="b"/>
              <a:pathLst>
                <a:path w="61" h="242" extrusionOk="0">
                  <a:moveTo>
                    <a:pt x="42" y="0"/>
                  </a:moveTo>
                  <a:cubicBezTo>
                    <a:pt x="47" y="0"/>
                    <a:pt x="51" y="2"/>
                    <a:pt x="55" y="6"/>
                  </a:cubicBezTo>
                  <a:cubicBezTo>
                    <a:pt x="59" y="10"/>
                    <a:pt x="61" y="14"/>
                    <a:pt x="61" y="19"/>
                  </a:cubicBezTo>
                  <a:cubicBezTo>
                    <a:pt x="61" y="25"/>
                    <a:pt x="59" y="29"/>
                    <a:pt x="55" y="33"/>
                  </a:cubicBezTo>
                  <a:cubicBezTo>
                    <a:pt x="51" y="37"/>
                    <a:pt x="47" y="39"/>
                    <a:pt x="42" y="39"/>
                  </a:cubicBezTo>
                  <a:cubicBezTo>
                    <a:pt x="36" y="39"/>
                    <a:pt x="32" y="37"/>
                    <a:pt x="28" y="33"/>
                  </a:cubicBezTo>
                  <a:cubicBezTo>
                    <a:pt x="24" y="29"/>
                    <a:pt x="22" y="25"/>
                    <a:pt x="22" y="19"/>
                  </a:cubicBezTo>
                  <a:cubicBezTo>
                    <a:pt x="22" y="14"/>
                    <a:pt x="24" y="9"/>
                    <a:pt x="28" y="6"/>
                  </a:cubicBezTo>
                  <a:cubicBezTo>
                    <a:pt x="32" y="2"/>
                    <a:pt x="36" y="0"/>
                    <a:pt x="42" y="0"/>
                  </a:cubicBezTo>
                  <a:close/>
                  <a:moveTo>
                    <a:pt x="24" y="242"/>
                  </a:moveTo>
                  <a:lnTo>
                    <a:pt x="24" y="93"/>
                  </a:lnTo>
                  <a:lnTo>
                    <a:pt x="0" y="93"/>
                  </a:lnTo>
                  <a:lnTo>
                    <a:pt x="0" y="67"/>
                  </a:lnTo>
                  <a:lnTo>
                    <a:pt x="56" y="67"/>
                  </a:lnTo>
                  <a:lnTo>
                    <a:pt x="56" y="242"/>
                  </a:lnTo>
                  <a:lnTo>
                    <a:pt x="24" y="242"/>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43" name="Google Shape;193;p16"/>
            <p:cNvSpPr/>
            <p:nvPr/>
          </p:nvSpPr>
          <p:spPr>
            <a:xfrm>
              <a:off x="5866" y="3192"/>
              <a:ext cx="33" cy="63"/>
            </a:xfrm>
            <a:custGeom>
              <a:avLst/>
              <a:gdLst/>
              <a:ahLst/>
              <a:cxnLst/>
              <a:rect l="l" t="t" r="r" b="b"/>
              <a:pathLst>
                <a:path w="145" h="270" extrusionOk="0">
                  <a:moveTo>
                    <a:pt x="145" y="105"/>
                  </a:moveTo>
                  <a:lnTo>
                    <a:pt x="129" y="127"/>
                  </a:lnTo>
                  <a:cubicBezTo>
                    <a:pt x="126" y="124"/>
                    <a:pt x="120" y="121"/>
                    <a:pt x="112" y="118"/>
                  </a:cubicBezTo>
                  <a:cubicBezTo>
                    <a:pt x="104" y="115"/>
                    <a:pt x="96" y="114"/>
                    <a:pt x="89" y="114"/>
                  </a:cubicBezTo>
                  <a:cubicBezTo>
                    <a:pt x="72" y="114"/>
                    <a:pt x="58" y="119"/>
                    <a:pt x="48" y="131"/>
                  </a:cubicBezTo>
                  <a:cubicBezTo>
                    <a:pt x="38" y="143"/>
                    <a:pt x="33" y="160"/>
                    <a:pt x="33" y="180"/>
                  </a:cubicBezTo>
                  <a:cubicBezTo>
                    <a:pt x="33" y="201"/>
                    <a:pt x="38" y="217"/>
                    <a:pt x="48" y="227"/>
                  </a:cubicBezTo>
                  <a:cubicBezTo>
                    <a:pt x="59" y="238"/>
                    <a:pt x="73" y="243"/>
                    <a:pt x="91" y="243"/>
                  </a:cubicBezTo>
                  <a:cubicBezTo>
                    <a:pt x="105" y="243"/>
                    <a:pt x="119" y="238"/>
                    <a:pt x="133" y="227"/>
                  </a:cubicBezTo>
                  <a:lnTo>
                    <a:pt x="145" y="253"/>
                  </a:lnTo>
                  <a:cubicBezTo>
                    <a:pt x="129" y="264"/>
                    <a:pt x="108" y="270"/>
                    <a:pt x="83" y="270"/>
                  </a:cubicBezTo>
                  <a:cubicBezTo>
                    <a:pt x="59" y="270"/>
                    <a:pt x="39" y="262"/>
                    <a:pt x="24" y="246"/>
                  </a:cubicBezTo>
                  <a:cubicBezTo>
                    <a:pt x="8" y="230"/>
                    <a:pt x="0" y="208"/>
                    <a:pt x="0" y="180"/>
                  </a:cubicBezTo>
                  <a:cubicBezTo>
                    <a:pt x="0" y="152"/>
                    <a:pt x="8" y="130"/>
                    <a:pt x="25" y="113"/>
                  </a:cubicBezTo>
                  <a:cubicBezTo>
                    <a:pt x="41" y="96"/>
                    <a:pt x="63" y="87"/>
                    <a:pt x="91" y="87"/>
                  </a:cubicBezTo>
                  <a:cubicBezTo>
                    <a:pt x="101" y="87"/>
                    <a:pt x="110" y="89"/>
                    <a:pt x="121" y="93"/>
                  </a:cubicBezTo>
                  <a:cubicBezTo>
                    <a:pt x="132" y="97"/>
                    <a:pt x="139" y="101"/>
                    <a:pt x="145" y="105"/>
                  </a:cubicBezTo>
                  <a:close/>
                  <a:moveTo>
                    <a:pt x="141" y="1"/>
                  </a:moveTo>
                  <a:lnTo>
                    <a:pt x="90" y="55"/>
                  </a:lnTo>
                  <a:lnTo>
                    <a:pt x="73" y="55"/>
                  </a:lnTo>
                  <a:lnTo>
                    <a:pt x="24" y="0"/>
                  </a:lnTo>
                  <a:lnTo>
                    <a:pt x="52" y="0"/>
                  </a:lnTo>
                  <a:lnTo>
                    <a:pt x="81" y="31"/>
                  </a:lnTo>
                  <a:lnTo>
                    <a:pt x="108" y="1"/>
                  </a:lnTo>
                  <a:lnTo>
                    <a:pt x="141" y="1"/>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44" name="Google Shape;194;p16"/>
            <p:cNvSpPr/>
            <p:nvPr/>
          </p:nvSpPr>
          <p:spPr>
            <a:xfrm>
              <a:off x="5905" y="3212"/>
              <a:ext cx="32" cy="42"/>
            </a:xfrm>
            <a:custGeom>
              <a:avLst/>
              <a:gdLst/>
              <a:ahLst/>
              <a:cxnLst/>
              <a:rect l="l" t="t" r="r" b="b"/>
              <a:pathLst>
                <a:path w="139" h="179" extrusionOk="0">
                  <a:moveTo>
                    <a:pt x="108" y="179"/>
                  </a:moveTo>
                  <a:lnTo>
                    <a:pt x="108" y="77"/>
                  </a:lnTo>
                  <a:cubicBezTo>
                    <a:pt x="108" y="58"/>
                    <a:pt x="105" y="45"/>
                    <a:pt x="100" y="38"/>
                  </a:cubicBezTo>
                  <a:cubicBezTo>
                    <a:pt x="94" y="30"/>
                    <a:pt x="85" y="27"/>
                    <a:pt x="71" y="27"/>
                  </a:cubicBezTo>
                  <a:cubicBezTo>
                    <a:pt x="64" y="27"/>
                    <a:pt x="57" y="29"/>
                    <a:pt x="49" y="33"/>
                  </a:cubicBezTo>
                  <a:cubicBezTo>
                    <a:pt x="41" y="37"/>
                    <a:pt x="35" y="43"/>
                    <a:pt x="31" y="49"/>
                  </a:cubicBezTo>
                  <a:lnTo>
                    <a:pt x="31" y="179"/>
                  </a:lnTo>
                  <a:lnTo>
                    <a:pt x="0" y="179"/>
                  </a:lnTo>
                  <a:lnTo>
                    <a:pt x="0" y="4"/>
                  </a:lnTo>
                  <a:lnTo>
                    <a:pt x="21" y="4"/>
                  </a:lnTo>
                  <a:lnTo>
                    <a:pt x="31" y="26"/>
                  </a:lnTo>
                  <a:cubicBezTo>
                    <a:pt x="41" y="9"/>
                    <a:pt x="58" y="0"/>
                    <a:pt x="81" y="0"/>
                  </a:cubicBezTo>
                  <a:cubicBezTo>
                    <a:pt x="120" y="0"/>
                    <a:pt x="139" y="24"/>
                    <a:pt x="139" y="71"/>
                  </a:cubicBezTo>
                  <a:lnTo>
                    <a:pt x="139" y="179"/>
                  </a:lnTo>
                  <a:lnTo>
                    <a:pt x="108" y="179"/>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45" name="Google Shape;195;p16"/>
            <p:cNvSpPr/>
            <p:nvPr/>
          </p:nvSpPr>
          <p:spPr>
            <a:xfrm>
              <a:off x="5944" y="3192"/>
              <a:ext cx="17" cy="62"/>
            </a:xfrm>
            <a:custGeom>
              <a:avLst/>
              <a:gdLst/>
              <a:ahLst/>
              <a:cxnLst/>
              <a:rect l="l" t="t" r="r" b="b"/>
              <a:pathLst>
                <a:path w="76" h="265" extrusionOk="0">
                  <a:moveTo>
                    <a:pt x="24" y="265"/>
                  </a:moveTo>
                  <a:lnTo>
                    <a:pt x="24" y="116"/>
                  </a:lnTo>
                  <a:lnTo>
                    <a:pt x="0" y="116"/>
                  </a:lnTo>
                  <a:lnTo>
                    <a:pt x="0" y="90"/>
                  </a:lnTo>
                  <a:lnTo>
                    <a:pt x="56" y="90"/>
                  </a:lnTo>
                  <a:lnTo>
                    <a:pt x="56" y="265"/>
                  </a:lnTo>
                  <a:lnTo>
                    <a:pt x="24" y="265"/>
                  </a:lnTo>
                  <a:close/>
                  <a:moveTo>
                    <a:pt x="76" y="0"/>
                  </a:moveTo>
                  <a:lnTo>
                    <a:pt x="39" y="54"/>
                  </a:lnTo>
                  <a:lnTo>
                    <a:pt x="16" y="54"/>
                  </a:lnTo>
                  <a:lnTo>
                    <a:pt x="43" y="0"/>
                  </a:lnTo>
                  <a:lnTo>
                    <a:pt x="76" y="0"/>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46" name="Google Shape;196;p16"/>
            <p:cNvSpPr/>
            <p:nvPr/>
          </p:nvSpPr>
          <p:spPr>
            <a:xfrm>
              <a:off x="5987" y="3196"/>
              <a:ext cx="27" cy="58"/>
            </a:xfrm>
            <a:custGeom>
              <a:avLst/>
              <a:gdLst/>
              <a:ahLst/>
              <a:cxnLst/>
              <a:rect l="l" t="t" r="r" b="b"/>
              <a:pathLst>
                <a:path w="116" h="248" extrusionOk="0">
                  <a:moveTo>
                    <a:pt x="107" y="28"/>
                  </a:moveTo>
                  <a:cubicBezTo>
                    <a:pt x="101" y="26"/>
                    <a:pt x="95" y="25"/>
                    <a:pt x="89" y="25"/>
                  </a:cubicBezTo>
                  <a:cubicBezTo>
                    <a:pt x="80" y="25"/>
                    <a:pt x="72" y="29"/>
                    <a:pt x="66" y="36"/>
                  </a:cubicBezTo>
                  <a:cubicBezTo>
                    <a:pt x="60" y="43"/>
                    <a:pt x="56" y="52"/>
                    <a:pt x="56" y="63"/>
                  </a:cubicBezTo>
                  <a:cubicBezTo>
                    <a:pt x="56" y="66"/>
                    <a:pt x="57" y="69"/>
                    <a:pt x="57" y="73"/>
                  </a:cubicBezTo>
                  <a:lnTo>
                    <a:pt x="93" y="73"/>
                  </a:lnTo>
                  <a:lnTo>
                    <a:pt x="93" y="99"/>
                  </a:lnTo>
                  <a:lnTo>
                    <a:pt x="57" y="99"/>
                  </a:lnTo>
                  <a:lnTo>
                    <a:pt x="57" y="248"/>
                  </a:lnTo>
                  <a:lnTo>
                    <a:pt x="26" y="248"/>
                  </a:lnTo>
                  <a:lnTo>
                    <a:pt x="26" y="99"/>
                  </a:lnTo>
                  <a:lnTo>
                    <a:pt x="0" y="99"/>
                  </a:lnTo>
                  <a:lnTo>
                    <a:pt x="0" y="73"/>
                  </a:lnTo>
                  <a:lnTo>
                    <a:pt x="26" y="73"/>
                  </a:lnTo>
                  <a:cubicBezTo>
                    <a:pt x="26" y="50"/>
                    <a:pt x="32" y="32"/>
                    <a:pt x="43" y="20"/>
                  </a:cubicBezTo>
                  <a:cubicBezTo>
                    <a:pt x="54" y="7"/>
                    <a:pt x="68" y="0"/>
                    <a:pt x="87" y="0"/>
                  </a:cubicBezTo>
                  <a:cubicBezTo>
                    <a:pt x="96" y="0"/>
                    <a:pt x="105" y="2"/>
                    <a:pt x="116" y="5"/>
                  </a:cubicBezTo>
                  <a:lnTo>
                    <a:pt x="107" y="28"/>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47" name="Google Shape;197;p16"/>
            <p:cNvSpPr/>
            <p:nvPr/>
          </p:nvSpPr>
          <p:spPr>
            <a:xfrm>
              <a:off x="6014" y="3212"/>
              <a:ext cx="37" cy="43"/>
            </a:xfrm>
            <a:custGeom>
              <a:avLst/>
              <a:gdLst/>
              <a:ahLst/>
              <a:cxnLst/>
              <a:rect l="l" t="t" r="r" b="b"/>
              <a:pathLst>
                <a:path w="159" h="183" extrusionOk="0">
                  <a:moveTo>
                    <a:pt x="0" y="91"/>
                  </a:moveTo>
                  <a:cubicBezTo>
                    <a:pt x="0" y="64"/>
                    <a:pt x="8" y="42"/>
                    <a:pt x="22" y="25"/>
                  </a:cubicBezTo>
                  <a:cubicBezTo>
                    <a:pt x="37" y="9"/>
                    <a:pt x="56" y="0"/>
                    <a:pt x="80" y="0"/>
                  </a:cubicBezTo>
                  <a:cubicBezTo>
                    <a:pt x="105" y="0"/>
                    <a:pt x="125" y="8"/>
                    <a:pt x="139" y="24"/>
                  </a:cubicBezTo>
                  <a:cubicBezTo>
                    <a:pt x="152" y="40"/>
                    <a:pt x="159" y="63"/>
                    <a:pt x="159" y="91"/>
                  </a:cubicBezTo>
                  <a:cubicBezTo>
                    <a:pt x="159" y="119"/>
                    <a:pt x="152" y="142"/>
                    <a:pt x="138" y="158"/>
                  </a:cubicBezTo>
                  <a:cubicBezTo>
                    <a:pt x="124" y="175"/>
                    <a:pt x="104" y="183"/>
                    <a:pt x="80" y="183"/>
                  </a:cubicBezTo>
                  <a:cubicBezTo>
                    <a:pt x="55" y="183"/>
                    <a:pt x="35" y="174"/>
                    <a:pt x="21" y="158"/>
                  </a:cubicBezTo>
                  <a:cubicBezTo>
                    <a:pt x="7" y="141"/>
                    <a:pt x="0" y="119"/>
                    <a:pt x="0" y="91"/>
                  </a:cubicBezTo>
                  <a:close/>
                  <a:moveTo>
                    <a:pt x="33" y="91"/>
                  </a:moveTo>
                  <a:cubicBezTo>
                    <a:pt x="33" y="135"/>
                    <a:pt x="49" y="157"/>
                    <a:pt x="80" y="157"/>
                  </a:cubicBezTo>
                  <a:cubicBezTo>
                    <a:pt x="95" y="157"/>
                    <a:pt x="106" y="151"/>
                    <a:pt x="114" y="140"/>
                  </a:cubicBezTo>
                  <a:cubicBezTo>
                    <a:pt x="122" y="128"/>
                    <a:pt x="127" y="112"/>
                    <a:pt x="127" y="91"/>
                  </a:cubicBezTo>
                  <a:cubicBezTo>
                    <a:pt x="127" y="48"/>
                    <a:pt x="111" y="26"/>
                    <a:pt x="80" y="26"/>
                  </a:cubicBezTo>
                  <a:cubicBezTo>
                    <a:pt x="66" y="26"/>
                    <a:pt x="54" y="32"/>
                    <a:pt x="46" y="43"/>
                  </a:cubicBezTo>
                  <a:cubicBezTo>
                    <a:pt x="37" y="55"/>
                    <a:pt x="33" y="71"/>
                    <a:pt x="33" y="91"/>
                  </a:cubicBez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48" name="Google Shape;198;p16"/>
            <p:cNvSpPr/>
            <p:nvPr/>
          </p:nvSpPr>
          <p:spPr>
            <a:xfrm>
              <a:off x="6057" y="3212"/>
              <a:ext cx="32" cy="42"/>
            </a:xfrm>
            <a:custGeom>
              <a:avLst/>
              <a:gdLst/>
              <a:ahLst/>
              <a:cxnLst/>
              <a:rect l="l" t="t" r="r" b="b"/>
              <a:pathLst>
                <a:path w="139" h="179" extrusionOk="0">
                  <a:moveTo>
                    <a:pt x="108" y="179"/>
                  </a:moveTo>
                  <a:lnTo>
                    <a:pt x="108" y="77"/>
                  </a:lnTo>
                  <a:cubicBezTo>
                    <a:pt x="108" y="58"/>
                    <a:pt x="105" y="45"/>
                    <a:pt x="100" y="38"/>
                  </a:cubicBezTo>
                  <a:cubicBezTo>
                    <a:pt x="94" y="30"/>
                    <a:pt x="84" y="27"/>
                    <a:pt x="71" y="27"/>
                  </a:cubicBezTo>
                  <a:cubicBezTo>
                    <a:pt x="64" y="27"/>
                    <a:pt x="57" y="29"/>
                    <a:pt x="49" y="33"/>
                  </a:cubicBezTo>
                  <a:cubicBezTo>
                    <a:pt x="41" y="37"/>
                    <a:pt x="35" y="43"/>
                    <a:pt x="31" y="49"/>
                  </a:cubicBezTo>
                  <a:lnTo>
                    <a:pt x="31" y="179"/>
                  </a:lnTo>
                  <a:lnTo>
                    <a:pt x="0" y="179"/>
                  </a:lnTo>
                  <a:lnTo>
                    <a:pt x="0" y="4"/>
                  </a:lnTo>
                  <a:lnTo>
                    <a:pt x="21" y="4"/>
                  </a:lnTo>
                  <a:lnTo>
                    <a:pt x="31" y="26"/>
                  </a:lnTo>
                  <a:cubicBezTo>
                    <a:pt x="41" y="9"/>
                    <a:pt x="58" y="0"/>
                    <a:pt x="81" y="0"/>
                  </a:cubicBezTo>
                  <a:cubicBezTo>
                    <a:pt x="120" y="0"/>
                    <a:pt x="139" y="24"/>
                    <a:pt x="139" y="71"/>
                  </a:cubicBezTo>
                  <a:lnTo>
                    <a:pt x="139" y="179"/>
                  </a:lnTo>
                  <a:lnTo>
                    <a:pt x="108" y="179"/>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49" name="Google Shape;199;p16"/>
            <p:cNvSpPr/>
            <p:nvPr/>
          </p:nvSpPr>
          <p:spPr>
            <a:xfrm>
              <a:off x="6096" y="3196"/>
              <a:ext cx="35" cy="59"/>
            </a:xfrm>
            <a:custGeom>
              <a:avLst/>
              <a:gdLst/>
              <a:ahLst/>
              <a:cxnLst/>
              <a:rect l="l" t="t" r="r" b="b"/>
              <a:pathLst>
                <a:path w="153" h="252" extrusionOk="0">
                  <a:moveTo>
                    <a:pt x="122" y="248"/>
                  </a:moveTo>
                  <a:lnTo>
                    <a:pt x="122" y="235"/>
                  </a:lnTo>
                  <a:cubicBezTo>
                    <a:pt x="111" y="246"/>
                    <a:pt x="95" y="252"/>
                    <a:pt x="74" y="252"/>
                  </a:cubicBezTo>
                  <a:cubicBezTo>
                    <a:pt x="52" y="252"/>
                    <a:pt x="34" y="244"/>
                    <a:pt x="21" y="228"/>
                  </a:cubicBezTo>
                  <a:cubicBezTo>
                    <a:pt x="7" y="212"/>
                    <a:pt x="0" y="191"/>
                    <a:pt x="0" y="165"/>
                  </a:cubicBezTo>
                  <a:cubicBezTo>
                    <a:pt x="0" y="138"/>
                    <a:pt x="8" y="116"/>
                    <a:pt x="24" y="97"/>
                  </a:cubicBezTo>
                  <a:cubicBezTo>
                    <a:pt x="40" y="79"/>
                    <a:pt x="58" y="69"/>
                    <a:pt x="80" y="69"/>
                  </a:cubicBezTo>
                  <a:cubicBezTo>
                    <a:pt x="98" y="69"/>
                    <a:pt x="112" y="74"/>
                    <a:pt x="122" y="82"/>
                  </a:cubicBezTo>
                  <a:lnTo>
                    <a:pt x="122" y="0"/>
                  </a:lnTo>
                  <a:lnTo>
                    <a:pt x="153" y="0"/>
                  </a:lnTo>
                  <a:lnTo>
                    <a:pt x="153" y="248"/>
                  </a:lnTo>
                  <a:lnTo>
                    <a:pt x="122" y="248"/>
                  </a:lnTo>
                  <a:close/>
                  <a:moveTo>
                    <a:pt x="122" y="113"/>
                  </a:moveTo>
                  <a:cubicBezTo>
                    <a:pt x="114" y="101"/>
                    <a:pt x="103" y="96"/>
                    <a:pt x="89" y="96"/>
                  </a:cubicBezTo>
                  <a:cubicBezTo>
                    <a:pt x="73" y="96"/>
                    <a:pt x="59" y="102"/>
                    <a:pt x="49" y="114"/>
                  </a:cubicBezTo>
                  <a:cubicBezTo>
                    <a:pt x="38" y="127"/>
                    <a:pt x="33" y="143"/>
                    <a:pt x="33" y="162"/>
                  </a:cubicBezTo>
                  <a:cubicBezTo>
                    <a:pt x="33" y="204"/>
                    <a:pt x="52" y="225"/>
                    <a:pt x="91" y="225"/>
                  </a:cubicBezTo>
                  <a:cubicBezTo>
                    <a:pt x="96" y="225"/>
                    <a:pt x="102" y="224"/>
                    <a:pt x="109" y="221"/>
                  </a:cubicBezTo>
                  <a:cubicBezTo>
                    <a:pt x="116" y="218"/>
                    <a:pt x="120" y="214"/>
                    <a:pt x="122" y="211"/>
                  </a:cubicBezTo>
                  <a:lnTo>
                    <a:pt x="122" y="113"/>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50" name="Google Shape;200;p16"/>
            <p:cNvSpPr/>
            <p:nvPr/>
          </p:nvSpPr>
          <p:spPr>
            <a:xfrm>
              <a:off x="6135" y="3213"/>
              <a:ext cx="37" cy="57"/>
            </a:xfrm>
            <a:custGeom>
              <a:avLst/>
              <a:gdLst/>
              <a:ahLst/>
              <a:cxnLst/>
              <a:rect l="l" t="t" r="r" b="b"/>
              <a:pathLst>
                <a:path w="162" h="244" extrusionOk="0">
                  <a:moveTo>
                    <a:pt x="87" y="205"/>
                  </a:moveTo>
                  <a:cubicBezTo>
                    <a:pt x="83" y="216"/>
                    <a:pt x="75" y="226"/>
                    <a:pt x="62" y="233"/>
                  </a:cubicBezTo>
                  <a:cubicBezTo>
                    <a:pt x="49" y="241"/>
                    <a:pt x="34" y="244"/>
                    <a:pt x="18" y="244"/>
                  </a:cubicBezTo>
                  <a:lnTo>
                    <a:pt x="18" y="216"/>
                  </a:lnTo>
                  <a:cubicBezTo>
                    <a:pt x="31" y="216"/>
                    <a:pt x="42" y="213"/>
                    <a:pt x="52" y="207"/>
                  </a:cubicBezTo>
                  <a:cubicBezTo>
                    <a:pt x="61" y="201"/>
                    <a:pt x="66" y="194"/>
                    <a:pt x="66" y="185"/>
                  </a:cubicBezTo>
                  <a:cubicBezTo>
                    <a:pt x="66" y="176"/>
                    <a:pt x="64" y="166"/>
                    <a:pt x="61" y="157"/>
                  </a:cubicBezTo>
                  <a:cubicBezTo>
                    <a:pt x="57" y="147"/>
                    <a:pt x="53" y="136"/>
                    <a:pt x="47" y="122"/>
                  </a:cubicBezTo>
                  <a:lnTo>
                    <a:pt x="0" y="0"/>
                  </a:lnTo>
                  <a:lnTo>
                    <a:pt x="32" y="0"/>
                  </a:lnTo>
                  <a:lnTo>
                    <a:pt x="83" y="136"/>
                  </a:lnTo>
                  <a:lnTo>
                    <a:pt x="130" y="0"/>
                  </a:lnTo>
                  <a:lnTo>
                    <a:pt x="162" y="0"/>
                  </a:lnTo>
                  <a:lnTo>
                    <a:pt x="87" y="205"/>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51" name="Google Shape;201;p16"/>
            <p:cNvSpPr/>
            <p:nvPr/>
          </p:nvSpPr>
          <p:spPr>
            <a:xfrm>
              <a:off x="4856" y="3292"/>
              <a:ext cx="46" cy="58"/>
            </a:xfrm>
            <a:custGeom>
              <a:avLst/>
              <a:gdLst/>
              <a:ahLst/>
              <a:cxnLst/>
              <a:rect l="l" t="t" r="r" b="b"/>
              <a:pathLst>
                <a:path w="201" h="249" extrusionOk="0">
                  <a:moveTo>
                    <a:pt x="0" y="122"/>
                  </a:moveTo>
                  <a:cubicBezTo>
                    <a:pt x="0" y="87"/>
                    <a:pt x="9" y="58"/>
                    <a:pt x="26" y="35"/>
                  </a:cubicBezTo>
                  <a:cubicBezTo>
                    <a:pt x="44" y="11"/>
                    <a:pt x="67" y="0"/>
                    <a:pt x="97" y="0"/>
                  </a:cubicBezTo>
                  <a:cubicBezTo>
                    <a:pt x="131" y="0"/>
                    <a:pt x="156" y="10"/>
                    <a:pt x="174" y="32"/>
                  </a:cubicBezTo>
                  <a:cubicBezTo>
                    <a:pt x="192" y="54"/>
                    <a:pt x="201" y="84"/>
                    <a:pt x="201" y="122"/>
                  </a:cubicBezTo>
                  <a:cubicBezTo>
                    <a:pt x="201" y="162"/>
                    <a:pt x="192" y="193"/>
                    <a:pt x="174" y="215"/>
                  </a:cubicBezTo>
                  <a:cubicBezTo>
                    <a:pt x="156" y="237"/>
                    <a:pt x="130" y="249"/>
                    <a:pt x="97" y="249"/>
                  </a:cubicBezTo>
                  <a:cubicBezTo>
                    <a:pt x="67" y="249"/>
                    <a:pt x="43" y="237"/>
                    <a:pt x="26" y="213"/>
                  </a:cubicBezTo>
                  <a:cubicBezTo>
                    <a:pt x="9" y="190"/>
                    <a:pt x="0" y="159"/>
                    <a:pt x="0" y="122"/>
                  </a:cubicBezTo>
                  <a:close/>
                  <a:moveTo>
                    <a:pt x="35" y="122"/>
                  </a:moveTo>
                  <a:cubicBezTo>
                    <a:pt x="35" y="150"/>
                    <a:pt x="40" y="173"/>
                    <a:pt x="51" y="191"/>
                  </a:cubicBezTo>
                  <a:cubicBezTo>
                    <a:pt x="62" y="210"/>
                    <a:pt x="77" y="219"/>
                    <a:pt x="97" y="219"/>
                  </a:cubicBezTo>
                  <a:cubicBezTo>
                    <a:pt x="119" y="219"/>
                    <a:pt x="137" y="211"/>
                    <a:pt x="148" y="194"/>
                  </a:cubicBezTo>
                  <a:cubicBezTo>
                    <a:pt x="160" y="177"/>
                    <a:pt x="166" y="153"/>
                    <a:pt x="166" y="122"/>
                  </a:cubicBezTo>
                  <a:cubicBezTo>
                    <a:pt x="166" y="60"/>
                    <a:pt x="143" y="29"/>
                    <a:pt x="97" y="29"/>
                  </a:cubicBezTo>
                  <a:cubicBezTo>
                    <a:pt x="77" y="29"/>
                    <a:pt x="61" y="38"/>
                    <a:pt x="51" y="54"/>
                  </a:cubicBezTo>
                  <a:cubicBezTo>
                    <a:pt x="40" y="71"/>
                    <a:pt x="35" y="94"/>
                    <a:pt x="35" y="122"/>
                  </a:cubicBez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52" name="Google Shape;202;p16"/>
            <p:cNvSpPr/>
            <p:nvPr/>
          </p:nvSpPr>
          <p:spPr>
            <a:xfrm>
              <a:off x="4910" y="3307"/>
              <a:ext cx="35" cy="58"/>
            </a:xfrm>
            <a:custGeom>
              <a:avLst/>
              <a:gdLst/>
              <a:ahLst/>
              <a:cxnLst/>
              <a:rect l="l" t="t" r="r" b="b"/>
              <a:pathLst>
                <a:path w="153" h="248" extrusionOk="0">
                  <a:moveTo>
                    <a:pt x="31" y="170"/>
                  </a:moveTo>
                  <a:lnTo>
                    <a:pt x="31" y="248"/>
                  </a:lnTo>
                  <a:lnTo>
                    <a:pt x="0" y="248"/>
                  </a:lnTo>
                  <a:lnTo>
                    <a:pt x="0" y="4"/>
                  </a:lnTo>
                  <a:lnTo>
                    <a:pt x="31" y="4"/>
                  </a:lnTo>
                  <a:lnTo>
                    <a:pt x="31" y="18"/>
                  </a:lnTo>
                  <a:cubicBezTo>
                    <a:pt x="43" y="6"/>
                    <a:pt x="57" y="0"/>
                    <a:pt x="74" y="0"/>
                  </a:cubicBezTo>
                  <a:cubicBezTo>
                    <a:pt x="99" y="0"/>
                    <a:pt x="118" y="8"/>
                    <a:pt x="132" y="24"/>
                  </a:cubicBezTo>
                  <a:cubicBezTo>
                    <a:pt x="146" y="39"/>
                    <a:pt x="153" y="62"/>
                    <a:pt x="153" y="92"/>
                  </a:cubicBezTo>
                  <a:cubicBezTo>
                    <a:pt x="153" y="119"/>
                    <a:pt x="146" y="141"/>
                    <a:pt x="132" y="157"/>
                  </a:cubicBezTo>
                  <a:cubicBezTo>
                    <a:pt x="118" y="174"/>
                    <a:pt x="98" y="183"/>
                    <a:pt x="71" y="183"/>
                  </a:cubicBezTo>
                  <a:cubicBezTo>
                    <a:pt x="64" y="183"/>
                    <a:pt x="56" y="181"/>
                    <a:pt x="47" y="179"/>
                  </a:cubicBezTo>
                  <a:cubicBezTo>
                    <a:pt x="39" y="176"/>
                    <a:pt x="33" y="173"/>
                    <a:pt x="31" y="170"/>
                  </a:cubicBezTo>
                  <a:close/>
                  <a:moveTo>
                    <a:pt x="31" y="42"/>
                  </a:moveTo>
                  <a:lnTo>
                    <a:pt x="31" y="144"/>
                  </a:lnTo>
                  <a:cubicBezTo>
                    <a:pt x="33" y="147"/>
                    <a:pt x="37" y="150"/>
                    <a:pt x="44" y="153"/>
                  </a:cubicBezTo>
                  <a:cubicBezTo>
                    <a:pt x="50" y="155"/>
                    <a:pt x="56" y="157"/>
                    <a:pt x="62" y="157"/>
                  </a:cubicBezTo>
                  <a:cubicBezTo>
                    <a:pt x="101" y="157"/>
                    <a:pt x="120" y="135"/>
                    <a:pt x="120" y="91"/>
                  </a:cubicBezTo>
                  <a:cubicBezTo>
                    <a:pt x="120" y="69"/>
                    <a:pt x="116" y="52"/>
                    <a:pt x="106" y="42"/>
                  </a:cubicBezTo>
                  <a:cubicBezTo>
                    <a:pt x="97" y="32"/>
                    <a:pt x="83" y="27"/>
                    <a:pt x="62" y="27"/>
                  </a:cubicBezTo>
                  <a:cubicBezTo>
                    <a:pt x="58" y="27"/>
                    <a:pt x="53" y="28"/>
                    <a:pt x="46" y="31"/>
                  </a:cubicBezTo>
                  <a:cubicBezTo>
                    <a:pt x="40" y="34"/>
                    <a:pt x="35" y="38"/>
                    <a:pt x="31" y="42"/>
                  </a:cubicBez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53" name="Google Shape;203;p16"/>
            <p:cNvSpPr/>
            <p:nvPr/>
          </p:nvSpPr>
          <p:spPr>
            <a:xfrm>
              <a:off x="4949" y="3307"/>
              <a:ext cx="38" cy="43"/>
            </a:xfrm>
            <a:custGeom>
              <a:avLst/>
              <a:gdLst/>
              <a:ahLst/>
              <a:cxnLst/>
              <a:rect l="l" t="t" r="r" b="b"/>
              <a:pathLst>
                <a:path w="162" h="183" extrusionOk="0">
                  <a:moveTo>
                    <a:pt x="159" y="95"/>
                  </a:moveTo>
                  <a:lnTo>
                    <a:pt x="33" y="95"/>
                  </a:lnTo>
                  <a:cubicBezTo>
                    <a:pt x="33" y="115"/>
                    <a:pt x="38" y="131"/>
                    <a:pt x="50" y="142"/>
                  </a:cubicBezTo>
                  <a:cubicBezTo>
                    <a:pt x="60" y="152"/>
                    <a:pt x="72" y="157"/>
                    <a:pt x="88" y="157"/>
                  </a:cubicBezTo>
                  <a:cubicBezTo>
                    <a:pt x="106" y="157"/>
                    <a:pt x="121" y="151"/>
                    <a:pt x="133" y="141"/>
                  </a:cubicBezTo>
                  <a:lnTo>
                    <a:pt x="146" y="163"/>
                  </a:lnTo>
                  <a:cubicBezTo>
                    <a:pt x="141" y="168"/>
                    <a:pt x="134" y="172"/>
                    <a:pt x="124" y="176"/>
                  </a:cubicBezTo>
                  <a:cubicBezTo>
                    <a:pt x="111" y="181"/>
                    <a:pt x="97" y="183"/>
                    <a:pt x="82" y="183"/>
                  </a:cubicBezTo>
                  <a:cubicBezTo>
                    <a:pt x="60" y="183"/>
                    <a:pt x="41" y="175"/>
                    <a:pt x="26" y="160"/>
                  </a:cubicBezTo>
                  <a:cubicBezTo>
                    <a:pt x="8" y="144"/>
                    <a:pt x="0" y="122"/>
                    <a:pt x="0" y="94"/>
                  </a:cubicBezTo>
                  <a:cubicBezTo>
                    <a:pt x="0" y="65"/>
                    <a:pt x="9" y="41"/>
                    <a:pt x="26" y="24"/>
                  </a:cubicBezTo>
                  <a:cubicBezTo>
                    <a:pt x="42" y="8"/>
                    <a:pt x="61" y="0"/>
                    <a:pt x="82" y="0"/>
                  </a:cubicBezTo>
                  <a:cubicBezTo>
                    <a:pt x="107" y="0"/>
                    <a:pt x="127" y="7"/>
                    <a:pt x="141" y="22"/>
                  </a:cubicBezTo>
                  <a:cubicBezTo>
                    <a:pt x="155" y="35"/>
                    <a:pt x="162" y="53"/>
                    <a:pt x="162" y="76"/>
                  </a:cubicBezTo>
                  <a:cubicBezTo>
                    <a:pt x="162" y="83"/>
                    <a:pt x="161" y="89"/>
                    <a:pt x="159" y="95"/>
                  </a:cubicBezTo>
                  <a:close/>
                  <a:moveTo>
                    <a:pt x="84" y="27"/>
                  </a:moveTo>
                  <a:cubicBezTo>
                    <a:pt x="70" y="27"/>
                    <a:pt x="58" y="31"/>
                    <a:pt x="49" y="40"/>
                  </a:cubicBezTo>
                  <a:cubicBezTo>
                    <a:pt x="40" y="49"/>
                    <a:pt x="35" y="59"/>
                    <a:pt x="33" y="72"/>
                  </a:cubicBezTo>
                  <a:lnTo>
                    <a:pt x="131" y="72"/>
                  </a:lnTo>
                  <a:cubicBezTo>
                    <a:pt x="131" y="59"/>
                    <a:pt x="127" y="49"/>
                    <a:pt x="119" y="40"/>
                  </a:cubicBezTo>
                  <a:cubicBezTo>
                    <a:pt x="110" y="31"/>
                    <a:pt x="99" y="27"/>
                    <a:pt x="84" y="27"/>
                  </a:cubicBez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54" name="Google Shape;204;p16"/>
            <p:cNvSpPr/>
            <p:nvPr/>
          </p:nvSpPr>
          <p:spPr>
            <a:xfrm>
              <a:off x="4994" y="3307"/>
              <a:ext cx="24" cy="42"/>
            </a:xfrm>
            <a:custGeom>
              <a:avLst/>
              <a:gdLst/>
              <a:ahLst/>
              <a:cxnLst/>
              <a:rect l="l" t="t" r="r" b="b"/>
              <a:pathLst>
                <a:path w="106" h="180" extrusionOk="0">
                  <a:moveTo>
                    <a:pt x="93" y="34"/>
                  </a:moveTo>
                  <a:cubicBezTo>
                    <a:pt x="87" y="29"/>
                    <a:pt x="80" y="27"/>
                    <a:pt x="73" y="27"/>
                  </a:cubicBezTo>
                  <a:cubicBezTo>
                    <a:pt x="62" y="27"/>
                    <a:pt x="52" y="32"/>
                    <a:pt x="44" y="42"/>
                  </a:cubicBezTo>
                  <a:cubicBezTo>
                    <a:pt x="36" y="52"/>
                    <a:pt x="31" y="64"/>
                    <a:pt x="31" y="79"/>
                  </a:cubicBezTo>
                  <a:lnTo>
                    <a:pt x="31" y="180"/>
                  </a:lnTo>
                  <a:lnTo>
                    <a:pt x="0" y="180"/>
                  </a:lnTo>
                  <a:lnTo>
                    <a:pt x="0" y="4"/>
                  </a:lnTo>
                  <a:lnTo>
                    <a:pt x="31" y="4"/>
                  </a:lnTo>
                  <a:lnTo>
                    <a:pt x="31" y="32"/>
                  </a:lnTo>
                  <a:cubicBezTo>
                    <a:pt x="43" y="11"/>
                    <a:pt x="60" y="0"/>
                    <a:pt x="82" y="0"/>
                  </a:cubicBezTo>
                  <a:cubicBezTo>
                    <a:pt x="88" y="0"/>
                    <a:pt x="96" y="1"/>
                    <a:pt x="106" y="3"/>
                  </a:cubicBezTo>
                  <a:lnTo>
                    <a:pt x="93" y="34"/>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55" name="Google Shape;205;p16"/>
            <p:cNvSpPr/>
            <p:nvPr/>
          </p:nvSpPr>
          <p:spPr>
            <a:xfrm>
              <a:off x="5021" y="3307"/>
              <a:ext cx="34" cy="43"/>
            </a:xfrm>
            <a:custGeom>
              <a:avLst/>
              <a:gdLst/>
              <a:ahLst/>
              <a:cxnLst/>
              <a:rect l="l" t="t" r="r" b="b"/>
              <a:pathLst>
                <a:path w="151" h="183" extrusionOk="0">
                  <a:moveTo>
                    <a:pt x="109" y="159"/>
                  </a:moveTo>
                  <a:cubicBezTo>
                    <a:pt x="96" y="175"/>
                    <a:pt x="77" y="183"/>
                    <a:pt x="51" y="183"/>
                  </a:cubicBezTo>
                  <a:cubicBezTo>
                    <a:pt x="38" y="183"/>
                    <a:pt x="26" y="178"/>
                    <a:pt x="16" y="168"/>
                  </a:cubicBezTo>
                  <a:cubicBezTo>
                    <a:pt x="5" y="158"/>
                    <a:pt x="0" y="145"/>
                    <a:pt x="0" y="130"/>
                  </a:cubicBezTo>
                  <a:cubicBezTo>
                    <a:pt x="0" y="113"/>
                    <a:pt x="8" y="98"/>
                    <a:pt x="24" y="85"/>
                  </a:cubicBezTo>
                  <a:cubicBezTo>
                    <a:pt x="39" y="73"/>
                    <a:pt x="59" y="67"/>
                    <a:pt x="83" y="67"/>
                  </a:cubicBezTo>
                  <a:cubicBezTo>
                    <a:pt x="90" y="67"/>
                    <a:pt x="98" y="68"/>
                    <a:pt x="106" y="71"/>
                  </a:cubicBezTo>
                  <a:cubicBezTo>
                    <a:pt x="106" y="43"/>
                    <a:pt x="93" y="28"/>
                    <a:pt x="68" y="28"/>
                  </a:cubicBezTo>
                  <a:cubicBezTo>
                    <a:pt x="48" y="28"/>
                    <a:pt x="33" y="34"/>
                    <a:pt x="23" y="44"/>
                  </a:cubicBezTo>
                  <a:lnTo>
                    <a:pt x="10" y="18"/>
                  </a:lnTo>
                  <a:cubicBezTo>
                    <a:pt x="16" y="13"/>
                    <a:pt x="24" y="9"/>
                    <a:pt x="34" y="6"/>
                  </a:cubicBezTo>
                  <a:cubicBezTo>
                    <a:pt x="45" y="2"/>
                    <a:pt x="55" y="0"/>
                    <a:pt x="64" y="0"/>
                  </a:cubicBezTo>
                  <a:cubicBezTo>
                    <a:pt x="90" y="0"/>
                    <a:pt x="108" y="6"/>
                    <a:pt x="120" y="18"/>
                  </a:cubicBezTo>
                  <a:cubicBezTo>
                    <a:pt x="131" y="29"/>
                    <a:pt x="137" y="48"/>
                    <a:pt x="137" y="73"/>
                  </a:cubicBezTo>
                  <a:lnTo>
                    <a:pt x="137" y="136"/>
                  </a:lnTo>
                  <a:cubicBezTo>
                    <a:pt x="137" y="152"/>
                    <a:pt x="142" y="162"/>
                    <a:pt x="151" y="167"/>
                  </a:cubicBezTo>
                  <a:lnTo>
                    <a:pt x="151" y="183"/>
                  </a:lnTo>
                  <a:cubicBezTo>
                    <a:pt x="138" y="183"/>
                    <a:pt x="129" y="181"/>
                    <a:pt x="122" y="177"/>
                  </a:cubicBezTo>
                  <a:cubicBezTo>
                    <a:pt x="116" y="174"/>
                    <a:pt x="112" y="168"/>
                    <a:pt x="109" y="159"/>
                  </a:cubicBezTo>
                  <a:close/>
                  <a:moveTo>
                    <a:pt x="106" y="93"/>
                  </a:moveTo>
                  <a:cubicBezTo>
                    <a:pt x="96" y="91"/>
                    <a:pt x="89" y="90"/>
                    <a:pt x="85" y="90"/>
                  </a:cubicBezTo>
                  <a:cubicBezTo>
                    <a:pt x="69" y="90"/>
                    <a:pt x="56" y="94"/>
                    <a:pt x="47" y="102"/>
                  </a:cubicBezTo>
                  <a:cubicBezTo>
                    <a:pt x="37" y="110"/>
                    <a:pt x="32" y="120"/>
                    <a:pt x="32" y="131"/>
                  </a:cubicBezTo>
                  <a:cubicBezTo>
                    <a:pt x="32" y="149"/>
                    <a:pt x="42" y="158"/>
                    <a:pt x="64" y="158"/>
                  </a:cubicBezTo>
                  <a:cubicBezTo>
                    <a:pt x="80" y="158"/>
                    <a:pt x="94" y="151"/>
                    <a:pt x="106" y="136"/>
                  </a:cubicBezTo>
                  <a:lnTo>
                    <a:pt x="106" y="93"/>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56" name="Google Shape;206;p16"/>
            <p:cNvSpPr/>
            <p:nvPr/>
          </p:nvSpPr>
          <p:spPr>
            <a:xfrm>
              <a:off x="5060" y="3287"/>
              <a:ext cx="34" cy="63"/>
            </a:xfrm>
            <a:custGeom>
              <a:avLst/>
              <a:gdLst/>
              <a:ahLst/>
              <a:cxnLst/>
              <a:rect l="l" t="t" r="r" b="b"/>
              <a:pathLst>
                <a:path w="145" h="270" extrusionOk="0">
                  <a:moveTo>
                    <a:pt x="144" y="105"/>
                  </a:moveTo>
                  <a:lnTo>
                    <a:pt x="128" y="127"/>
                  </a:lnTo>
                  <a:cubicBezTo>
                    <a:pt x="125" y="124"/>
                    <a:pt x="120" y="121"/>
                    <a:pt x="112" y="118"/>
                  </a:cubicBezTo>
                  <a:cubicBezTo>
                    <a:pt x="103" y="115"/>
                    <a:pt x="96" y="114"/>
                    <a:pt x="88" y="114"/>
                  </a:cubicBezTo>
                  <a:cubicBezTo>
                    <a:pt x="71" y="114"/>
                    <a:pt x="57" y="120"/>
                    <a:pt x="47" y="131"/>
                  </a:cubicBezTo>
                  <a:cubicBezTo>
                    <a:pt x="37" y="143"/>
                    <a:pt x="32" y="160"/>
                    <a:pt x="32" y="180"/>
                  </a:cubicBezTo>
                  <a:cubicBezTo>
                    <a:pt x="32" y="201"/>
                    <a:pt x="38" y="217"/>
                    <a:pt x="48" y="227"/>
                  </a:cubicBezTo>
                  <a:cubicBezTo>
                    <a:pt x="58" y="238"/>
                    <a:pt x="72" y="244"/>
                    <a:pt x="90" y="244"/>
                  </a:cubicBezTo>
                  <a:cubicBezTo>
                    <a:pt x="104" y="244"/>
                    <a:pt x="118" y="238"/>
                    <a:pt x="132" y="227"/>
                  </a:cubicBezTo>
                  <a:lnTo>
                    <a:pt x="145" y="254"/>
                  </a:lnTo>
                  <a:cubicBezTo>
                    <a:pt x="128" y="264"/>
                    <a:pt x="107" y="270"/>
                    <a:pt x="83" y="270"/>
                  </a:cubicBezTo>
                  <a:cubicBezTo>
                    <a:pt x="59" y="270"/>
                    <a:pt x="39" y="262"/>
                    <a:pt x="23" y="246"/>
                  </a:cubicBezTo>
                  <a:cubicBezTo>
                    <a:pt x="7" y="230"/>
                    <a:pt x="0" y="208"/>
                    <a:pt x="0" y="180"/>
                  </a:cubicBezTo>
                  <a:cubicBezTo>
                    <a:pt x="0" y="152"/>
                    <a:pt x="8" y="130"/>
                    <a:pt x="24" y="113"/>
                  </a:cubicBezTo>
                  <a:cubicBezTo>
                    <a:pt x="40" y="96"/>
                    <a:pt x="63" y="87"/>
                    <a:pt x="91" y="87"/>
                  </a:cubicBezTo>
                  <a:cubicBezTo>
                    <a:pt x="100" y="87"/>
                    <a:pt x="110" y="89"/>
                    <a:pt x="120" y="93"/>
                  </a:cubicBezTo>
                  <a:cubicBezTo>
                    <a:pt x="131" y="97"/>
                    <a:pt x="139" y="101"/>
                    <a:pt x="144" y="105"/>
                  </a:cubicBezTo>
                  <a:close/>
                  <a:moveTo>
                    <a:pt x="140" y="1"/>
                  </a:moveTo>
                  <a:lnTo>
                    <a:pt x="90" y="56"/>
                  </a:lnTo>
                  <a:lnTo>
                    <a:pt x="72" y="56"/>
                  </a:lnTo>
                  <a:lnTo>
                    <a:pt x="23" y="0"/>
                  </a:lnTo>
                  <a:lnTo>
                    <a:pt x="52" y="0"/>
                  </a:lnTo>
                  <a:lnTo>
                    <a:pt x="81" y="32"/>
                  </a:lnTo>
                  <a:lnTo>
                    <a:pt x="108" y="1"/>
                  </a:lnTo>
                  <a:lnTo>
                    <a:pt x="140" y="1"/>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57" name="Google Shape;207;p16"/>
            <p:cNvSpPr/>
            <p:nvPr/>
          </p:nvSpPr>
          <p:spPr>
            <a:xfrm>
              <a:off x="5101" y="3307"/>
              <a:ext cx="32" cy="42"/>
            </a:xfrm>
            <a:custGeom>
              <a:avLst/>
              <a:gdLst/>
              <a:ahLst/>
              <a:cxnLst/>
              <a:rect l="l" t="t" r="r" b="b"/>
              <a:pathLst>
                <a:path w="139" h="180" extrusionOk="0">
                  <a:moveTo>
                    <a:pt x="108" y="180"/>
                  </a:moveTo>
                  <a:lnTo>
                    <a:pt x="108" y="77"/>
                  </a:lnTo>
                  <a:cubicBezTo>
                    <a:pt x="108" y="59"/>
                    <a:pt x="105" y="45"/>
                    <a:pt x="99" y="38"/>
                  </a:cubicBezTo>
                  <a:cubicBezTo>
                    <a:pt x="94" y="30"/>
                    <a:pt x="84" y="27"/>
                    <a:pt x="71" y="27"/>
                  </a:cubicBezTo>
                  <a:cubicBezTo>
                    <a:pt x="64" y="27"/>
                    <a:pt x="57" y="29"/>
                    <a:pt x="49" y="33"/>
                  </a:cubicBezTo>
                  <a:cubicBezTo>
                    <a:pt x="41" y="37"/>
                    <a:pt x="35" y="43"/>
                    <a:pt x="31" y="49"/>
                  </a:cubicBezTo>
                  <a:lnTo>
                    <a:pt x="31" y="180"/>
                  </a:lnTo>
                  <a:lnTo>
                    <a:pt x="0" y="180"/>
                  </a:lnTo>
                  <a:lnTo>
                    <a:pt x="0" y="4"/>
                  </a:lnTo>
                  <a:lnTo>
                    <a:pt x="21" y="4"/>
                  </a:lnTo>
                  <a:lnTo>
                    <a:pt x="31" y="26"/>
                  </a:lnTo>
                  <a:cubicBezTo>
                    <a:pt x="41" y="9"/>
                    <a:pt x="58" y="0"/>
                    <a:pt x="81" y="0"/>
                  </a:cubicBezTo>
                  <a:cubicBezTo>
                    <a:pt x="120" y="0"/>
                    <a:pt x="139" y="24"/>
                    <a:pt x="139" y="71"/>
                  </a:cubicBezTo>
                  <a:lnTo>
                    <a:pt x="139" y="180"/>
                  </a:lnTo>
                  <a:lnTo>
                    <a:pt x="108" y="180"/>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58" name="Google Shape;208;p16"/>
            <p:cNvSpPr/>
            <p:nvPr/>
          </p:nvSpPr>
          <p:spPr>
            <a:xfrm>
              <a:off x="5140" y="3287"/>
              <a:ext cx="18" cy="62"/>
            </a:xfrm>
            <a:custGeom>
              <a:avLst/>
              <a:gdLst/>
              <a:ahLst/>
              <a:cxnLst/>
              <a:rect l="l" t="t" r="r" b="b"/>
              <a:pathLst>
                <a:path w="76" h="266" extrusionOk="0">
                  <a:moveTo>
                    <a:pt x="25" y="266"/>
                  </a:moveTo>
                  <a:lnTo>
                    <a:pt x="25" y="116"/>
                  </a:lnTo>
                  <a:lnTo>
                    <a:pt x="0" y="116"/>
                  </a:lnTo>
                  <a:lnTo>
                    <a:pt x="0" y="90"/>
                  </a:lnTo>
                  <a:lnTo>
                    <a:pt x="56" y="90"/>
                  </a:lnTo>
                  <a:lnTo>
                    <a:pt x="56" y="266"/>
                  </a:lnTo>
                  <a:lnTo>
                    <a:pt x="25" y="266"/>
                  </a:lnTo>
                  <a:close/>
                  <a:moveTo>
                    <a:pt x="76" y="0"/>
                  </a:moveTo>
                  <a:lnTo>
                    <a:pt x="39" y="55"/>
                  </a:lnTo>
                  <a:lnTo>
                    <a:pt x="16" y="55"/>
                  </a:lnTo>
                  <a:lnTo>
                    <a:pt x="44" y="0"/>
                  </a:lnTo>
                  <a:lnTo>
                    <a:pt x="76" y="0"/>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59" name="Google Shape;209;p16"/>
            <p:cNvSpPr/>
            <p:nvPr/>
          </p:nvSpPr>
          <p:spPr>
            <a:xfrm>
              <a:off x="5187" y="3307"/>
              <a:ext cx="35" cy="58"/>
            </a:xfrm>
            <a:custGeom>
              <a:avLst/>
              <a:gdLst/>
              <a:ahLst/>
              <a:cxnLst/>
              <a:rect l="l" t="t" r="r" b="b"/>
              <a:pathLst>
                <a:path w="153" h="248" extrusionOk="0">
                  <a:moveTo>
                    <a:pt x="31" y="170"/>
                  </a:moveTo>
                  <a:lnTo>
                    <a:pt x="31" y="248"/>
                  </a:lnTo>
                  <a:lnTo>
                    <a:pt x="0" y="248"/>
                  </a:lnTo>
                  <a:lnTo>
                    <a:pt x="0" y="4"/>
                  </a:lnTo>
                  <a:lnTo>
                    <a:pt x="31" y="4"/>
                  </a:lnTo>
                  <a:lnTo>
                    <a:pt x="31" y="18"/>
                  </a:lnTo>
                  <a:cubicBezTo>
                    <a:pt x="43" y="6"/>
                    <a:pt x="57" y="0"/>
                    <a:pt x="74" y="0"/>
                  </a:cubicBezTo>
                  <a:cubicBezTo>
                    <a:pt x="99" y="0"/>
                    <a:pt x="118" y="8"/>
                    <a:pt x="132" y="24"/>
                  </a:cubicBezTo>
                  <a:cubicBezTo>
                    <a:pt x="146" y="39"/>
                    <a:pt x="153" y="62"/>
                    <a:pt x="153" y="92"/>
                  </a:cubicBezTo>
                  <a:cubicBezTo>
                    <a:pt x="153" y="119"/>
                    <a:pt x="146" y="141"/>
                    <a:pt x="132" y="157"/>
                  </a:cubicBezTo>
                  <a:cubicBezTo>
                    <a:pt x="118" y="174"/>
                    <a:pt x="98" y="183"/>
                    <a:pt x="71" y="183"/>
                  </a:cubicBezTo>
                  <a:cubicBezTo>
                    <a:pt x="64" y="183"/>
                    <a:pt x="56" y="181"/>
                    <a:pt x="47" y="179"/>
                  </a:cubicBezTo>
                  <a:cubicBezTo>
                    <a:pt x="39" y="176"/>
                    <a:pt x="33" y="173"/>
                    <a:pt x="31" y="170"/>
                  </a:cubicBezTo>
                  <a:close/>
                  <a:moveTo>
                    <a:pt x="31" y="42"/>
                  </a:moveTo>
                  <a:lnTo>
                    <a:pt x="31" y="144"/>
                  </a:lnTo>
                  <a:cubicBezTo>
                    <a:pt x="33" y="147"/>
                    <a:pt x="37" y="150"/>
                    <a:pt x="43" y="153"/>
                  </a:cubicBezTo>
                  <a:cubicBezTo>
                    <a:pt x="50" y="155"/>
                    <a:pt x="56" y="157"/>
                    <a:pt x="62" y="157"/>
                  </a:cubicBezTo>
                  <a:cubicBezTo>
                    <a:pt x="101" y="157"/>
                    <a:pt x="120" y="135"/>
                    <a:pt x="120" y="91"/>
                  </a:cubicBezTo>
                  <a:cubicBezTo>
                    <a:pt x="120" y="69"/>
                    <a:pt x="115" y="52"/>
                    <a:pt x="106" y="42"/>
                  </a:cubicBezTo>
                  <a:cubicBezTo>
                    <a:pt x="97" y="32"/>
                    <a:pt x="82" y="27"/>
                    <a:pt x="62" y="27"/>
                  </a:cubicBezTo>
                  <a:cubicBezTo>
                    <a:pt x="58" y="27"/>
                    <a:pt x="52" y="28"/>
                    <a:pt x="46" y="31"/>
                  </a:cubicBezTo>
                  <a:cubicBezTo>
                    <a:pt x="40" y="34"/>
                    <a:pt x="35" y="38"/>
                    <a:pt x="31" y="42"/>
                  </a:cubicBez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60" name="Google Shape;210;p16"/>
            <p:cNvSpPr/>
            <p:nvPr/>
          </p:nvSpPr>
          <p:spPr>
            <a:xfrm>
              <a:off x="5230" y="3307"/>
              <a:ext cx="24" cy="42"/>
            </a:xfrm>
            <a:custGeom>
              <a:avLst/>
              <a:gdLst/>
              <a:ahLst/>
              <a:cxnLst/>
              <a:rect l="l" t="t" r="r" b="b"/>
              <a:pathLst>
                <a:path w="106" h="180" extrusionOk="0">
                  <a:moveTo>
                    <a:pt x="93" y="34"/>
                  </a:moveTo>
                  <a:cubicBezTo>
                    <a:pt x="86" y="29"/>
                    <a:pt x="79" y="27"/>
                    <a:pt x="72" y="27"/>
                  </a:cubicBezTo>
                  <a:cubicBezTo>
                    <a:pt x="61" y="27"/>
                    <a:pt x="51" y="32"/>
                    <a:pt x="43" y="42"/>
                  </a:cubicBezTo>
                  <a:cubicBezTo>
                    <a:pt x="35" y="52"/>
                    <a:pt x="31" y="64"/>
                    <a:pt x="31" y="79"/>
                  </a:cubicBezTo>
                  <a:lnTo>
                    <a:pt x="31" y="180"/>
                  </a:lnTo>
                  <a:lnTo>
                    <a:pt x="0" y="180"/>
                  </a:lnTo>
                  <a:lnTo>
                    <a:pt x="0" y="4"/>
                  </a:lnTo>
                  <a:lnTo>
                    <a:pt x="31" y="4"/>
                  </a:lnTo>
                  <a:lnTo>
                    <a:pt x="31" y="32"/>
                  </a:lnTo>
                  <a:cubicBezTo>
                    <a:pt x="42" y="11"/>
                    <a:pt x="59" y="0"/>
                    <a:pt x="81" y="0"/>
                  </a:cubicBezTo>
                  <a:cubicBezTo>
                    <a:pt x="87" y="0"/>
                    <a:pt x="95" y="1"/>
                    <a:pt x="106" y="3"/>
                  </a:cubicBezTo>
                  <a:lnTo>
                    <a:pt x="93" y="34"/>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61" name="Google Shape;211;p16"/>
            <p:cNvSpPr/>
            <p:nvPr/>
          </p:nvSpPr>
          <p:spPr>
            <a:xfrm>
              <a:off x="5256" y="3307"/>
              <a:ext cx="37" cy="43"/>
            </a:xfrm>
            <a:custGeom>
              <a:avLst/>
              <a:gdLst/>
              <a:ahLst/>
              <a:cxnLst/>
              <a:rect l="l" t="t" r="r" b="b"/>
              <a:pathLst>
                <a:path w="159" h="183" extrusionOk="0">
                  <a:moveTo>
                    <a:pt x="0" y="91"/>
                  </a:moveTo>
                  <a:cubicBezTo>
                    <a:pt x="0" y="64"/>
                    <a:pt x="8" y="42"/>
                    <a:pt x="22" y="25"/>
                  </a:cubicBezTo>
                  <a:cubicBezTo>
                    <a:pt x="37" y="9"/>
                    <a:pt x="56" y="0"/>
                    <a:pt x="80" y="0"/>
                  </a:cubicBezTo>
                  <a:cubicBezTo>
                    <a:pt x="105" y="0"/>
                    <a:pt x="125" y="8"/>
                    <a:pt x="139" y="24"/>
                  </a:cubicBezTo>
                  <a:cubicBezTo>
                    <a:pt x="152" y="40"/>
                    <a:pt x="159" y="63"/>
                    <a:pt x="159" y="91"/>
                  </a:cubicBezTo>
                  <a:cubicBezTo>
                    <a:pt x="159" y="120"/>
                    <a:pt x="152" y="142"/>
                    <a:pt x="138" y="158"/>
                  </a:cubicBezTo>
                  <a:cubicBezTo>
                    <a:pt x="124" y="175"/>
                    <a:pt x="105" y="183"/>
                    <a:pt x="80" y="183"/>
                  </a:cubicBezTo>
                  <a:cubicBezTo>
                    <a:pt x="55" y="183"/>
                    <a:pt x="35" y="175"/>
                    <a:pt x="21" y="158"/>
                  </a:cubicBezTo>
                  <a:cubicBezTo>
                    <a:pt x="7" y="141"/>
                    <a:pt x="0" y="119"/>
                    <a:pt x="0" y="91"/>
                  </a:cubicBezTo>
                  <a:close/>
                  <a:moveTo>
                    <a:pt x="33" y="91"/>
                  </a:moveTo>
                  <a:cubicBezTo>
                    <a:pt x="33" y="135"/>
                    <a:pt x="49" y="157"/>
                    <a:pt x="80" y="157"/>
                  </a:cubicBezTo>
                  <a:cubicBezTo>
                    <a:pt x="95" y="157"/>
                    <a:pt x="106" y="151"/>
                    <a:pt x="114" y="140"/>
                  </a:cubicBezTo>
                  <a:cubicBezTo>
                    <a:pt x="123" y="128"/>
                    <a:pt x="127" y="112"/>
                    <a:pt x="127" y="91"/>
                  </a:cubicBezTo>
                  <a:cubicBezTo>
                    <a:pt x="127" y="48"/>
                    <a:pt x="111" y="26"/>
                    <a:pt x="80" y="26"/>
                  </a:cubicBezTo>
                  <a:cubicBezTo>
                    <a:pt x="66" y="26"/>
                    <a:pt x="54" y="32"/>
                    <a:pt x="46" y="43"/>
                  </a:cubicBezTo>
                  <a:cubicBezTo>
                    <a:pt x="37" y="55"/>
                    <a:pt x="33" y="71"/>
                    <a:pt x="33" y="91"/>
                  </a:cubicBez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62" name="Google Shape;212;p16"/>
            <p:cNvSpPr/>
            <p:nvPr/>
          </p:nvSpPr>
          <p:spPr>
            <a:xfrm>
              <a:off x="5298" y="3305"/>
              <a:ext cx="33" cy="60"/>
            </a:xfrm>
            <a:custGeom>
              <a:avLst/>
              <a:gdLst/>
              <a:ahLst/>
              <a:cxnLst/>
              <a:rect l="l" t="t" r="r" b="b"/>
              <a:pathLst>
                <a:path w="146" h="256" extrusionOk="0">
                  <a:moveTo>
                    <a:pt x="3" y="236"/>
                  </a:moveTo>
                  <a:lnTo>
                    <a:pt x="20" y="211"/>
                  </a:lnTo>
                  <a:cubicBezTo>
                    <a:pt x="38" y="223"/>
                    <a:pt x="55" y="229"/>
                    <a:pt x="70" y="229"/>
                  </a:cubicBezTo>
                  <a:cubicBezTo>
                    <a:pt x="84" y="229"/>
                    <a:pt x="95" y="226"/>
                    <a:pt x="104" y="222"/>
                  </a:cubicBezTo>
                  <a:cubicBezTo>
                    <a:pt x="112" y="217"/>
                    <a:pt x="116" y="211"/>
                    <a:pt x="116" y="203"/>
                  </a:cubicBezTo>
                  <a:cubicBezTo>
                    <a:pt x="116" y="189"/>
                    <a:pt x="105" y="182"/>
                    <a:pt x="85" y="182"/>
                  </a:cubicBezTo>
                  <a:cubicBezTo>
                    <a:pt x="81" y="182"/>
                    <a:pt x="75" y="183"/>
                    <a:pt x="66" y="185"/>
                  </a:cubicBezTo>
                  <a:cubicBezTo>
                    <a:pt x="57" y="186"/>
                    <a:pt x="49" y="187"/>
                    <a:pt x="44" y="187"/>
                  </a:cubicBezTo>
                  <a:cubicBezTo>
                    <a:pt x="19" y="187"/>
                    <a:pt x="7" y="178"/>
                    <a:pt x="7" y="159"/>
                  </a:cubicBezTo>
                  <a:cubicBezTo>
                    <a:pt x="7" y="153"/>
                    <a:pt x="10" y="148"/>
                    <a:pt x="16" y="143"/>
                  </a:cubicBezTo>
                  <a:cubicBezTo>
                    <a:pt x="22" y="139"/>
                    <a:pt x="29" y="135"/>
                    <a:pt x="37" y="133"/>
                  </a:cubicBezTo>
                  <a:cubicBezTo>
                    <a:pt x="13" y="122"/>
                    <a:pt x="0" y="101"/>
                    <a:pt x="0" y="73"/>
                  </a:cubicBezTo>
                  <a:cubicBezTo>
                    <a:pt x="0" y="54"/>
                    <a:pt x="7" y="39"/>
                    <a:pt x="20" y="27"/>
                  </a:cubicBezTo>
                  <a:cubicBezTo>
                    <a:pt x="32" y="15"/>
                    <a:pt x="48" y="8"/>
                    <a:pt x="67" y="8"/>
                  </a:cubicBezTo>
                  <a:cubicBezTo>
                    <a:pt x="84" y="8"/>
                    <a:pt x="98" y="12"/>
                    <a:pt x="108" y="19"/>
                  </a:cubicBezTo>
                  <a:lnTo>
                    <a:pt x="123" y="0"/>
                  </a:lnTo>
                  <a:lnTo>
                    <a:pt x="144" y="20"/>
                  </a:lnTo>
                  <a:lnTo>
                    <a:pt x="125" y="34"/>
                  </a:lnTo>
                  <a:cubicBezTo>
                    <a:pt x="133" y="44"/>
                    <a:pt x="137" y="58"/>
                    <a:pt x="137" y="74"/>
                  </a:cubicBezTo>
                  <a:cubicBezTo>
                    <a:pt x="137" y="92"/>
                    <a:pt x="131" y="107"/>
                    <a:pt x="120" y="119"/>
                  </a:cubicBezTo>
                  <a:cubicBezTo>
                    <a:pt x="109" y="131"/>
                    <a:pt x="95" y="138"/>
                    <a:pt x="77" y="140"/>
                  </a:cubicBezTo>
                  <a:lnTo>
                    <a:pt x="51" y="142"/>
                  </a:lnTo>
                  <a:cubicBezTo>
                    <a:pt x="48" y="143"/>
                    <a:pt x="44" y="144"/>
                    <a:pt x="39" y="146"/>
                  </a:cubicBezTo>
                  <a:cubicBezTo>
                    <a:pt x="33" y="148"/>
                    <a:pt x="31" y="151"/>
                    <a:pt x="31" y="154"/>
                  </a:cubicBezTo>
                  <a:cubicBezTo>
                    <a:pt x="31" y="158"/>
                    <a:pt x="36" y="161"/>
                    <a:pt x="47" y="161"/>
                  </a:cubicBezTo>
                  <a:cubicBezTo>
                    <a:pt x="52" y="161"/>
                    <a:pt x="59" y="160"/>
                    <a:pt x="69" y="158"/>
                  </a:cubicBezTo>
                  <a:cubicBezTo>
                    <a:pt x="79" y="156"/>
                    <a:pt x="86" y="156"/>
                    <a:pt x="91" y="156"/>
                  </a:cubicBezTo>
                  <a:cubicBezTo>
                    <a:pt x="108" y="156"/>
                    <a:pt x="122" y="160"/>
                    <a:pt x="132" y="168"/>
                  </a:cubicBezTo>
                  <a:cubicBezTo>
                    <a:pt x="141" y="176"/>
                    <a:pt x="146" y="188"/>
                    <a:pt x="146" y="202"/>
                  </a:cubicBezTo>
                  <a:cubicBezTo>
                    <a:pt x="146" y="219"/>
                    <a:pt x="139" y="232"/>
                    <a:pt x="124" y="242"/>
                  </a:cubicBezTo>
                  <a:cubicBezTo>
                    <a:pt x="110" y="252"/>
                    <a:pt x="92" y="256"/>
                    <a:pt x="69" y="256"/>
                  </a:cubicBezTo>
                  <a:cubicBezTo>
                    <a:pt x="58" y="256"/>
                    <a:pt x="46" y="254"/>
                    <a:pt x="33" y="250"/>
                  </a:cubicBezTo>
                  <a:cubicBezTo>
                    <a:pt x="21" y="246"/>
                    <a:pt x="11" y="241"/>
                    <a:pt x="3" y="236"/>
                  </a:cubicBezTo>
                  <a:close/>
                  <a:moveTo>
                    <a:pt x="69" y="34"/>
                  </a:moveTo>
                  <a:cubicBezTo>
                    <a:pt x="58" y="34"/>
                    <a:pt x="49" y="37"/>
                    <a:pt x="43" y="45"/>
                  </a:cubicBezTo>
                  <a:cubicBezTo>
                    <a:pt x="36" y="53"/>
                    <a:pt x="32" y="62"/>
                    <a:pt x="32" y="73"/>
                  </a:cubicBezTo>
                  <a:cubicBezTo>
                    <a:pt x="32" y="85"/>
                    <a:pt x="36" y="95"/>
                    <a:pt x="42" y="103"/>
                  </a:cubicBezTo>
                  <a:cubicBezTo>
                    <a:pt x="49" y="111"/>
                    <a:pt x="58" y="115"/>
                    <a:pt x="69" y="115"/>
                  </a:cubicBezTo>
                  <a:cubicBezTo>
                    <a:pt x="80" y="115"/>
                    <a:pt x="89" y="112"/>
                    <a:pt x="95" y="104"/>
                  </a:cubicBezTo>
                  <a:cubicBezTo>
                    <a:pt x="101" y="96"/>
                    <a:pt x="104" y="86"/>
                    <a:pt x="104" y="73"/>
                  </a:cubicBezTo>
                  <a:cubicBezTo>
                    <a:pt x="104" y="62"/>
                    <a:pt x="101" y="53"/>
                    <a:pt x="94" y="45"/>
                  </a:cubicBezTo>
                  <a:cubicBezTo>
                    <a:pt x="88" y="37"/>
                    <a:pt x="79" y="34"/>
                    <a:pt x="69" y="34"/>
                  </a:cubicBez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63" name="Google Shape;213;p16"/>
            <p:cNvSpPr/>
            <p:nvPr/>
          </p:nvSpPr>
          <p:spPr>
            <a:xfrm>
              <a:off x="5339" y="3307"/>
              <a:ext cx="24" cy="42"/>
            </a:xfrm>
            <a:custGeom>
              <a:avLst/>
              <a:gdLst/>
              <a:ahLst/>
              <a:cxnLst/>
              <a:rect l="l" t="t" r="r" b="b"/>
              <a:pathLst>
                <a:path w="106" h="180" extrusionOk="0">
                  <a:moveTo>
                    <a:pt x="93" y="34"/>
                  </a:moveTo>
                  <a:cubicBezTo>
                    <a:pt x="86" y="29"/>
                    <a:pt x="79" y="27"/>
                    <a:pt x="72" y="27"/>
                  </a:cubicBezTo>
                  <a:cubicBezTo>
                    <a:pt x="61" y="27"/>
                    <a:pt x="52" y="32"/>
                    <a:pt x="43" y="42"/>
                  </a:cubicBezTo>
                  <a:cubicBezTo>
                    <a:pt x="35" y="52"/>
                    <a:pt x="31" y="64"/>
                    <a:pt x="31" y="79"/>
                  </a:cubicBezTo>
                  <a:lnTo>
                    <a:pt x="31" y="180"/>
                  </a:lnTo>
                  <a:lnTo>
                    <a:pt x="0" y="180"/>
                  </a:lnTo>
                  <a:lnTo>
                    <a:pt x="0" y="4"/>
                  </a:lnTo>
                  <a:lnTo>
                    <a:pt x="31" y="4"/>
                  </a:lnTo>
                  <a:lnTo>
                    <a:pt x="31" y="32"/>
                  </a:lnTo>
                  <a:cubicBezTo>
                    <a:pt x="42" y="11"/>
                    <a:pt x="59" y="0"/>
                    <a:pt x="82" y="0"/>
                  </a:cubicBezTo>
                  <a:cubicBezTo>
                    <a:pt x="87" y="0"/>
                    <a:pt x="95" y="1"/>
                    <a:pt x="106" y="3"/>
                  </a:cubicBezTo>
                  <a:lnTo>
                    <a:pt x="93" y="34"/>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64" name="Google Shape;214;p16"/>
            <p:cNvSpPr/>
            <p:nvPr/>
          </p:nvSpPr>
          <p:spPr>
            <a:xfrm>
              <a:off x="5366" y="3307"/>
              <a:ext cx="34" cy="43"/>
            </a:xfrm>
            <a:custGeom>
              <a:avLst/>
              <a:gdLst/>
              <a:ahLst/>
              <a:cxnLst/>
              <a:rect l="l" t="t" r="r" b="b"/>
              <a:pathLst>
                <a:path w="150" h="183" extrusionOk="0">
                  <a:moveTo>
                    <a:pt x="108" y="159"/>
                  </a:moveTo>
                  <a:cubicBezTo>
                    <a:pt x="96" y="175"/>
                    <a:pt x="77" y="183"/>
                    <a:pt x="51" y="183"/>
                  </a:cubicBezTo>
                  <a:cubicBezTo>
                    <a:pt x="37" y="183"/>
                    <a:pt x="25" y="178"/>
                    <a:pt x="15" y="168"/>
                  </a:cubicBezTo>
                  <a:cubicBezTo>
                    <a:pt x="5" y="158"/>
                    <a:pt x="0" y="145"/>
                    <a:pt x="0" y="130"/>
                  </a:cubicBezTo>
                  <a:cubicBezTo>
                    <a:pt x="0" y="113"/>
                    <a:pt x="8" y="98"/>
                    <a:pt x="23" y="85"/>
                  </a:cubicBezTo>
                  <a:cubicBezTo>
                    <a:pt x="39" y="73"/>
                    <a:pt x="59" y="67"/>
                    <a:pt x="83" y="67"/>
                  </a:cubicBezTo>
                  <a:cubicBezTo>
                    <a:pt x="90" y="67"/>
                    <a:pt x="97" y="68"/>
                    <a:pt x="105" y="71"/>
                  </a:cubicBezTo>
                  <a:cubicBezTo>
                    <a:pt x="105" y="43"/>
                    <a:pt x="93" y="28"/>
                    <a:pt x="67" y="28"/>
                  </a:cubicBezTo>
                  <a:cubicBezTo>
                    <a:pt x="48" y="28"/>
                    <a:pt x="33" y="34"/>
                    <a:pt x="22" y="44"/>
                  </a:cubicBezTo>
                  <a:lnTo>
                    <a:pt x="9" y="18"/>
                  </a:lnTo>
                  <a:cubicBezTo>
                    <a:pt x="15" y="13"/>
                    <a:pt x="23" y="9"/>
                    <a:pt x="34" y="6"/>
                  </a:cubicBezTo>
                  <a:cubicBezTo>
                    <a:pt x="44" y="2"/>
                    <a:pt x="54" y="0"/>
                    <a:pt x="64" y="0"/>
                  </a:cubicBezTo>
                  <a:cubicBezTo>
                    <a:pt x="89" y="0"/>
                    <a:pt x="108" y="6"/>
                    <a:pt x="119" y="18"/>
                  </a:cubicBezTo>
                  <a:cubicBezTo>
                    <a:pt x="131" y="29"/>
                    <a:pt x="137" y="48"/>
                    <a:pt x="137" y="73"/>
                  </a:cubicBezTo>
                  <a:lnTo>
                    <a:pt x="137" y="136"/>
                  </a:lnTo>
                  <a:cubicBezTo>
                    <a:pt x="137" y="152"/>
                    <a:pt x="141" y="162"/>
                    <a:pt x="150" y="167"/>
                  </a:cubicBezTo>
                  <a:lnTo>
                    <a:pt x="150" y="183"/>
                  </a:lnTo>
                  <a:cubicBezTo>
                    <a:pt x="138" y="183"/>
                    <a:pt x="128" y="181"/>
                    <a:pt x="122" y="177"/>
                  </a:cubicBezTo>
                  <a:cubicBezTo>
                    <a:pt x="116" y="174"/>
                    <a:pt x="111" y="168"/>
                    <a:pt x="108" y="159"/>
                  </a:cubicBezTo>
                  <a:close/>
                  <a:moveTo>
                    <a:pt x="105" y="93"/>
                  </a:moveTo>
                  <a:cubicBezTo>
                    <a:pt x="95" y="91"/>
                    <a:pt x="89" y="90"/>
                    <a:pt x="85" y="90"/>
                  </a:cubicBezTo>
                  <a:cubicBezTo>
                    <a:pt x="69" y="90"/>
                    <a:pt x="56" y="94"/>
                    <a:pt x="46" y="102"/>
                  </a:cubicBezTo>
                  <a:cubicBezTo>
                    <a:pt x="36" y="110"/>
                    <a:pt x="31" y="120"/>
                    <a:pt x="31" y="131"/>
                  </a:cubicBezTo>
                  <a:cubicBezTo>
                    <a:pt x="31" y="149"/>
                    <a:pt x="42" y="158"/>
                    <a:pt x="63" y="158"/>
                  </a:cubicBezTo>
                  <a:cubicBezTo>
                    <a:pt x="79" y="158"/>
                    <a:pt x="93" y="151"/>
                    <a:pt x="105" y="136"/>
                  </a:cubicBezTo>
                  <a:lnTo>
                    <a:pt x="105" y="93"/>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65" name="Google Shape;215;p16"/>
            <p:cNvSpPr/>
            <p:nvPr/>
          </p:nvSpPr>
          <p:spPr>
            <a:xfrm>
              <a:off x="5408" y="3307"/>
              <a:ext cx="53" cy="42"/>
            </a:xfrm>
            <a:custGeom>
              <a:avLst/>
              <a:gdLst/>
              <a:ahLst/>
              <a:cxnLst/>
              <a:rect l="l" t="t" r="r" b="b"/>
              <a:pathLst>
                <a:path w="234" h="180" extrusionOk="0">
                  <a:moveTo>
                    <a:pt x="203" y="180"/>
                  </a:moveTo>
                  <a:lnTo>
                    <a:pt x="203" y="68"/>
                  </a:lnTo>
                  <a:cubicBezTo>
                    <a:pt x="203" y="41"/>
                    <a:pt x="191" y="27"/>
                    <a:pt x="167" y="27"/>
                  </a:cubicBezTo>
                  <a:cubicBezTo>
                    <a:pt x="160" y="27"/>
                    <a:pt x="153" y="29"/>
                    <a:pt x="146" y="34"/>
                  </a:cubicBezTo>
                  <a:cubicBezTo>
                    <a:pt x="140" y="38"/>
                    <a:pt x="135" y="44"/>
                    <a:pt x="133" y="50"/>
                  </a:cubicBezTo>
                  <a:lnTo>
                    <a:pt x="133" y="180"/>
                  </a:lnTo>
                  <a:lnTo>
                    <a:pt x="101" y="180"/>
                  </a:lnTo>
                  <a:lnTo>
                    <a:pt x="101" y="55"/>
                  </a:lnTo>
                  <a:cubicBezTo>
                    <a:pt x="101" y="46"/>
                    <a:pt x="98" y="39"/>
                    <a:pt x="92" y="34"/>
                  </a:cubicBezTo>
                  <a:cubicBezTo>
                    <a:pt x="85" y="29"/>
                    <a:pt x="77" y="27"/>
                    <a:pt x="66" y="27"/>
                  </a:cubicBezTo>
                  <a:cubicBezTo>
                    <a:pt x="60" y="27"/>
                    <a:pt x="53" y="29"/>
                    <a:pt x="46" y="34"/>
                  </a:cubicBezTo>
                  <a:cubicBezTo>
                    <a:pt x="39" y="39"/>
                    <a:pt x="34" y="44"/>
                    <a:pt x="31" y="50"/>
                  </a:cubicBezTo>
                  <a:lnTo>
                    <a:pt x="31" y="180"/>
                  </a:lnTo>
                  <a:lnTo>
                    <a:pt x="0" y="180"/>
                  </a:lnTo>
                  <a:lnTo>
                    <a:pt x="0" y="4"/>
                  </a:lnTo>
                  <a:lnTo>
                    <a:pt x="20" y="4"/>
                  </a:lnTo>
                  <a:lnTo>
                    <a:pt x="30" y="24"/>
                  </a:lnTo>
                  <a:cubicBezTo>
                    <a:pt x="42" y="8"/>
                    <a:pt x="57" y="0"/>
                    <a:pt x="76" y="0"/>
                  </a:cubicBezTo>
                  <a:cubicBezTo>
                    <a:pt x="101" y="0"/>
                    <a:pt x="118" y="8"/>
                    <a:pt x="128" y="24"/>
                  </a:cubicBezTo>
                  <a:cubicBezTo>
                    <a:pt x="132" y="17"/>
                    <a:pt x="138" y="12"/>
                    <a:pt x="148" y="7"/>
                  </a:cubicBezTo>
                  <a:cubicBezTo>
                    <a:pt x="157" y="3"/>
                    <a:pt x="167" y="0"/>
                    <a:pt x="177" y="0"/>
                  </a:cubicBezTo>
                  <a:cubicBezTo>
                    <a:pt x="195" y="0"/>
                    <a:pt x="210" y="6"/>
                    <a:pt x="219" y="17"/>
                  </a:cubicBezTo>
                  <a:cubicBezTo>
                    <a:pt x="229" y="27"/>
                    <a:pt x="234" y="43"/>
                    <a:pt x="234" y="62"/>
                  </a:cubicBezTo>
                  <a:lnTo>
                    <a:pt x="234" y="180"/>
                  </a:lnTo>
                  <a:lnTo>
                    <a:pt x="203" y="180"/>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66" name="Google Shape;216;p16"/>
            <p:cNvSpPr/>
            <p:nvPr/>
          </p:nvSpPr>
          <p:spPr>
            <a:xfrm>
              <a:off x="5490" y="3293"/>
              <a:ext cx="44" cy="57"/>
            </a:xfrm>
            <a:custGeom>
              <a:avLst/>
              <a:gdLst/>
              <a:ahLst/>
              <a:cxnLst/>
              <a:rect l="l" t="t" r="r" b="b"/>
              <a:pathLst>
                <a:path w="193" h="244" extrusionOk="0">
                  <a:moveTo>
                    <a:pt x="106" y="244"/>
                  </a:moveTo>
                  <a:lnTo>
                    <a:pt x="90" y="244"/>
                  </a:lnTo>
                  <a:lnTo>
                    <a:pt x="0" y="0"/>
                  </a:lnTo>
                  <a:lnTo>
                    <a:pt x="37" y="0"/>
                  </a:lnTo>
                  <a:lnTo>
                    <a:pt x="98" y="177"/>
                  </a:lnTo>
                  <a:lnTo>
                    <a:pt x="158" y="0"/>
                  </a:lnTo>
                  <a:lnTo>
                    <a:pt x="193" y="0"/>
                  </a:lnTo>
                  <a:lnTo>
                    <a:pt x="106" y="244"/>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67" name="Google Shape;217;p16"/>
            <p:cNvSpPr/>
            <p:nvPr/>
          </p:nvSpPr>
          <p:spPr>
            <a:xfrm>
              <a:off x="5534" y="3287"/>
              <a:ext cx="37" cy="78"/>
            </a:xfrm>
            <a:custGeom>
              <a:avLst/>
              <a:gdLst/>
              <a:ahLst/>
              <a:cxnLst/>
              <a:rect l="l" t="t" r="r" b="b"/>
              <a:pathLst>
                <a:path w="162" h="334" extrusionOk="0">
                  <a:moveTo>
                    <a:pt x="88" y="295"/>
                  </a:moveTo>
                  <a:cubicBezTo>
                    <a:pt x="84" y="307"/>
                    <a:pt x="75" y="316"/>
                    <a:pt x="62" y="323"/>
                  </a:cubicBezTo>
                  <a:cubicBezTo>
                    <a:pt x="49" y="331"/>
                    <a:pt x="35" y="334"/>
                    <a:pt x="19" y="334"/>
                  </a:cubicBezTo>
                  <a:lnTo>
                    <a:pt x="19" y="307"/>
                  </a:lnTo>
                  <a:cubicBezTo>
                    <a:pt x="32" y="307"/>
                    <a:pt x="43" y="304"/>
                    <a:pt x="52" y="297"/>
                  </a:cubicBezTo>
                  <a:cubicBezTo>
                    <a:pt x="62" y="291"/>
                    <a:pt x="66" y="284"/>
                    <a:pt x="66" y="275"/>
                  </a:cubicBezTo>
                  <a:cubicBezTo>
                    <a:pt x="66" y="266"/>
                    <a:pt x="65" y="256"/>
                    <a:pt x="61" y="247"/>
                  </a:cubicBezTo>
                  <a:cubicBezTo>
                    <a:pt x="58" y="237"/>
                    <a:pt x="53" y="226"/>
                    <a:pt x="48" y="212"/>
                  </a:cubicBezTo>
                  <a:lnTo>
                    <a:pt x="0" y="90"/>
                  </a:lnTo>
                  <a:lnTo>
                    <a:pt x="32" y="90"/>
                  </a:lnTo>
                  <a:lnTo>
                    <a:pt x="84" y="226"/>
                  </a:lnTo>
                  <a:lnTo>
                    <a:pt x="130" y="90"/>
                  </a:lnTo>
                  <a:lnTo>
                    <a:pt x="162" y="90"/>
                  </a:lnTo>
                  <a:lnTo>
                    <a:pt x="88" y="295"/>
                  </a:lnTo>
                  <a:close/>
                  <a:moveTo>
                    <a:pt x="123" y="0"/>
                  </a:moveTo>
                  <a:lnTo>
                    <a:pt x="85" y="55"/>
                  </a:lnTo>
                  <a:lnTo>
                    <a:pt x="62" y="55"/>
                  </a:lnTo>
                  <a:lnTo>
                    <a:pt x="90" y="0"/>
                  </a:lnTo>
                  <a:lnTo>
                    <a:pt x="123" y="0"/>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68" name="Google Shape;218;p16"/>
            <p:cNvSpPr/>
            <p:nvPr/>
          </p:nvSpPr>
          <p:spPr>
            <a:xfrm>
              <a:off x="5573" y="3308"/>
              <a:ext cx="34" cy="41"/>
            </a:xfrm>
            <a:custGeom>
              <a:avLst/>
              <a:gdLst/>
              <a:ahLst/>
              <a:cxnLst/>
              <a:rect l="l" t="t" r="r" b="b"/>
              <a:pathLst>
                <a:path w="146" h="176" extrusionOk="0">
                  <a:moveTo>
                    <a:pt x="49" y="148"/>
                  </a:moveTo>
                  <a:lnTo>
                    <a:pt x="146" y="148"/>
                  </a:lnTo>
                  <a:lnTo>
                    <a:pt x="146" y="176"/>
                  </a:lnTo>
                  <a:lnTo>
                    <a:pt x="0" y="176"/>
                  </a:lnTo>
                  <a:lnTo>
                    <a:pt x="0" y="167"/>
                  </a:lnTo>
                  <a:lnTo>
                    <a:pt x="100" y="28"/>
                  </a:lnTo>
                  <a:lnTo>
                    <a:pt x="2" y="28"/>
                  </a:lnTo>
                  <a:lnTo>
                    <a:pt x="2" y="0"/>
                  </a:lnTo>
                  <a:lnTo>
                    <a:pt x="145" y="0"/>
                  </a:lnTo>
                  <a:lnTo>
                    <a:pt x="145" y="9"/>
                  </a:lnTo>
                  <a:lnTo>
                    <a:pt x="49" y="148"/>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69" name="Google Shape;219;p16"/>
            <p:cNvSpPr/>
            <p:nvPr/>
          </p:nvSpPr>
          <p:spPr>
            <a:xfrm>
              <a:off x="5613" y="3291"/>
              <a:ext cx="34" cy="58"/>
            </a:xfrm>
            <a:custGeom>
              <a:avLst/>
              <a:gdLst/>
              <a:ahLst/>
              <a:cxnLst/>
              <a:rect l="l" t="t" r="r" b="b"/>
              <a:pathLst>
                <a:path w="148" h="248" extrusionOk="0">
                  <a:moveTo>
                    <a:pt x="114" y="248"/>
                  </a:moveTo>
                  <a:lnTo>
                    <a:pt x="59" y="160"/>
                  </a:lnTo>
                  <a:lnTo>
                    <a:pt x="31" y="188"/>
                  </a:lnTo>
                  <a:lnTo>
                    <a:pt x="31" y="248"/>
                  </a:lnTo>
                  <a:lnTo>
                    <a:pt x="0" y="248"/>
                  </a:lnTo>
                  <a:lnTo>
                    <a:pt x="0" y="0"/>
                  </a:lnTo>
                  <a:lnTo>
                    <a:pt x="31" y="0"/>
                  </a:lnTo>
                  <a:lnTo>
                    <a:pt x="31" y="153"/>
                  </a:lnTo>
                  <a:lnTo>
                    <a:pt x="99" y="72"/>
                  </a:lnTo>
                  <a:lnTo>
                    <a:pt x="135" y="72"/>
                  </a:lnTo>
                  <a:lnTo>
                    <a:pt x="79" y="139"/>
                  </a:lnTo>
                  <a:lnTo>
                    <a:pt x="148" y="248"/>
                  </a:lnTo>
                  <a:lnTo>
                    <a:pt x="114" y="248"/>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70" name="Google Shape;220;p16"/>
            <p:cNvSpPr/>
            <p:nvPr/>
          </p:nvSpPr>
          <p:spPr>
            <a:xfrm>
              <a:off x="5651" y="3308"/>
              <a:ext cx="32" cy="42"/>
            </a:xfrm>
            <a:custGeom>
              <a:avLst/>
              <a:gdLst/>
              <a:ahLst/>
              <a:cxnLst/>
              <a:rect l="l" t="t" r="r" b="b"/>
              <a:pathLst>
                <a:path w="143" h="179" extrusionOk="0">
                  <a:moveTo>
                    <a:pt x="31" y="0"/>
                  </a:moveTo>
                  <a:lnTo>
                    <a:pt x="31" y="112"/>
                  </a:lnTo>
                  <a:cubicBezTo>
                    <a:pt x="31" y="139"/>
                    <a:pt x="43" y="153"/>
                    <a:pt x="67" y="153"/>
                  </a:cubicBezTo>
                  <a:cubicBezTo>
                    <a:pt x="77" y="153"/>
                    <a:pt x="86" y="150"/>
                    <a:pt x="95" y="144"/>
                  </a:cubicBezTo>
                  <a:cubicBezTo>
                    <a:pt x="104" y="138"/>
                    <a:pt x="109" y="131"/>
                    <a:pt x="112" y="123"/>
                  </a:cubicBezTo>
                  <a:lnTo>
                    <a:pt x="112" y="0"/>
                  </a:lnTo>
                  <a:lnTo>
                    <a:pt x="143" y="0"/>
                  </a:lnTo>
                  <a:lnTo>
                    <a:pt x="143" y="176"/>
                  </a:lnTo>
                  <a:lnTo>
                    <a:pt x="112" y="176"/>
                  </a:lnTo>
                  <a:lnTo>
                    <a:pt x="112" y="151"/>
                  </a:lnTo>
                  <a:cubicBezTo>
                    <a:pt x="108" y="158"/>
                    <a:pt x="101" y="164"/>
                    <a:pt x="91" y="170"/>
                  </a:cubicBezTo>
                  <a:cubicBezTo>
                    <a:pt x="80" y="176"/>
                    <a:pt x="70" y="179"/>
                    <a:pt x="60" y="179"/>
                  </a:cubicBezTo>
                  <a:cubicBezTo>
                    <a:pt x="41" y="179"/>
                    <a:pt x="26" y="173"/>
                    <a:pt x="16" y="162"/>
                  </a:cubicBezTo>
                  <a:cubicBezTo>
                    <a:pt x="5" y="151"/>
                    <a:pt x="0" y="135"/>
                    <a:pt x="0" y="115"/>
                  </a:cubicBezTo>
                  <a:lnTo>
                    <a:pt x="0" y="0"/>
                  </a:lnTo>
                  <a:lnTo>
                    <a:pt x="31" y="0"/>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71" name="Google Shape;221;p16"/>
            <p:cNvSpPr/>
            <p:nvPr/>
          </p:nvSpPr>
          <p:spPr>
            <a:xfrm>
              <a:off x="5693" y="3307"/>
              <a:ext cx="53" cy="42"/>
            </a:xfrm>
            <a:custGeom>
              <a:avLst/>
              <a:gdLst/>
              <a:ahLst/>
              <a:cxnLst/>
              <a:rect l="l" t="t" r="r" b="b"/>
              <a:pathLst>
                <a:path w="234" h="180" extrusionOk="0">
                  <a:moveTo>
                    <a:pt x="203" y="180"/>
                  </a:moveTo>
                  <a:lnTo>
                    <a:pt x="203" y="68"/>
                  </a:lnTo>
                  <a:cubicBezTo>
                    <a:pt x="203" y="41"/>
                    <a:pt x="191" y="27"/>
                    <a:pt x="167" y="27"/>
                  </a:cubicBezTo>
                  <a:cubicBezTo>
                    <a:pt x="160" y="27"/>
                    <a:pt x="153" y="29"/>
                    <a:pt x="146" y="34"/>
                  </a:cubicBezTo>
                  <a:cubicBezTo>
                    <a:pt x="140" y="38"/>
                    <a:pt x="135" y="44"/>
                    <a:pt x="133" y="50"/>
                  </a:cubicBezTo>
                  <a:lnTo>
                    <a:pt x="133" y="180"/>
                  </a:lnTo>
                  <a:lnTo>
                    <a:pt x="101" y="180"/>
                  </a:lnTo>
                  <a:lnTo>
                    <a:pt x="101" y="55"/>
                  </a:lnTo>
                  <a:cubicBezTo>
                    <a:pt x="101" y="46"/>
                    <a:pt x="98" y="39"/>
                    <a:pt x="92" y="34"/>
                  </a:cubicBezTo>
                  <a:cubicBezTo>
                    <a:pt x="85" y="29"/>
                    <a:pt x="77" y="27"/>
                    <a:pt x="66" y="27"/>
                  </a:cubicBezTo>
                  <a:cubicBezTo>
                    <a:pt x="60" y="27"/>
                    <a:pt x="53" y="29"/>
                    <a:pt x="46" y="34"/>
                  </a:cubicBezTo>
                  <a:cubicBezTo>
                    <a:pt x="39" y="39"/>
                    <a:pt x="34" y="44"/>
                    <a:pt x="31" y="50"/>
                  </a:cubicBezTo>
                  <a:lnTo>
                    <a:pt x="31" y="180"/>
                  </a:lnTo>
                  <a:lnTo>
                    <a:pt x="0" y="180"/>
                  </a:lnTo>
                  <a:lnTo>
                    <a:pt x="0" y="4"/>
                  </a:lnTo>
                  <a:lnTo>
                    <a:pt x="20" y="4"/>
                  </a:lnTo>
                  <a:lnTo>
                    <a:pt x="30" y="24"/>
                  </a:lnTo>
                  <a:cubicBezTo>
                    <a:pt x="42" y="8"/>
                    <a:pt x="57" y="0"/>
                    <a:pt x="75" y="0"/>
                  </a:cubicBezTo>
                  <a:cubicBezTo>
                    <a:pt x="101" y="0"/>
                    <a:pt x="118" y="8"/>
                    <a:pt x="128" y="24"/>
                  </a:cubicBezTo>
                  <a:cubicBezTo>
                    <a:pt x="132" y="17"/>
                    <a:pt x="138" y="12"/>
                    <a:pt x="148" y="7"/>
                  </a:cubicBezTo>
                  <a:cubicBezTo>
                    <a:pt x="157" y="3"/>
                    <a:pt x="167" y="0"/>
                    <a:pt x="177" y="0"/>
                  </a:cubicBezTo>
                  <a:cubicBezTo>
                    <a:pt x="195" y="0"/>
                    <a:pt x="210" y="6"/>
                    <a:pt x="219" y="17"/>
                  </a:cubicBezTo>
                  <a:cubicBezTo>
                    <a:pt x="229" y="27"/>
                    <a:pt x="234" y="43"/>
                    <a:pt x="234" y="62"/>
                  </a:cubicBezTo>
                  <a:lnTo>
                    <a:pt x="234" y="180"/>
                  </a:lnTo>
                  <a:lnTo>
                    <a:pt x="203" y="180"/>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72" name="Google Shape;222;p16"/>
            <p:cNvSpPr/>
            <p:nvPr/>
          </p:nvSpPr>
          <p:spPr>
            <a:xfrm>
              <a:off x="5758" y="3339"/>
              <a:ext cx="13" cy="24"/>
            </a:xfrm>
            <a:custGeom>
              <a:avLst/>
              <a:gdLst/>
              <a:ahLst/>
              <a:cxnLst/>
              <a:rect l="l" t="t" r="r" b="b"/>
              <a:pathLst>
                <a:path w="56" h="105" extrusionOk="0">
                  <a:moveTo>
                    <a:pt x="8" y="105"/>
                  </a:moveTo>
                  <a:lnTo>
                    <a:pt x="0" y="93"/>
                  </a:lnTo>
                  <a:cubicBezTo>
                    <a:pt x="19" y="78"/>
                    <a:pt x="28" y="65"/>
                    <a:pt x="28" y="54"/>
                  </a:cubicBezTo>
                  <a:cubicBezTo>
                    <a:pt x="28" y="49"/>
                    <a:pt x="27" y="44"/>
                    <a:pt x="23" y="39"/>
                  </a:cubicBezTo>
                  <a:cubicBezTo>
                    <a:pt x="14" y="35"/>
                    <a:pt x="9" y="28"/>
                    <a:pt x="9" y="20"/>
                  </a:cubicBezTo>
                  <a:cubicBezTo>
                    <a:pt x="9" y="14"/>
                    <a:pt x="11" y="9"/>
                    <a:pt x="16" y="6"/>
                  </a:cubicBezTo>
                  <a:cubicBezTo>
                    <a:pt x="20" y="2"/>
                    <a:pt x="26" y="0"/>
                    <a:pt x="33" y="0"/>
                  </a:cubicBezTo>
                  <a:cubicBezTo>
                    <a:pt x="39" y="0"/>
                    <a:pt x="44" y="3"/>
                    <a:pt x="49" y="8"/>
                  </a:cubicBezTo>
                  <a:cubicBezTo>
                    <a:pt x="54" y="13"/>
                    <a:pt x="56" y="19"/>
                    <a:pt x="56" y="26"/>
                  </a:cubicBezTo>
                  <a:cubicBezTo>
                    <a:pt x="56" y="41"/>
                    <a:pt x="53" y="54"/>
                    <a:pt x="47" y="66"/>
                  </a:cubicBezTo>
                  <a:cubicBezTo>
                    <a:pt x="41" y="77"/>
                    <a:pt x="28" y="90"/>
                    <a:pt x="8" y="105"/>
                  </a:cubicBez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73" name="Google Shape;223;p16"/>
            <p:cNvSpPr/>
            <p:nvPr/>
          </p:nvSpPr>
          <p:spPr>
            <a:xfrm>
              <a:off x="5790" y="3308"/>
              <a:ext cx="37" cy="42"/>
            </a:xfrm>
            <a:custGeom>
              <a:avLst/>
              <a:gdLst/>
              <a:ahLst/>
              <a:cxnLst/>
              <a:rect l="l" t="t" r="r" b="b"/>
              <a:pathLst>
                <a:path w="160" h="180" extrusionOk="0">
                  <a:moveTo>
                    <a:pt x="83" y="180"/>
                  </a:moveTo>
                  <a:lnTo>
                    <a:pt x="75" y="180"/>
                  </a:lnTo>
                  <a:lnTo>
                    <a:pt x="0" y="0"/>
                  </a:lnTo>
                  <a:lnTo>
                    <a:pt x="34" y="0"/>
                  </a:lnTo>
                  <a:lnTo>
                    <a:pt x="80" y="123"/>
                  </a:lnTo>
                  <a:lnTo>
                    <a:pt x="128" y="0"/>
                  </a:lnTo>
                  <a:lnTo>
                    <a:pt x="160" y="0"/>
                  </a:lnTo>
                  <a:lnTo>
                    <a:pt x="83" y="180"/>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74" name="Google Shape;224;p16"/>
            <p:cNvSpPr/>
            <p:nvPr/>
          </p:nvSpPr>
          <p:spPr>
            <a:xfrm>
              <a:off x="5828" y="3287"/>
              <a:ext cx="37" cy="78"/>
            </a:xfrm>
            <a:custGeom>
              <a:avLst/>
              <a:gdLst/>
              <a:ahLst/>
              <a:cxnLst/>
              <a:rect l="l" t="t" r="r" b="b"/>
              <a:pathLst>
                <a:path w="162" h="334" extrusionOk="0">
                  <a:moveTo>
                    <a:pt x="88" y="295"/>
                  </a:moveTo>
                  <a:cubicBezTo>
                    <a:pt x="84" y="307"/>
                    <a:pt x="75" y="316"/>
                    <a:pt x="62" y="323"/>
                  </a:cubicBezTo>
                  <a:cubicBezTo>
                    <a:pt x="49" y="331"/>
                    <a:pt x="35" y="334"/>
                    <a:pt x="19" y="334"/>
                  </a:cubicBezTo>
                  <a:lnTo>
                    <a:pt x="19" y="307"/>
                  </a:lnTo>
                  <a:cubicBezTo>
                    <a:pt x="32" y="307"/>
                    <a:pt x="43" y="304"/>
                    <a:pt x="52" y="297"/>
                  </a:cubicBezTo>
                  <a:cubicBezTo>
                    <a:pt x="62" y="291"/>
                    <a:pt x="66" y="284"/>
                    <a:pt x="66" y="275"/>
                  </a:cubicBezTo>
                  <a:cubicBezTo>
                    <a:pt x="66" y="266"/>
                    <a:pt x="65" y="256"/>
                    <a:pt x="61" y="247"/>
                  </a:cubicBezTo>
                  <a:cubicBezTo>
                    <a:pt x="58" y="237"/>
                    <a:pt x="53" y="226"/>
                    <a:pt x="48" y="212"/>
                  </a:cubicBezTo>
                  <a:lnTo>
                    <a:pt x="0" y="90"/>
                  </a:lnTo>
                  <a:lnTo>
                    <a:pt x="32" y="90"/>
                  </a:lnTo>
                  <a:lnTo>
                    <a:pt x="84" y="226"/>
                  </a:lnTo>
                  <a:lnTo>
                    <a:pt x="130" y="90"/>
                  </a:lnTo>
                  <a:lnTo>
                    <a:pt x="162" y="90"/>
                  </a:lnTo>
                  <a:lnTo>
                    <a:pt x="88" y="295"/>
                  </a:lnTo>
                  <a:close/>
                  <a:moveTo>
                    <a:pt x="122" y="0"/>
                  </a:moveTo>
                  <a:lnTo>
                    <a:pt x="85" y="55"/>
                  </a:lnTo>
                  <a:lnTo>
                    <a:pt x="62" y="55"/>
                  </a:lnTo>
                  <a:lnTo>
                    <a:pt x="90" y="0"/>
                  </a:lnTo>
                  <a:lnTo>
                    <a:pt x="122" y="0"/>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75" name="Google Shape;225;p16"/>
            <p:cNvSpPr/>
            <p:nvPr/>
          </p:nvSpPr>
          <p:spPr>
            <a:xfrm>
              <a:off x="5865" y="3308"/>
              <a:ext cx="37" cy="42"/>
            </a:xfrm>
            <a:custGeom>
              <a:avLst/>
              <a:gdLst/>
              <a:ahLst/>
              <a:cxnLst/>
              <a:rect l="l" t="t" r="r" b="b"/>
              <a:pathLst>
                <a:path w="161" h="180" extrusionOk="0">
                  <a:moveTo>
                    <a:pt x="84" y="180"/>
                  </a:moveTo>
                  <a:lnTo>
                    <a:pt x="76" y="180"/>
                  </a:lnTo>
                  <a:lnTo>
                    <a:pt x="0" y="0"/>
                  </a:lnTo>
                  <a:lnTo>
                    <a:pt x="34" y="0"/>
                  </a:lnTo>
                  <a:lnTo>
                    <a:pt x="81" y="123"/>
                  </a:lnTo>
                  <a:lnTo>
                    <a:pt x="128" y="0"/>
                  </a:lnTo>
                  <a:lnTo>
                    <a:pt x="161" y="0"/>
                  </a:lnTo>
                  <a:lnTo>
                    <a:pt x="84" y="180"/>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76" name="Google Shape;226;p16"/>
            <p:cNvSpPr/>
            <p:nvPr/>
          </p:nvSpPr>
          <p:spPr>
            <a:xfrm>
              <a:off x="5905" y="3307"/>
              <a:ext cx="36" cy="43"/>
            </a:xfrm>
            <a:custGeom>
              <a:avLst/>
              <a:gdLst/>
              <a:ahLst/>
              <a:cxnLst/>
              <a:rect l="l" t="t" r="r" b="b"/>
              <a:pathLst>
                <a:path w="159" h="183" extrusionOk="0">
                  <a:moveTo>
                    <a:pt x="0" y="91"/>
                  </a:moveTo>
                  <a:cubicBezTo>
                    <a:pt x="0" y="64"/>
                    <a:pt x="7" y="42"/>
                    <a:pt x="22" y="25"/>
                  </a:cubicBezTo>
                  <a:cubicBezTo>
                    <a:pt x="36" y="9"/>
                    <a:pt x="55" y="0"/>
                    <a:pt x="79" y="0"/>
                  </a:cubicBezTo>
                  <a:cubicBezTo>
                    <a:pt x="104" y="0"/>
                    <a:pt x="124" y="8"/>
                    <a:pt x="138" y="24"/>
                  </a:cubicBezTo>
                  <a:cubicBezTo>
                    <a:pt x="152" y="40"/>
                    <a:pt x="159" y="63"/>
                    <a:pt x="159" y="91"/>
                  </a:cubicBezTo>
                  <a:cubicBezTo>
                    <a:pt x="159" y="120"/>
                    <a:pt x="152" y="142"/>
                    <a:pt x="137" y="158"/>
                  </a:cubicBezTo>
                  <a:cubicBezTo>
                    <a:pt x="123" y="175"/>
                    <a:pt x="104" y="183"/>
                    <a:pt x="79" y="183"/>
                  </a:cubicBezTo>
                  <a:cubicBezTo>
                    <a:pt x="54" y="183"/>
                    <a:pt x="35" y="175"/>
                    <a:pt x="21" y="158"/>
                  </a:cubicBezTo>
                  <a:cubicBezTo>
                    <a:pt x="7" y="141"/>
                    <a:pt x="0" y="119"/>
                    <a:pt x="0" y="91"/>
                  </a:cubicBezTo>
                  <a:close/>
                  <a:moveTo>
                    <a:pt x="32" y="91"/>
                  </a:moveTo>
                  <a:cubicBezTo>
                    <a:pt x="32" y="135"/>
                    <a:pt x="48" y="157"/>
                    <a:pt x="79" y="157"/>
                  </a:cubicBezTo>
                  <a:cubicBezTo>
                    <a:pt x="94" y="157"/>
                    <a:pt x="105" y="151"/>
                    <a:pt x="113" y="140"/>
                  </a:cubicBezTo>
                  <a:cubicBezTo>
                    <a:pt x="122" y="128"/>
                    <a:pt x="126" y="112"/>
                    <a:pt x="126" y="91"/>
                  </a:cubicBezTo>
                  <a:cubicBezTo>
                    <a:pt x="126" y="48"/>
                    <a:pt x="110" y="26"/>
                    <a:pt x="79" y="26"/>
                  </a:cubicBezTo>
                  <a:cubicBezTo>
                    <a:pt x="65" y="26"/>
                    <a:pt x="54" y="32"/>
                    <a:pt x="45" y="43"/>
                  </a:cubicBezTo>
                  <a:cubicBezTo>
                    <a:pt x="37" y="55"/>
                    <a:pt x="32" y="71"/>
                    <a:pt x="32" y="91"/>
                  </a:cubicBez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77" name="Google Shape;227;p16"/>
            <p:cNvSpPr/>
            <p:nvPr/>
          </p:nvSpPr>
          <p:spPr>
            <a:xfrm>
              <a:off x="5943" y="3292"/>
              <a:ext cx="21" cy="73"/>
            </a:xfrm>
            <a:custGeom>
              <a:avLst/>
              <a:gdLst/>
              <a:ahLst/>
              <a:cxnLst/>
              <a:rect l="l" t="t" r="r" b="b"/>
              <a:pathLst>
                <a:path w="88" h="311" extrusionOk="0">
                  <a:moveTo>
                    <a:pt x="68" y="0"/>
                  </a:moveTo>
                  <a:cubicBezTo>
                    <a:pt x="73" y="0"/>
                    <a:pt x="78" y="2"/>
                    <a:pt x="81" y="6"/>
                  </a:cubicBezTo>
                  <a:cubicBezTo>
                    <a:pt x="85" y="10"/>
                    <a:pt x="87" y="14"/>
                    <a:pt x="87" y="19"/>
                  </a:cubicBezTo>
                  <a:cubicBezTo>
                    <a:pt x="87" y="25"/>
                    <a:pt x="85" y="29"/>
                    <a:pt x="81" y="33"/>
                  </a:cubicBezTo>
                  <a:cubicBezTo>
                    <a:pt x="78" y="37"/>
                    <a:pt x="73" y="39"/>
                    <a:pt x="68" y="39"/>
                  </a:cubicBezTo>
                  <a:cubicBezTo>
                    <a:pt x="62" y="39"/>
                    <a:pt x="58" y="37"/>
                    <a:pt x="54" y="33"/>
                  </a:cubicBezTo>
                  <a:cubicBezTo>
                    <a:pt x="50" y="29"/>
                    <a:pt x="49" y="25"/>
                    <a:pt x="49" y="19"/>
                  </a:cubicBezTo>
                  <a:cubicBezTo>
                    <a:pt x="49" y="14"/>
                    <a:pt x="50" y="9"/>
                    <a:pt x="54" y="6"/>
                  </a:cubicBezTo>
                  <a:cubicBezTo>
                    <a:pt x="58" y="2"/>
                    <a:pt x="62" y="0"/>
                    <a:pt x="68" y="0"/>
                  </a:cubicBezTo>
                  <a:close/>
                  <a:moveTo>
                    <a:pt x="0" y="311"/>
                  </a:moveTo>
                  <a:lnTo>
                    <a:pt x="0" y="284"/>
                  </a:lnTo>
                  <a:cubicBezTo>
                    <a:pt x="22" y="284"/>
                    <a:pt x="37" y="280"/>
                    <a:pt x="44" y="274"/>
                  </a:cubicBezTo>
                  <a:cubicBezTo>
                    <a:pt x="52" y="267"/>
                    <a:pt x="56" y="257"/>
                    <a:pt x="56" y="242"/>
                  </a:cubicBezTo>
                  <a:lnTo>
                    <a:pt x="56" y="93"/>
                  </a:lnTo>
                  <a:lnTo>
                    <a:pt x="21" y="93"/>
                  </a:lnTo>
                  <a:lnTo>
                    <a:pt x="21" y="67"/>
                  </a:lnTo>
                  <a:lnTo>
                    <a:pt x="88" y="67"/>
                  </a:lnTo>
                  <a:lnTo>
                    <a:pt x="88" y="241"/>
                  </a:lnTo>
                  <a:cubicBezTo>
                    <a:pt x="88" y="265"/>
                    <a:pt x="80" y="283"/>
                    <a:pt x="66" y="294"/>
                  </a:cubicBezTo>
                  <a:cubicBezTo>
                    <a:pt x="52" y="306"/>
                    <a:pt x="30" y="311"/>
                    <a:pt x="0" y="311"/>
                  </a:cubicBez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78" name="Google Shape;228;p16"/>
            <p:cNvSpPr/>
            <p:nvPr/>
          </p:nvSpPr>
          <p:spPr>
            <a:xfrm>
              <a:off x="5986" y="3307"/>
              <a:ext cx="35" cy="43"/>
            </a:xfrm>
            <a:custGeom>
              <a:avLst/>
              <a:gdLst/>
              <a:ahLst/>
              <a:cxnLst/>
              <a:rect l="l" t="t" r="r" b="b"/>
              <a:pathLst>
                <a:path w="151" h="183" extrusionOk="0">
                  <a:moveTo>
                    <a:pt x="109" y="159"/>
                  </a:moveTo>
                  <a:cubicBezTo>
                    <a:pt x="96" y="175"/>
                    <a:pt x="77" y="183"/>
                    <a:pt x="51" y="183"/>
                  </a:cubicBezTo>
                  <a:cubicBezTo>
                    <a:pt x="37" y="183"/>
                    <a:pt x="25" y="178"/>
                    <a:pt x="15" y="168"/>
                  </a:cubicBezTo>
                  <a:cubicBezTo>
                    <a:pt x="5" y="158"/>
                    <a:pt x="0" y="145"/>
                    <a:pt x="0" y="130"/>
                  </a:cubicBezTo>
                  <a:cubicBezTo>
                    <a:pt x="0" y="113"/>
                    <a:pt x="8" y="98"/>
                    <a:pt x="24" y="85"/>
                  </a:cubicBezTo>
                  <a:cubicBezTo>
                    <a:pt x="39" y="73"/>
                    <a:pt x="59" y="67"/>
                    <a:pt x="83" y="67"/>
                  </a:cubicBezTo>
                  <a:cubicBezTo>
                    <a:pt x="90" y="67"/>
                    <a:pt x="97" y="68"/>
                    <a:pt x="106" y="71"/>
                  </a:cubicBezTo>
                  <a:cubicBezTo>
                    <a:pt x="106" y="43"/>
                    <a:pt x="93" y="28"/>
                    <a:pt x="68" y="28"/>
                  </a:cubicBezTo>
                  <a:cubicBezTo>
                    <a:pt x="48" y="28"/>
                    <a:pt x="33" y="34"/>
                    <a:pt x="23" y="44"/>
                  </a:cubicBezTo>
                  <a:lnTo>
                    <a:pt x="9" y="18"/>
                  </a:lnTo>
                  <a:cubicBezTo>
                    <a:pt x="15" y="13"/>
                    <a:pt x="23" y="9"/>
                    <a:pt x="34" y="6"/>
                  </a:cubicBezTo>
                  <a:cubicBezTo>
                    <a:pt x="44" y="2"/>
                    <a:pt x="54" y="0"/>
                    <a:pt x="64" y="0"/>
                  </a:cubicBezTo>
                  <a:cubicBezTo>
                    <a:pt x="89" y="0"/>
                    <a:pt x="108" y="6"/>
                    <a:pt x="119" y="18"/>
                  </a:cubicBezTo>
                  <a:cubicBezTo>
                    <a:pt x="131" y="29"/>
                    <a:pt x="137" y="48"/>
                    <a:pt x="137" y="73"/>
                  </a:cubicBezTo>
                  <a:lnTo>
                    <a:pt x="137" y="136"/>
                  </a:lnTo>
                  <a:cubicBezTo>
                    <a:pt x="137" y="152"/>
                    <a:pt x="141" y="162"/>
                    <a:pt x="151" y="167"/>
                  </a:cubicBezTo>
                  <a:lnTo>
                    <a:pt x="151" y="183"/>
                  </a:lnTo>
                  <a:cubicBezTo>
                    <a:pt x="138" y="183"/>
                    <a:pt x="128" y="181"/>
                    <a:pt x="122" y="177"/>
                  </a:cubicBezTo>
                  <a:cubicBezTo>
                    <a:pt x="116" y="174"/>
                    <a:pt x="111" y="168"/>
                    <a:pt x="109" y="159"/>
                  </a:cubicBezTo>
                  <a:close/>
                  <a:moveTo>
                    <a:pt x="106" y="93"/>
                  </a:moveTo>
                  <a:cubicBezTo>
                    <a:pt x="96" y="91"/>
                    <a:pt x="89" y="90"/>
                    <a:pt x="85" y="90"/>
                  </a:cubicBezTo>
                  <a:cubicBezTo>
                    <a:pt x="69" y="90"/>
                    <a:pt x="56" y="94"/>
                    <a:pt x="46" y="102"/>
                  </a:cubicBezTo>
                  <a:cubicBezTo>
                    <a:pt x="36" y="110"/>
                    <a:pt x="31" y="120"/>
                    <a:pt x="31" y="131"/>
                  </a:cubicBezTo>
                  <a:cubicBezTo>
                    <a:pt x="31" y="149"/>
                    <a:pt x="42" y="158"/>
                    <a:pt x="64" y="158"/>
                  </a:cubicBezTo>
                  <a:cubicBezTo>
                    <a:pt x="79" y="158"/>
                    <a:pt x="93" y="151"/>
                    <a:pt x="106" y="136"/>
                  </a:cubicBezTo>
                  <a:lnTo>
                    <a:pt x="106" y="93"/>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79" name="Google Shape;229;p16"/>
            <p:cNvSpPr/>
            <p:nvPr/>
          </p:nvSpPr>
          <p:spPr>
            <a:xfrm>
              <a:off x="6047" y="3308"/>
              <a:ext cx="37" cy="42"/>
            </a:xfrm>
            <a:custGeom>
              <a:avLst/>
              <a:gdLst/>
              <a:ahLst/>
              <a:cxnLst/>
              <a:rect l="l" t="t" r="r" b="b"/>
              <a:pathLst>
                <a:path w="161" h="180" extrusionOk="0">
                  <a:moveTo>
                    <a:pt x="84" y="180"/>
                  </a:moveTo>
                  <a:lnTo>
                    <a:pt x="75" y="180"/>
                  </a:lnTo>
                  <a:lnTo>
                    <a:pt x="0" y="0"/>
                  </a:lnTo>
                  <a:lnTo>
                    <a:pt x="34" y="0"/>
                  </a:lnTo>
                  <a:lnTo>
                    <a:pt x="81" y="123"/>
                  </a:lnTo>
                  <a:lnTo>
                    <a:pt x="128" y="0"/>
                  </a:lnTo>
                  <a:lnTo>
                    <a:pt x="161" y="0"/>
                  </a:lnTo>
                  <a:lnTo>
                    <a:pt x="84" y="180"/>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80" name="Google Shape;230;p16"/>
            <p:cNvSpPr/>
            <p:nvPr/>
          </p:nvSpPr>
          <p:spPr>
            <a:xfrm>
              <a:off x="6085" y="3308"/>
              <a:ext cx="34" cy="41"/>
            </a:xfrm>
            <a:custGeom>
              <a:avLst/>
              <a:gdLst/>
              <a:ahLst/>
              <a:cxnLst/>
              <a:rect l="l" t="t" r="r" b="b"/>
              <a:pathLst>
                <a:path w="147" h="176" extrusionOk="0">
                  <a:moveTo>
                    <a:pt x="49" y="148"/>
                  </a:moveTo>
                  <a:lnTo>
                    <a:pt x="147" y="148"/>
                  </a:lnTo>
                  <a:lnTo>
                    <a:pt x="147" y="176"/>
                  </a:lnTo>
                  <a:lnTo>
                    <a:pt x="0" y="176"/>
                  </a:lnTo>
                  <a:lnTo>
                    <a:pt x="0" y="167"/>
                  </a:lnTo>
                  <a:lnTo>
                    <a:pt x="100" y="28"/>
                  </a:lnTo>
                  <a:lnTo>
                    <a:pt x="2" y="28"/>
                  </a:lnTo>
                  <a:lnTo>
                    <a:pt x="2" y="0"/>
                  </a:lnTo>
                  <a:lnTo>
                    <a:pt x="146" y="0"/>
                  </a:lnTo>
                  <a:lnTo>
                    <a:pt x="146" y="9"/>
                  </a:lnTo>
                  <a:lnTo>
                    <a:pt x="49" y="148"/>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81" name="Google Shape;231;p16"/>
            <p:cNvSpPr/>
            <p:nvPr/>
          </p:nvSpPr>
          <p:spPr>
            <a:xfrm>
              <a:off x="6123" y="3291"/>
              <a:ext cx="34" cy="59"/>
            </a:xfrm>
            <a:custGeom>
              <a:avLst/>
              <a:gdLst/>
              <a:ahLst/>
              <a:cxnLst/>
              <a:rect l="l" t="t" r="r" b="b"/>
              <a:pathLst>
                <a:path w="152" h="251" extrusionOk="0">
                  <a:moveTo>
                    <a:pt x="121" y="247"/>
                  </a:moveTo>
                  <a:lnTo>
                    <a:pt x="121" y="234"/>
                  </a:lnTo>
                  <a:cubicBezTo>
                    <a:pt x="110" y="245"/>
                    <a:pt x="95" y="251"/>
                    <a:pt x="74" y="251"/>
                  </a:cubicBezTo>
                  <a:cubicBezTo>
                    <a:pt x="52" y="251"/>
                    <a:pt x="34" y="243"/>
                    <a:pt x="20" y="227"/>
                  </a:cubicBezTo>
                  <a:cubicBezTo>
                    <a:pt x="7" y="211"/>
                    <a:pt x="0" y="190"/>
                    <a:pt x="0" y="164"/>
                  </a:cubicBezTo>
                  <a:cubicBezTo>
                    <a:pt x="0" y="138"/>
                    <a:pt x="8" y="115"/>
                    <a:pt x="23" y="96"/>
                  </a:cubicBezTo>
                  <a:cubicBezTo>
                    <a:pt x="39" y="78"/>
                    <a:pt x="58" y="68"/>
                    <a:pt x="80" y="68"/>
                  </a:cubicBezTo>
                  <a:cubicBezTo>
                    <a:pt x="98" y="68"/>
                    <a:pt x="112" y="73"/>
                    <a:pt x="121" y="81"/>
                  </a:cubicBezTo>
                  <a:lnTo>
                    <a:pt x="121" y="0"/>
                  </a:lnTo>
                  <a:lnTo>
                    <a:pt x="152" y="0"/>
                  </a:lnTo>
                  <a:lnTo>
                    <a:pt x="152" y="247"/>
                  </a:lnTo>
                  <a:lnTo>
                    <a:pt x="121" y="247"/>
                  </a:lnTo>
                  <a:close/>
                  <a:moveTo>
                    <a:pt x="121" y="112"/>
                  </a:moveTo>
                  <a:cubicBezTo>
                    <a:pt x="113" y="101"/>
                    <a:pt x="102" y="95"/>
                    <a:pt x="89" y="95"/>
                  </a:cubicBezTo>
                  <a:cubicBezTo>
                    <a:pt x="72" y="95"/>
                    <a:pt x="58" y="101"/>
                    <a:pt x="48" y="113"/>
                  </a:cubicBezTo>
                  <a:cubicBezTo>
                    <a:pt x="38" y="126"/>
                    <a:pt x="33" y="142"/>
                    <a:pt x="33" y="161"/>
                  </a:cubicBezTo>
                  <a:cubicBezTo>
                    <a:pt x="33" y="203"/>
                    <a:pt x="52" y="225"/>
                    <a:pt x="90" y="225"/>
                  </a:cubicBezTo>
                  <a:cubicBezTo>
                    <a:pt x="95" y="225"/>
                    <a:pt x="101" y="223"/>
                    <a:pt x="108" y="220"/>
                  </a:cubicBezTo>
                  <a:cubicBezTo>
                    <a:pt x="115" y="217"/>
                    <a:pt x="119" y="213"/>
                    <a:pt x="121" y="210"/>
                  </a:cubicBezTo>
                  <a:lnTo>
                    <a:pt x="121" y="112"/>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82" name="Google Shape;232;p16"/>
            <p:cNvSpPr/>
            <p:nvPr/>
          </p:nvSpPr>
          <p:spPr>
            <a:xfrm>
              <a:off x="6164" y="3287"/>
              <a:ext cx="38" cy="63"/>
            </a:xfrm>
            <a:custGeom>
              <a:avLst/>
              <a:gdLst/>
              <a:ahLst/>
              <a:cxnLst/>
              <a:rect l="l" t="t" r="r" b="b"/>
              <a:pathLst>
                <a:path w="163" h="270" extrusionOk="0">
                  <a:moveTo>
                    <a:pt x="160" y="182"/>
                  </a:moveTo>
                  <a:lnTo>
                    <a:pt x="33" y="182"/>
                  </a:lnTo>
                  <a:cubicBezTo>
                    <a:pt x="33" y="202"/>
                    <a:pt x="39" y="218"/>
                    <a:pt x="50" y="229"/>
                  </a:cubicBezTo>
                  <a:cubicBezTo>
                    <a:pt x="60" y="239"/>
                    <a:pt x="73" y="244"/>
                    <a:pt x="89" y="244"/>
                  </a:cubicBezTo>
                  <a:cubicBezTo>
                    <a:pt x="107" y="244"/>
                    <a:pt x="121" y="238"/>
                    <a:pt x="133" y="228"/>
                  </a:cubicBezTo>
                  <a:lnTo>
                    <a:pt x="147" y="250"/>
                  </a:lnTo>
                  <a:cubicBezTo>
                    <a:pt x="142" y="255"/>
                    <a:pt x="134" y="259"/>
                    <a:pt x="124" y="263"/>
                  </a:cubicBezTo>
                  <a:cubicBezTo>
                    <a:pt x="112" y="268"/>
                    <a:pt x="98" y="270"/>
                    <a:pt x="83" y="270"/>
                  </a:cubicBezTo>
                  <a:cubicBezTo>
                    <a:pt x="60" y="270"/>
                    <a:pt x="42" y="262"/>
                    <a:pt x="26" y="247"/>
                  </a:cubicBezTo>
                  <a:cubicBezTo>
                    <a:pt x="9" y="231"/>
                    <a:pt x="0" y="209"/>
                    <a:pt x="0" y="181"/>
                  </a:cubicBezTo>
                  <a:cubicBezTo>
                    <a:pt x="0" y="152"/>
                    <a:pt x="9" y="128"/>
                    <a:pt x="27" y="111"/>
                  </a:cubicBezTo>
                  <a:cubicBezTo>
                    <a:pt x="43" y="95"/>
                    <a:pt x="61" y="87"/>
                    <a:pt x="83" y="87"/>
                  </a:cubicBezTo>
                  <a:cubicBezTo>
                    <a:pt x="108" y="87"/>
                    <a:pt x="128" y="94"/>
                    <a:pt x="142" y="109"/>
                  </a:cubicBezTo>
                  <a:cubicBezTo>
                    <a:pt x="156" y="122"/>
                    <a:pt x="163" y="140"/>
                    <a:pt x="163" y="163"/>
                  </a:cubicBezTo>
                  <a:cubicBezTo>
                    <a:pt x="163" y="170"/>
                    <a:pt x="162" y="176"/>
                    <a:pt x="160" y="182"/>
                  </a:cubicBezTo>
                  <a:close/>
                  <a:moveTo>
                    <a:pt x="84" y="114"/>
                  </a:moveTo>
                  <a:cubicBezTo>
                    <a:pt x="71" y="114"/>
                    <a:pt x="59" y="118"/>
                    <a:pt x="49" y="127"/>
                  </a:cubicBezTo>
                  <a:cubicBezTo>
                    <a:pt x="40" y="136"/>
                    <a:pt x="35" y="146"/>
                    <a:pt x="34" y="159"/>
                  </a:cubicBezTo>
                  <a:lnTo>
                    <a:pt x="132" y="159"/>
                  </a:lnTo>
                  <a:cubicBezTo>
                    <a:pt x="132" y="146"/>
                    <a:pt x="128" y="136"/>
                    <a:pt x="120" y="127"/>
                  </a:cubicBezTo>
                  <a:cubicBezTo>
                    <a:pt x="111" y="118"/>
                    <a:pt x="99" y="114"/>
                    <a:pt x="84" y="114"/>
                  </a:cubicBezTo>
                  <a:close/>
                  <a:moveTo>
                    <a:pt x="139" y="1"/>
                  </a:moveTo>
                  <a:lnTo>
                    <a:pt x="89" y="56"/>
                  </a:lnTo>
                  <a:lnTo>
                    <a:pt x="71" y="56"/>
                  </a:lnTo>
                  <a:lnTo>
                    <a:pt x="23" y="0"/>
                  </a:lnTo>
                  <a:lnTo>
                    <a:pt x="51" y="0"/>
                  </a:lnTo>
                  <a:lnTo>
                    <a:pt x="80" y="32"/>
                  </a:lnTo>
                  <a:lnTo>
                    <a:pt x="107" y="1"/>
                  </a:lnTo>
                  <a:lnTo>
                    <a:pt x="139" y="1"/>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83" name="Google Shape;233;p16"/>
            <p:cNvSpPr/>
            <p:nvPr/>
          </p:nvSpPr>
          <p:spPr>
            <a:xfrm>
              <a:off x="6209" y="3291"/>
              <a:ext cx="14" cy="59"/>
            </a:xfrm>
            <a:custGeom>
              <a:avLst/>
              <a:gdLst/>
              <a:ahLst/>
              <a:cxnLst/>
              <a:rect l="l" t="t" r="r" b="b"/>
              <a:pathLst>
                <a:path w="61" h="251" extrusionOk="0">
                  <a:moveTo>
                    <a:pt x="0" y="198"/>
                  </a:moveTo>
                  <a:lnTo>
                    <a:pt x="0" y="0"/>
                  </a:lnTo>
                  <a:lnTo>
                    <a:pt x="31" y="0"/>
                  </a:lnTo>
                  <a:lnTo>
                    <a:pt x="31" y="193"/>
                  </a:lnTo>
                  <a:cubicBezTo>
                    <a:pt x="31" y="202"/>
                    <a:pt x="34" y="209"/>
                    <a:pt x="39" y="215"/>
                  </a:cubicBezTo>
                  <a:cubicBezTo>
                    <a:pt x="45" y="220"/>
                    <a:pt x="52" y="223"/>
                    <a:pt x="61" y="223"/>
                  </a:cubicBezTo>
                  <a:lnTo>
                    <a:pt x="61" y="251"/>
                  </a:lnTo>
                  <a:cubicBezTo>
                    <a:pt x="20" y="251"/>
                    <a:pt x="0" y="233"/>
                    <a:pt x="0" y="198"/>
                  </a:cubicBez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84" name="Google Shape;234;p16"/>
            <p:cNvSpPr/>
            <p:nvPr/>
          </p:nvSpPr>
          <p:spPr>
            <a:xfrm>
              <a:off x="6229" y="3287"/>
              <a:ext cx="34" cy="63"/>
            </a:xfrm>
            <a:custGeom>
              <a:avLst/>
              <a:gdLst/>
              <a:ahLst/>
              <a:cxnLst/>
              <a:rect l="l" t="t" r="r" b="b"/>
              <a:pathLst>
                <a:path w="150" h="269" extrusionOk="0">
                  <a:moveTo>
                    <a:pt x="108" y="245"/>
                  </a:moveTo>
                  <a:cubicBezTo>
                    <a:pt x="96" y="261"/>
                    <a:pt x="76" y="269"/>
                    <a:pt x="51" y="269"/>
                  </a:cubicBezTo>
                  <a:cubicBezTo>
                    <a:pt x="37" y="269"/>
                    <a:pt x="25" y="264"/>
                    <a:pt x="15" y="254"/>
                  </a:cubicBezTo>
                  <a:cubicBezTo>
                    <a:pt x="5" y="244"/>
                    <a:pt x="0" y="231"/>
                    <a:pt x="0" y="216"/>
                  </a:cubicBezTo>
                  <a:cubicBezTo>
                    <a:pt x="0" y="199"/>
                    <a:pt x="7" y="184"/>
                    <a:pt x="23" y="171"/>
                  </a:cubicBezTo>
                  <a:cubicBezTo>
                    <a:pt x="39" y="159"/>
                    <a:pt x="59" y="153"/>
                    <a:pt x="83" y="153"/>
                  </a:cubicBezTo>
                  <a:cubicBezTo>
                    <a:pt x="89" y="153"/>
                    <a:pt x="97" y="154"/>
                    <a:pt x="105" y="157"/>
                  </a:cubicBezTo>
                  <a:cubicBezTo>
                    <a:pt x="105" y="129"/>
                    <a:pt x="92" y="114"/>
                    <a:pt x="67" y="114"/>
                  </a:cubicBezTo>
                  <a:cubicBezTo>
                    <a:pt x="47" y="114"/>
                    <a:pt x="32" y="120"/>
                    <a:pt x="22" y="130"/>
                  </a:cubicBezTo>
                  <a:lnTo>
                    <a:pt x="9" y="104"/>
                  </a:lnTo>
                  <a:cubicBezTo>
                    <a:pt x="15" y="99"/>
                    <a:pt x="23" y="95"/>
                    <a:pt x="33" y="92"/>
                  </a:cubicBezTo>
                  <a:cubicBezTo>
                    <a:pt x="44" y="88"/>
                    <a:pt x="54" y="86"/>
                    <a:pt x="63" y="86"/>
                  </a:cubicBezTo>
                  <a:cubicBezTo>
                    <a:pt x="89" y="86"/>
                    <a:pt x="107" y="92"/>
                    <a:pt x="119" y="104"/>
                  </a:cubicBezTo>
                  <a:cubicBezTo>
                    <a:pt x="131" y="115"/>
                    <a:pt x="136" y="134"/>
                    <a:pt x="136" y="159"/>
                  </a:cubicBezTo>
                  <a:lnTo>
                    <a:pt x="136" y="222"/>
                  </a:lnTo>
                  <a:cubicBezTo>
                    <a:pt x="136" y="238"/>
                    <a:pt x="141" y="248"/>
                    <a:pt x="150" y="253"/>
                  </a:cubicBezTo>
                  <a:lnTo>
                    <a:pt x="150" y="269"/>
                  </a:lnTo>
                  <a:cubicBezTo>
                    <a:pt x="137" y="269"/>
                    <a:pt x="128" y="267"/>
                    <a:pt x="122" y="263"/>
                  </a:cubicBezTo>
                  <a:cubicBezTo>
                    <a:pt x="115" y="260"/>
                    <a:pt x="111" y="254"/>
                    <a:pt x="108" y="245"/>
                  </a:cubicBezTo>
                  <a:close/>
                  <a:moveTo>
                    <a:pt x="105" y="179"/>
                  </a:moveTo>
                  <a:cubicBezTo>
                    <a:pt x="95" y="177"/>
                    <a:pt x="88" y="176"/>
                    <a:pt x="84" y="176"/>
                  </a:cubicBezTo>
                  <a:cubicBezTo>
                    <a:pt x="69" y="176"/>
                    <a:pt x="56" y="180"/>
                    <a:pt x="46" y="188"/>
                  </a:cubicBezTo>
                  <a:cubicBezTo>
                    <a:pt x="36" y="196"/>
                    <a:pt x="31" y="206"/>
                    <a:pt x="31" y="217"/>
                  </a:cubicBezTo>
                  <a:cubicBezTo>
                    <a:pt x="31" y="235"/>
                    <a:pt x="42" y="244"/>
                    <a:pt x="63" y="244"/>
                  </a:cubicBezTo>
                  <a:cubicBezTo>
                    <a:pt x="79" y="244"/>
                    <a:pt x="93" y="237"/>
                    <a:pt x="105" y="222"/>
                  </a:cubicBezTo>
                  <a:lnTo>
                    <a:pt x="105" y="179"/>
                  </a:lnTo>
                  <a:close/>
                  <a:moveTo>
                    <a:pt x="112" y="0"/>
                  </a:moveTo>
                  <a:lnTo>
                    <a:pt x="75" y="55"/>
                  </a:lnTo>
                  <a:lnTo>
                    <a:pt x="52" y="55"/>
                  </a:lnTo>
                  <a:lnTo>
                    <a:pt x="80" y="0"/>
                  </a:lnTo>
                  <a:lnTo>
                    <a:pt x="112" y="0"/>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85" name="Google Shape;235;p16"/>
            <p:cNvSpPr/>
            <p:nvPr/>
          </p:nvSpPr>
          <p:spPr>
            <a:xfrm>
              <a:off x="6266" y="3308"/>
              <a:ext cx="37" cy="42"/>
            </a:xfrm>
            <a:custGeom>
              <a:avLst/>
              <a:gdLst/>
              <a:ahLst/>
              <a:cxnLst/>
              <a:rect l="l" t="t" r="r" b="b"/>
              <a:pathLst>
                <a:path w="161" h="180" extrusionOk="0">
                  <a:moveTo>
                    <a:pt x="84" y="180"/>
                  </a:moveTo>
                  <a:lnTo>
                    <a:pt x="76" y="180"/>
                  </a:lnTo>
                  <a:lnTo>
                    <a:pt x="0" y="0"/>
                  </a:lnTo>
                  <a:lnTo>
                    <a:pt x="34" y="0"/>
                  </a:lnTo>
                  <a:lnTo>
                    <a:pt x="81" y="123"/>
                  </a:lnTo>
                  <a:lnTo>
                    <a:pt x="128" y="0"/>
                  </a:lnTo>
                  <a:lnTo>
                    <a:pt x="161" y="0"/>
                  </a:lnTo>
                  <a:lnTo>
                    <a:pt x="84" y="180"/>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86" name="Google Shape;236;p16"/>
            <p:cNvSpPr/>
            <p:nvPr/>
          </p:nvSpPr>
          <p:spPr>
            <a:xfrm>
              <a:off x="6306" y="3287"/>
              <a:ext cx="35" cy="63"/>
            </a:xfrm>
            <a:custGeom>
              <a:avLst/>
              <a:gdLst/>
              <a:ahLst/>
              <a:cxnLst/>
              <a:rect l="l" t="t" r="r" b="b"/>
              <a:pathLst>
                <a:path w="150" h="269" extrusionOk="0">
                  <a:moveTo>
                    <a:pt x="108" y="245"/>
                  </a:moveTo>
                  <a:cubicBezTo>
                    <a:pt x="96" y="261"/>
                    <a:pt x="77" y="269"/>
                    <a:pt x="51" y="269"/>
                  </a:cubicBezTo>
                  <a:cubicBezTo>
                    <a:pt x="37" y="269"/>
                    <a:pt x="25" y="264"/>
                    <a:pt x="15" y="254"/>
                  </a:cubicBezTo>
                  <a:cubicBezTo>
                    <a:pt x="5" y="244"/>
                    <a:pt x="0" y="231"/>
                    <a:pt x="0" y="216"/>
                  </a:cubicBezTo>
                  <a:cubicBezTo>
                    <a:pt x="0" y="199"/>
                    <a:pt x="8" y="184"/>
                    <a:pt x="23" y="171"/>
                  </a:cubicBezTo>
                  <a:cubicBezTo>
                    <a:pt x="39" y="159"/>
                    <a:pt x="59" y="153"/>
                    <a:pt x="83" y="153"/>
                  </a:cubicBezTo>
                  <a:cubicBezTo>
                    <a:pt x="90" y="153"/>
                    <a:pt x="97" y="154"/>
                    <a:pt x="105" y="157"/>
                  </a:cubicBezTo>
                  <a:cubicBezTo>
                    <a:pt x="105" y="129"/>
                    <a:pt x="93" y="114"/>
                    <a:pt x="67" y="114"/>
                  </a:cubicBezTo>
                  <a:cubicBezTo>
                    <a:pt x="48" y="114"/>
                    <a:pt x="33" y="120"/>
                    <a:pt x="22" y="130"/>
                  </a:cubicBezTo>
                  <a:lnTo>
                    <a:pt x="9" y="104"/>
                  </a:lnTo>
                  <a:cubicBezTo>
                    <a:pt x="15" y="99"/>
                    <a:pt x="23" y="95"/>
                    <a:pt x="34" y="92"/>
                  </a:cubicBezTo>
                  <a:cubicBezTo>
                    <a:pt x="44" y="88"/>
                    <a:pt x="54" y="86"/>
                    <a:pt x="64" y="86"/>
                  </a:cubicBezTo>
                  <a:cubicBezTo>
                    <a:pt x="89" y="86"/>
                    <a:pt x="108" y="92"/>
                    <a:pt x="119" y="104"/>
                  </a:cubicBezTo>
                  <a:cubicBezTo>
                    <a:pt x="131" y="115"/>
                    <a:pt x="137" y="134"/>
                    <a:pt x="137" y="159"/>
                  </a:cubicBezTo>
                  <a:lnTo>
                    <a:pt x="137" y="222"/>
                  </a:lnTo>
                  <a:cubicBezTo>
                    <a:pt x="137" y="238"/>
                    <a:pt x="141" y="248"/>
                    <a:pt x="150" y="253"/>
                  </a:cubicBezTo>
                  <a:lnTo>
                    <a:pt x="150" y="269"/>
                  </a:lnTo>
                  <a:cubicBezTo>
                    <a:pt x="138" y="269"/>
                    <a:pt x="128" y="267"/>
                    <a:pt x="122" y="263"/>
                  </a:cubicBezTo>
                  <a:cubicBezTo>
                    <a:pt x="116" y="260"/>
                    <a:pt x="111" y="254"/>
                    <a:pt x="108" y="245"/>
                  </a:cubicBezTo>
                  <a:close/>
                  <a:moveTo>
                    <a:pt x="105" y="179"/>
                  </a:moveTo>
                  <a:cubicBezTo>
                    <a:pt x="96" y="177"/>
                    <a:pt x="89" y="176"/>
                    <a:pt x="85" y="176"/>
                  </a:cubicBezTo>
                  <a:cubicBezTo>
                    <a:pt x="69" y="176"/>
                    <a:pt x="56" y="180"/>
                    <a:pt x="46" y="188"/>
                  </a:cubicBezTo>
                  <a:cubicBezTo>
                    <a:pt x="36" y="196"/>
                    <a:pt x="31" y="206"/>
                    <a:pt x="31" y="217"/>
                  </a:cubicBezTo>
                  <a:cubicBezTo>
                    <a:pt x="31" y="235"/>
                    <a:pt x="42" y="244"/>
                    <a:pt x="64" y="244"/>
                  </a:cubicBezTo>
                  <a:cubicBezTo>
                    <a:pt x="79" y="244"/>
                    <a:pt x="93" y="237"/>
                    <a:pt x="105" y="222"/>
                  </a:cubicBezTo>
                  <a:lnTo>
                    <a:pt x="105" y="179"/>
                  </a:lnTo>
                  <a:close/>
                  <a:moveTo>
                    <a:pt x="113" y="0"/>
                  </a:moveTo>
                  <a:lnTo>
                    <a:pt x="75" y="55"/>
                  </a:lnTo>
                  <a:lnTo>
                    <a:pt x="52" y="55"/>
                  </a:lnTo>
                  <a:lnTo>
                    <a:pt x="80" y="0"/>
                  </a:lnTo>
                  <a:lnTo>
                    <a:pt x="113" y="0"/>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87" name="Google Shape;237;p16"/>
            <p:cNvSpPr/>
            <p:nvPr/>
          </p:nvSpPr>
          <p:spPr>
            <a:xfrm>
              <a:off x="6348" y="3307"/>
              <a:ext cx="32" cy="42"/>
            </a:xfrm>
            <a:custGeom>
              <a:avLst/>
              <a:gdLst/>
              <a:ahLst/>
              <a:cxnLst/>
              <a:rect l="l" t="t" r="r" b="b"/>
              <a:pathLst>
                <a:path w="139" h="180" extrusionOk="0">
                  <a:moveTo>
                    <a:pt x="108" y="180"/>
                  </a:moveTo>
                  <a:lnTo>
                    <a:pt x="108" y="77"/>
                  </a:lnTo>
                  <a:cubicBezTo>
                    <a:pt x="108" y="59"/>
                    <a:pt x="105" y="45"/>
                    <a:pt x="100" y="38"/>
                  </a:cubicBezTo>
                  <a:cubicBezTo>
                    <a:pt x="94" y="30"/>
                    <a:pt x="84" y="27"/>
                    <a:pt x="71" y="27"/>
                  </a:cubicBezTo>
                  <a:cubicBezTo>
                    <a:pt x="64" y="27"/>
                    <a:pt x="57" y="29"/>
                    <a:pt x="49" y="33"/>
                  </a:cubicBezTo>
                  <a:cubicBezTo>
                    <a:pt x="41" y="37"/>
                    <a:pt x="35" y="43"/>
                    <a:pt x="31" y="49"/>
                  </a:cubicBezTo>
                  <a:lnTo>
                    <a:pt x="31" y="180"/>
                  </a:lnTo>
                  <a:lnTo>
                    <a:pt x="0" y="180"/>
                  </a:lnTo>
                  <a:lnTo>
                    <a:pt x="0" y="4"/>
                  </a:lnTo>
                  <a:lnTo>
                    <a:pt x="21" y="4"/>
                  </a:lnTo>
                  <a:lnTo>
                    <a:pt x="31" y="26"/>
                  </a:lnTo>
                  <a:cubicBezTo>
                    <a:pt x="41" y="9"/>
                    <a:pt x="58" y="0"/>
                    <a:pt x="81" y="0"/>
                  </a:cubicBezTo>
                  <a:cubicBezTo>
                    <a:pt x="120" y="0"/>
                    <a:pt x="139" y="24"/>
                    <a:pt x="139" y="71"/>
                  </a:cubicBezTo>
                  <a:lnTo>
                    <a:pt x="139" y="180"/>
                  </a:lnTo>
                  <a:lnTo>
                    <a:pt x="108" y="180"/>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88" name="Google Shape;238;p16"/>
            <p:cNvSpPr/>
            <p:nvPr/>
          </p:nvSpPr>
          <p:spPr>
            <a:xfrm>
              <a:off x="6388" y="3287"/>
              <a:ext cx="17" cy="62"/>
            </a:xfrm>
            <a:custGeom>
              <a:avLst/>
              <a:gdLst/>
              <a:ahLst/>
              <a:cxnLst/>
              <a:rect l="l" t="t" r="r" b="b"/>
              <a:pathLst>
                <a:path w="76" h="266" extrusionOk="0">
                  <a:moveTo>
                    <a:pt x="25" y="266"/>
                  </a:moveTo>
                  <a:lnTo>
                    <a:pt x="25" y="116"/>
                  </a:lnTo>
                  <a:lnTo>
                    <a:pt x="0" y="116"/>
                  </a:lnTo>
                  <a:lnTo>
                    <a:pt x="0" y="90"/>
                  </a:lnTo>
                  <a:lnTo>
                    <a:pt x="56" y="90"/>
                  </a:lnTo>
                  <a:lnTo>
                    <a:pt x="56" y="266"/>
                  </a:lnTo>
                  <a:lnTo>
                    <a:pt x="25" y="266"/>
                  </a:lnTo>
                  <a:close/>
                  <a:moveTo>
                    <a:pt x="76" y="0"/>
                  </a:moveTo>
                  <a:lnTo>
                    <a:pt x="39" y="55"/>
                  </a:lnTo>
                  <a:lnTo>
                    <a:pt x="16" y="55"/>
                  </a:lnTo>
                  <a:lnTo>
                    <a:pt x="44" y="0"/>
                  </a:lnTo>
                  <a:lnTo>
                    <a:pt x="76" y="0"/>
                  </a:lnTo>
                  <a:close/>
                </a:path>
              </a:pathLst>
            </a:custGeom>
            <a:solidFill>
              <a:srgbClr val="000000"/>
            </a:solid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17"/>
          <p:cNvGrpSpPr/>
          <p:nvPr/>
        </p:nvGrpSpPr>
        <p:grpSpPr>
          <a:xfrm>
            <a:off x="5915891" y="18143"/>
            <a:ext cx="6276110" cy="6839857"/>
            <a:chOff x="-654094" y="0"/>
            <a:chExt cx="7054896" cy="10287000"/>
          </a:xfrm>
        </p:grpSpPr>
        <p:sp>
          <p:nvSpPr>
            <p:cNvPr id="244" name="Google Shape;244;p17"/>
            <p:cNvSpPr/>
            <p:nvPr/>
          </p:nvSpPr>
          <p:spPr>
            <a:xfrm>
              <a:off x="-654094" y="0"/>
              <a:ext cx="7054896" cy="10287000"/>
            </a:xfrm>
            <a:prstGeom prst="rect">
              <a:avLst/>
            </a:prstGeom>
            <a:solidFill>
              <a:schemeClr val="accent1">
                <a:alpha val="74901"/>
              </a:schemeClr>
            </a:solidFill>
            <a:ln>
              <a:noFill/>
            </a:ln>
          </p:spPr>
          <p:txBody>
            <a:bodyPr spcFirstLastPara="1" wrap="square" lIns="60950" tIns="30475" rIns="60950" bIns="30475" anchor="ctr" anchorCtr="0">
              <a:noAutofit/>
            </a:bodyPr>
            <a:lstStyle/>
            <a:p>
              <a:pPr marL="0" marR="0" lvl="0" indent="0" algn="ctr" rtl="0">
                <a:spcBef>
                  <a:spcPts val="0"/>
                </a:spcBef>
                <a:spcAft>
                  <a:spcPts val="0"/>
                </a:spcAft>
                <a:buNone/>
              </a:pPr>
              <a:endParaRPr sz="1867">
                <a:solidFill>
                  <a:schemeClr val="dk1"/>
                </a:solidFill>
                <a:latin typeface="Arial"/>
                <a:ea typeface="Arial"/>
                <a:cs typeface="Arial"/>
                <a:sym typeface="Arial"/>
              </a:endParaRPr>
            </a:p>
          </p:txBody>
        </p:sp>
        <p:grpSp>
          <p:nvGrpSpPr>
            <p:cNvPr id="245" name="Google Shape;245;p17"/>
            <p:cNvGrpSpPr/>
            <p:nvPr/>
          </p:nvGrpSpPr>
          <p:grpSpPr>
            <a:xfrm>
              <a:off x="807244" y="649418"/>
              <a:ext cx="4731789" cy="2385517"/>
              <a:chOff x="6750844" y="3074840"/>
              <a:chExt cx="4731789" cy="2385517"/>
            </a:xfrm>
          </p:grpSpPr>
          <p:sp>
            <p:nvSpPr>
              <p:cNvPr id="246" name="Google Shape;246;p17"/>
              <p:cNvSpPr txBox="1"/>
              <p:nvPr/>
            </p:nvSpPr>
            <p:spPr>
              <a:xfrm>
                <a:off x="6921519" y="3284776"/>
                <a:ext cx="4561114" cy="217558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cs-CZ" sz="4400" b="1" dirty="0">
                    <a:solidFill>
                      <a:schemeClr val="lt1"/>
                    </a:solidFill>
                    <a:latin typeface="Arial"/>
                    <a:ea typeface="Arial"/>
                    <a:cs typeface="Arial"/>
                    <a:sym typeface="Arial"/>
                  </a:rPr>
                  <a:t>Podpora práce učitelů</a:t>
                </a:r>
                <a:endParaRPr sz="4400" b="1" dirty="0">
                  <a:solidFill>
                    <a:schemeClr val="lt1"/>
                  </a:solidFill>
                  <a:latin typeface="Arial"/>
                  <a:ea typeface="Arial"/>
                  <a:cs typeface="Arial"/>
                  <a:sym typeface="Arial"/>
                </a:endParaRPr>
              </a:p>
            </p:txBody>
          </p:sp>
          <p:grpSp>
            <p:nvGrpSpPr>
              <p:cNvPr id="247" name="Google Shape;247;p17"/>
              <p:cNvGrpSpPr/>
              <p:nvPr/>
            </p:nvGrpSpPr>
            <p:grpSpPr>
              <a:xfrm>
                <a:off x="6750844" y="3074840"/>
                <a:ext cx="685800" cy="685801"/>
                <a:chOff x="6363494" y="2731939"/>
                <a:chExt cx="685800" cy="685801"/>
              </a:xfrm>
            </p:grpSpPr>
            <p:cxnSp>
              <p:nvCxnSpPr>
                <p:cNvPr id="248" name="Google Shape;248;p17"/>
                <p:cNvCxnSpPr/>
                <p:nvPr/>
              </p:nvCxnSpPr>
              <p:spPr>
                <a:xfrm rot="10800000">
                  <a:off x="6363494" y="2731940"/>
                  <a:ext cx="0" cy="685800"/>
                </a:xfrm>
                <a:prstGeom prst="straightConnector1">
                  <a:avLst/>
                </a:prstGeom>
                <a:noFill/>
                <a:ln w="38100" cap="sq" cmpd="sng">
                  <a:solidFill>
                    <a:schemeClr val="lt1"/>
                  </a:solidFill>
                  <a:prstDash val="solid"/>
                  <a:bevel/>
                  <a:headEnd type="none" w="sm" len="sm"/>
                  <a:tailEnd type="none" w="sm" len="sm"/>
                </a:ln>
              </p:spPr>
            </p:cxnSp>
            <p:cxnSp>
              <p:nvCxnSpPr>
                <p:cNvPr id="249" name="Google Shape;249;p17"/>
                <p:cNvCxnSpPr/>
                <p:nvPr/>
              </p:nvCxnSpPr>
              <p:spPr>
                <a:xfrm>
                  <a:off x="6363494" y="2731939"/>
                  <a:ext cx="685800" cy="0"/>
                </a:xfrm>
                <a:prstGeom prst="straightConnector1">
                  <a:avLst/>
                </a:prstGeom>
                <a:noFill/>
                <a:ln w="38100" cap="sq" cmpd="sng">
                  <a:solidFill>
                    <a:schemeClr val="lt1"/>
                  </a:solidFill>
                  <a:prstDash val="solid"/>
                  <a:bevel/>
                  <a:headEnd type="none" w="sm" len="sm"/>
                  <a:tailEnd type="none" w="sm" len="sm"/>
                </a:ln>
              </p:spPr>
            </p:cxnSp>
          </p:grpSp>
          <p:grpSp>
            <p:nvGrpSpPr>
              <p:cNvPr id="250" name="Google Shape;250;p17"/>
              <p:cNvGrpSpPr/>
              <p:nvPr/>
            </p:nvGrpSpPr>
            <p:grpSpPr>
              <a:xfrm rot="10800000">
                <a:off x="10529999" y="4650345"/>
                <a:ext cx="685801" cy="716559"/>
                <a:chOff x="6684850" y="4577195"/>
                <a:chExt cx="685801" cy="716559"/>
              </a:xfrm>
            </p:grpSpPr>
            <p:cxnSp>
              <p:nvCxnSpPr>
                <p:cNvPr id="251" name="Google Shape;251;p17"/>
                <p:cNvCxnSpPr/>
                <p:nvPr/>
              </p:nvCxnSpPr>
              <p:spPr>
                <a:xfrm rot="10800000">
                  <a:off x="6684850" y="4607954"/>
                  <a:ext cx="0" cy="685800"/>
                </a:xfrm>
                <a:prstGeom prst="straightConnector1">
                  <a:avLst/>
                </a:prstGeom>
                <a:noFill/>
                <a:ln w="38100" cap="sq" cmpd="sng">
                  <a:solidFill>
                    <a:schemeClr val="lt1"/>
                  </a:solidFill>
                  <a:prstDash val="solid"/>
                  <a:bevel/>
                  <a:headEnd type="none" w="sm" len="sm"/>
                  <a:tailEnd type="none" w="sm" len="sm"/>
                </a:ln>
              </p:spPr>
            </p:cxnSp>
            <p:cxnSp>
              <p:nvCxnSpPr>
                <p:cNvPr id="252" name="Google Shape;252;p17"/>
                <p:cNvCxnSpPr/>
                <p:nvPr/>
              </p:nvCxnSpPr>
              <p:spPr>
                <a:xfrm>
                  <a:off x="6684851" y="4577195"/>
                  <a:ext cx="685800" cy="0"/>
                </a:xfrm>
                <a:prstGeom prst="straightConnector1">
                  <a:avLst/>
                </a:prstGeom>
                <a:noFill/>
                <a:ln w="38100" cap="sq" cmpd="sng">
                  <a:solidFill>
                    <a:schemeClr val="lt1"/>
                  </a:solidFill>
                  <a:prstDash val="solid"/>
                  <a:bevel/>
                  <a:headEnd type="none" w="sm" len="sm"/>
                  <a:tailEnd type="none" w="sm" len="sm"/>
                </a:ln>
              </p:spPr>
            </p:cxnSp>
          </p:grpSp>
        </p:grpSp>
        <p:sp>
          <p:nvSpPr>
            <p:cNvPr id="253" name="Google Shape;253;p17"/>
            <p:cNvSpPr txBox="1"/>
            <p:nvPr/>
          </p:nvSpPr>
          <p:spPr>
            <a:xfrm>
              <a:off x="807244" y="3753314"/>
              <a:ext cx="4864100" cy="458260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cs-CZ" sz="3200" dirty="0">
                  <a:solidFill>
                    <a:schemeClr val="lt1"/>
                  </a:solidFill>
                  <a:latin typeface="Arial"/>
                  <a:ea typeface="Arial"/>
                  <a:cs typeface="Arial"/>
                  <a:sym typeface="Arial"/>
                </a:rPr>
                <a:t>Podpora budování kapacit pro rozvoj základních </a:t>
              </a:r>
              <a:r>
                <a:rPr lang="cs-CZ" sz="3200" dirty="0" err="1">
                  <a:solidFill>
                    <a:schemeClr val="lt1"/>
                  </a:solidFill>
                  <a:latin typeface="Arial"/>
                  <a:ea typeface="Arial"/>
                  <a:cs typeface="Arial"/>
                  <a:sym typeface="Arial"/>
                </a:rPr>
                <a:t>pre</a:t>
              </a:r>
              <a:r>
                <a:rPr lang="cs-CZ" sz="3200" dirty="0">
                  <a:solidFill>
                    <a:schemeClr val="lt1"/>
                  </a:solidFill>
                  <a:latin typeface="Arial"/>
                  <a:ea typeface="Arial"/>
                  <a:cs typeface="Arial"/>
                  <a:sym typeface="Arial"/>
                </a:rPr>
                <a:t>/gramotností </a:t>
              </a:r>
              <a:br>
                <a:rPr lang="cs-CZ" sz="3200" dirty="0">
                  <a:solidFill>
                    <a:schemeClr val="lt1"/>
                  </a:solidFill>
                  <a:latin typeface="Arial"/>
                  <a:ea typeface="Arial"/>
                  <a:cs typeface="Arial"/>
                  <a:sym typeface="Arial"/>
                </a:rPr>
              </a:br>
              <a:r>
                <a:rPr lang="cs-CZ" sz="3200" dirty="0">
                  <a:solidFill>
                    <a:schemeClr val="lt1"/>
                  </a:solidFill>
                  <a:latin typeface="Arial"/>
                  <a:ea typeface="Arial"/>
                  <a:cs typeface="Arial"/>
                  <a:sym typeface="Arial"/>
                </a:rPr>
                <a:t>v předškolním </a:t>
              </a:r>
              <a:br>
                <a:rPr lang="cs-CZ" sz="3200" dirty="0">
                  <a:solidFill>
                    <a:schemeClr val="lt1"/>
                  </a:solidFill>
                  <a:latin typeface="Arial"/>
                  <a:ea typeface="Arial"/>
                  <a:cs typeface="Arial"/>
                  <a:sym typeface="Arial"/>
                </a:rPr>
              </a:br>
              <a:r>
                <a:rPr lang="cs-CZ" sz="3200" dirty="0">
                  <a:solidFill>
                    <a:schemeClr val="lt1"/>
                  </a:solidFill>
                  <a:latin typeface="Arial"/>
                  <a:ea typeface="Arial"/>
                  <a:cs typeface="Arial"/>
                  <a:sym typeface="Arial"/>
                </a:rPr>
                <a:t>a základním vzdělávání</a:t>
              </a:r>
              <a:endParaRPr sz="3200" dirty="0">
                <a:solidFill>
                  <a:schemeClr val="lt1"/>
                </a:solidFill>
                <a:latin typeface="Arial"/>
                <a:ea typeface="Arial"/>
                <a:cs typeface="Arial"/>
                <a:sym typeface="Arial"/>
              </a:endParaRPr>
            </a:p>
            <a:p>
              <a:pPr marL="0" marR="0" lvl="0" indent="0" algn="r" rtl="0">
                <a:spcBef>
                  <a:spcPts val="0"/>
                </a:spcBef>
                <a:spcAft>
                  <a:spcPts val="0"/>
                </a:spcAft>
                <a:buNone/>
              </a:pPr>
              <a:endParaRPr sz="3200" dirty="0">
                <a:solidFill>
                  <a:schemeClr val="lt1"/>
                </a:solidFill>
                <a:latin typeface="Arial"/>
                <a:ea typeface="Arial"/>
                <a:cs typeface="Arial"/>
                <a:sym typeface="Arial"/>
              </a:endParaRPr>
            </a:p>
          </p:txBody>
        </p:sp>
      </p:grpSp>
      <p:pic>
        <p:nvPicPr>
          <p:cNvPr id="254" name="Google Shape;254;p17"/>
          <p:cNvPicPr preferRelativeResize="0"/>
          <p:nvPr/>
        </p:nvPicPr>
        <p:blipFill rotWithShape="1">
          <a:blip r:embed="rId3">
            <a:alphaModFix/>
          </a:blip>
          <a:srcRect/>
          <a:stretch/>
        </p:blipFill>
        <p:spPr>
          <a:xfrm>
            <a:off x="-132572" y="18143"/>
            <a:ext cx="6070260" cy="683985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2231745"/>
            <a:ext cx="9144000" cy="2387600"/>
          </a:xfrm>
        </p:spPr>
        <p:txBody>
          <a:bodyPr>
            <a:normAutofit fontScale="90000"/>
          </a:bodyPr>
          <a:lstStyle/>
          <a:p>
            <a:r>
              <a:rPr lang="cs-CZ" dirty="0">
                <a:cs typeface="Calibri Light"/>
              </a:rPr>
              <a:t>Žáci s OMJ a výuka cizího jazyka</a:t>
            </a:r>
            <a:br>
              <a:rPr lang="cs-CZ" dirty="0">
                <a:cs typeface="Calibri Light"/>
              </a:rPr>
            </a:br>
            <a:br>
              <a:rPr lang="cs-CZ" dirty="0">
                <a:cs typeface="Calibri Light"/>
              </a:rPr>
            </a:br>
            <a:r>
              <a:rPr lang="cs-CZ" sz="4400" dirty="0">
                <a:cs typeface="Calibri Light"/>
              </a:rPr>
              <a:t>Mgr. Markéta Čonková</a:t>
            </a:r>
          </a:p>
        </p:txBody>
      </p:sp>
    </p:spTree>
    <p:extLst>
      <p:ext uri="{BB962C8B-B14F-4D97-AF65-F5344CB8AC3E}">
        <p14:creationId xmlns:p14="http://schemas.microsoft.com/office/powerpoint/2010/main" val="2112085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4" descr="Obsah obrázku stůl, kreslení&#10;&#10;Popis vygenerovaný s velmi vysokou mírou spolehlivosti">
            <a:extLst>
              <a:ext uri="{FF2B5EF4-FFF2-40B4-BE49-F238E27FC236}">
                <a16:creationId xmlns:a16="http://schemas.microsoft.com/office/drawing/2014/main" id="{84924671-791F-43CD-8C7F-2F4F6404C352}"/>
              </a:ext>
            </a:extLst>
          </p:cNvPr>
          <p:cNvPicPr>
            <a:picLocks noChangeAspect="1"/>
          </p:cNvPicPr>
          <p:nvPr/>
        </p:nvPicPr>
        <p:blipFill>
          <a:blip r:embed="rId2"/>
          <a:stretch>
            <a:fillRect/>
          </a:stretch>
        </p:blipFill>
        <p:spPr>
          <a:xfrm>
            <a:off x="410136" y="2967883"/>
            <a:ext cx="11382934" cy="933437"/>
          </a:xfrm>
          <a:prstGeom prst="rect">
            <a:avLst/>
          </a:prstGeom>
        </p:spPr>
      </p:pic>
    </p:spTree>
    <p:extLst>
      <p:ext uri="{BB962C8B-B14F-4D97-AF65-F5344CB8AC3E}">
        <p14:creationId xmlns:p14="http://schemas.microsoft.com/office/powerpoint/2010/main" val="2404545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Obrázek 4" descr="Obsah obrázku hračka&#10;&#10;Popis vygenerovaný s velmi vysokou mírou spolehlivosti">
            <a:extLst>
              <a:ext uri="{FF2B5EF4-FFF2-40B4-BE49-F238E27FC236}">
                <a16:creationId xmlns:a16="http://schemas.microsoft.com/office/drawing/2014/main" id="{7A9DDA7E-0E01-4E74-AF43-2955B159D34B}"/>
              </a:ext>
            </a:extLst>
          </p:cNvPr>
          <p:cNvPicPr>
            <a:picLocks noGrp="1" noChangeAspect="1"/>
          </p:cNvPicPr>
          <p:nvPr>
            <p:ph idx="1"/>
          </p:nvPr>
        </p:nvPicPr>
        <p:blipFill rotWithShape="1">
          <a:blip r:embed="rId4">
            <a:alphaModFix/>
          </a:blip>
          <a:srcRect b="26352"/>
          <a:stretch/>
        </p:blipFill>
        <p:spPr>
          <a:xfrm>
            <a:off x="1" y="770037"/>
            <a:ext cx="5298683" cy="609743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
        <p:nvSpPr>
          <p:cNvPr id="2" name="TextovéPole 1">
            <a:extLst>
              <a:ext uri="{FF2B5EF4-FFF2-40B4-BE49-F238E27FC236}">
                <a16:creationId xmlns:a16="http://schemas.microsoft.com/office/drawing/2014/main" id="{0EBC63B6-EF08-4253-A981-3F24E556508D}"/>
              </a:ext>
            </a:extLst>
          </p:cNvPr>
          <p:cNvSpPr txBox="1"/>
          <p:nvPr/>
        </p:nvSpPr>
        <p:spPr>
          <a:xfrm>
            <a:off x="6808694" y="1284194"/>
            <a:ext cx="413272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cs-CZ" sz="3600"/>
              <a:t>bit.ly/SPraxe1</a:t>
            </a:r>
          </a:p>
        </p:txBody>
      </p:sp>
    </p:spTree>
    <p:extLst>
      <p:ext uri="{BB962C8B-B14F-4D97-AF65-F5344CB8AC3E}">
        <p14:creationId xmlns:p14="http://schemas.microsoft.com/office/powerpoint/2010/main" val="4028360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46F1F2C8-798B-4CCE-A851-94AFAF350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Nadpis 4">
            <a:extLst>
              <a:ext uri="{FF2B5EF4-FFF2-40B4-BE49-F238E27FC236}">
                <a16:creationId xmlns:a16="http://schemas.microsoft.com/office/drawing/2014/main" id="{66EEEFB6-81A3-4325-BE9A-0D43AA94EF91}"/>
              </a:ext>
            </a:extLst>
          </p:cNvPr>
          <p:cNvSpPr>
            <a:spLocks noGrp="1"/>
          </p:cNvSpPr>
          <p:nvPr>
            <p:ph type="title"/>
          </p:nvPr>
        </p:nvSpPr>
        <p:spPr>
          <a:xfrm>
            <a:off x="970908" y="1220919"/>
            <a:ext cx="5425781" cy="2387600"/>
          </a:xfrm>
        </p:spPr>
        <p:txBody>
          <a:bodyPr vert="horz" lIns="91440" tIns="45720" rIns="91440" bIns="45720" rtlCol="0" anchor="b">
            <a:normAutofit/>
          </a:bodyPr>
          <a:lstStyle/>
          <a:p>
            <a:r>
              <a:rPr lang="en-US" sz="6000" kern="1200" dirty="0" err="1">
                <a:latin typeface="+mj-lt"/>
                <a:ea typeface="+mj-ea"/>
                <a:cs typeface="+mj-cs"/>
              </a:rPr>
              <a:t>Jak</a:t>
            </a:r>
            <a:r>
              <a:rPr lang="en-US" sz="6000" dirty="0"/>
              <a:t> </a:t>
            </a:r>
            <a:r>
              <a:rPr lang="en-US" sz="6000" dirty="0" err="1"/>
              <a:t>na</a:t>
            </a:r>
            <a:r>
              <a:rPr lang="en-US" sz="6000" dirty="0"/>
              <a:t> </a:t>
            </a:r>
            <a:r>
              <a:rPr lang="en-US" sz="6000" dirty="0" err="1"/>
              <a:t>výuku</a:t>
            </a:r>
            <a:endParaRPr lang="en-US" sz="6000" kern="1200" dirty="0" err="1">
              <a:latin typeface="+mj-lt"/>
              <a:cs typeface="Calibri Light"/>
            </a:endParaRPr>
          </a:p>
        </p:txBody>
      </p:sp>
      <p:sp>
        <p:nvSpPr>
          <p:cNvPr id="31" name="Freeform: Shape 35">
            <a:extLst>
              <a:ext uri="{FF2B5EF4-FFF2-40B4-BE49-F238E27FC236}">
                <a16:creationId xmlns:a16="http://schemas.microsoft.com/office/drawing/2014/main" id="{755E9CD0-04B0-4A3C-B291-AD913379C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Oval 37">
            <a:extLst>
              <a:ext uri="{FF2B5EF4-FFF2-40B4-BE49-F238E27FC236}">
                <a16:creationId xmlns:a16="http://schemas.microsoft.com/office/drawing/2014/main" id="{1DD8BF3B-6066-418C-8D1A-75C5E396F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Block Arc 39">
            <a:extLst>
              <a:ext uri="{FF2B5EF4-FFF2-40B4-BE49-F238E27FC236}">
                <a16:creationId xmlns:a16="http://schemas.microsoft.com/office/drawing/2014/main" id="{80BC66F9-7A74-4286-AD22-1174052CC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02394"/>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Freeform: Shape 41">
            <a:extLst>
              <a:ext uri="{FF2B5EF4-FFF2-40B4-BE49-F238E27FC236}">
                <a16:creationId xmlns:a16="http://schemas.microsoft.com/office/drawing/2014/main" id="{D8142CC3-2B5C-48E6-9DF0-6C8ACBAF2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44" name="Straight Connector 43">
            <a:extLst>
              <a:ext uri="{FF2B5EF4-FFF2-40B4-BE49-F238E27FC236}">
                <a16:creationId xmlns:a16="http://schemas.microsoft.com/office/drawing/2014/main" id="{7B2D303B-3DD0-4319-9EAD-361847FEC7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46" name="Freeform: Shape 45">
            <a:extLst>
              <a:ext uri="{FF2B5EF4-FFF2-40B4-BE49-F238E27FC236}">
                <a16:creationId xmlns:a16="http://schemas.microsoft.com/office/drawing/2014/main" id="{46A89C79-8EF3-4AF9-B3D9-59A883F41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48" name="Arc 47">
            <a:extLst>
              <a:ext uri="{FF2B5EF4-FFF2-40B4-BE49-F238E27FC236}">
                <a16:creationId xmlns:a16="http://schemas.microsoft.com/office/drawing/2014/main" id="{EFE5CE34-4543-42E5-B82C-1F3D12422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72AF41FE-63D7-4695-81D2-66D2510E4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8477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3">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Nadpis 4">
            <a:extLst>
              <a:ext uri="{FF2B5EF4-FFF2-40B4-BE49-F238E27FC236}">
                <a16:creationId xmlns:a16="http://schemas.microsoft.com/office/drawing/2014/main" id="{66EEEFB6-81A3-4325-BE9A-0D43AA94EF91}"/>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err="1">
                <a:solidFill>
                  <a:schemeClr val="bg1"/>
                </a:solidFill>
                <a:latin typeface="+mj-lt"/>
                <a:ea typeface="+mj-ea"/>
                <a:cs typeface="+mj-cs"/>
              </a:rPr>
              <a:t>Rovina</a:t>
            </a:r>
            <a:r>
              <a:rPr lang="en-US" sz="3200" kern="1200" dirty="0">
                <a:solidFill>
                  <a:schemeClr val="bg1"/>
                </a:solidFill>
                <a:latin typeface="+mj-lt"/>
                <a:ea typeface="+mj-ea"/>
                <a:cs typeface="+mj-cs"/>
              </a:rPr>
              <a:t> </a:t>
            </a:r>
            <a:r>
              <a:rPr lang="en-US" sz="3200" kern="1200">
                <a:solidFill>
                  <a:schemeClr val="bg1"/>
                </a:solidFill>
                <a:latin typeface="+mj-lt"/>
                <a:ea typeface="+mj-ea"/>
                <a:cs typeface="+mj-cs"/>
              </a:rPr>
              <a:t>sociální</a:t>
            </a:r>
            <a:r>
              <a:rPr lang="en-US" sz="3200">
                <a:solidFill>
                  <a:schemeClr val="bg1"/>
                </a:solidFill>
              </a:rPr>
              <a:t>  a psychická</a:t>
            </a:r>
            <a:endParaRPr lang="en-US" sz="3200" kern="1200" dirty="0">
              <a:solidFill>
                <a:schemeClr val="bg1"/>
              </a:solidFill>
              <a:latin typeface="+mj-lt"/>
              <a:cs typeface="Calibri Light"/>
            </a:endParaRPr>
          </a:p>
        </p:txBody>
      </p:sp>
      <p:sp>
        <p:nvSpPr>
          <p:cNvPr id="2" name="TextovéPole 1">
            <a:extLst>
              <a:ext uri="{FF2B5EF4-FFF2-40B4-BE49-F238E27FC236}">
                <a16:creationId xmlns:a16="http://schemas.microsoft.com/office/drawing/2014/main" id="{3D432C82-FC97-46F6-A4D5-9895233AC8A2}"/>
              </a:ext>
            </a:extLst>
          </p:cNvPr>
          <p:cNvSpPr txBox="1"/>
          <p:nvPr/>
        </p:nvSpPr>
        <p:spPr>
          <a:xfrm>
            <a:off x="684213" y="1716088"/>
            <a:ext cx="4452819" cy="28105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lnSpc>
                <a:spcPct val="90000"/>
              </a:lnSpc>
              <a:spcAft>
                <a:spcPts val="600"/>
              </a:spcAft>
              <a:buFont typeface="Arial"/>
              <a:buChar char="•"/>
            </a:pPr>
            <a:r>
              <a:rPr lang="cs-CZ" sz="2000" dirty="0"/>
              <a:t>Nové prostředí</a:t>
            </a:r>
          </a:p>
          <a:p>
            <a:pPr marL="285750" indent="-285750">
              <a:lnSpc>
                <a:spcPct val="90000"/>
              </a:lnSpc>
              <a:spcAft>
                <a:spcPts val="600"/>
              </a:spcAft>
              <a:buFont typeface="Arial"/>
              <a:buChar char="•"/>
            </a:pPr>
            <a:endParaRPr lang="cs-CZ" sz="2000" dirty="0">
              <a:cs typeface="Calibri"/>
            </a:endParaRPr>
          </a:p>
          <a:p>
            <a:pPr marL="285750" indent="-285750">
              <a:lnSpc>
                <a:spcPct val="90000"/>
              </a:lnSpc>
              <a:spcAft>
                <a:spcPts val="600"/>
              </a:spcAft>
              <a:buFont typeface="Arial"/>
              <a:buChar char="•"/>
            </a:pPr>
            <a:endParaRPr lang="cs-CZ" sz="2000" dirty="0">
              <a:cs typeface="Calibri"/>
            </a:endParaRPr>
          </a:p>
          <a:p>
            <a:pPr marL="285750" indent="-285750">
              <a:lnSpc>
                <a:spcPct val="90000"/>
              </a:lnSpc>
              <a:spcAft>
                <a:spcPts val="600"/>
              </a:spcAft>
              <a:buFont typeface="Arial"/>
              <a:buChar char="•"/>
            </a:pPr>
            <a:r>
              <a:rPr lang="cs-CZ" sz="2000" dirty="0">
                <a:cs typeface="Calibri"/>
              </a:rPr>
              <a:t>Nové sociální normy</a:t>
            </a:r>
          </a:p>
          <a:p>
            <a:pPr>
              <a:lnSpc>
                <a:spcPct val="90000"/>
              </a:lnSpc>
              <a:spcAft>
                <a:spcPts val="600"/>
              </a:spcAft>
            </a:pPr>
            <a:endParaRPr lang="cs-CZ" sz="2000" dirty="0">
              <a:cs typeface="Calibri"/>
            </a:endParaRPr>
          </a:p>
          <a:p>
            <a:pPr marL="285750" indent="-285750">
              <a:lnSpc>
                <a:spcPct val="90000"/>
              </a:lnSpc>
              <a:spcAft>
                <a:spcPts val="600"/>
              </a:spcAft>
              <a:buFont typeface="Arial"/>
              <a:buChar char="•"/>
            </a:pPr>
            <a:r>
              <a:rPr lang="cs-CZ" sz="2000" dirty="0">
                <a:cs typeface="Calibri"/>
              </a:rPr>
              <a:t>Ztráta jistot, ztráta kamarádů, rodiny</a:t>
            </a:r>
          </a:p>
          <a:p>
            <a:pPr>
              <a:lnSpc>
                <a:spcPct val="90000"/>
              </a:lnSpc>
              <a:spcAft>
                <a:spcPts val="600"/>
              </a:spcAft>
            </a:pPr>
            <a:endParaRPr lang="cs-CZ" sz="2000" dirty="0">
              <a:cs typeface="Calibri"/>
            </a:endParaRPr>
          </a:p>
          <a:p>
            <a:pPr marL="285750" indent="-285750">
              <a:lnSpc>
                <a:spcPct val="90000"/>
              </a:lnSpc>
              <a:spcAft>
                <a:spcPts val="600"/>
              </a:spcAft>
              <a:buFont typeface="Arial"/>
              <a:buChar char="•"/>
            </a:pPr>
            <a:r>
              <a:rPr lang="cs-CZ" sz="2000" dirty="0">
                <a:cs typeface="Calibri"/>
              </a:rPr>
              <a:t>Ohroženost dlouhodobým školním neúspěchem</a:t>
            </a:r>
          </a:p>
          <a:p>
            <a:pPr>
              <a:lnSpc>
                <a:spcPct val="90000"/>
              </a:lnSpc>
              <a:spcAft>
                <a:spcPts val="600"/>
              </a:spcAft>
            </a:pPr>
            <a:endParaRPr lang="cs-CZ" sz="2000" dirty="0">
              <a:cs typeface="Calibri"/>
            </a:endParaRPr>
          </a:p>
          <a:p>
            <a:pPr marL="285750" indent="-285750">
              <a:lnSpc>
                <a:spcPct val="90000"/>
              </a:lnSpc>
              <a:spcAft>
                <a:spcPts val="600"/>
              </a:spcAft>
              <a:buFont typeface="Arial"/>
              <a:buChar char="•"/>
            </a:pPr>
            <a:r>
              <a:rPr lang="cs-CZ" sz="2000" dirty="0">
                <a:cs typeface="Calibri"/>
              </a:rPr>
              <a:t>Mnohdy neexistující adekvátní podpora ze strany rodičů</a:t>
            </a:r>
          </a:p>
        </p:txBody>
      </p:sp>
      <p:sp>
        <p:nvSpPr>
          <p:cNvPr id="3" name="TextovéPole 2">
            <a:extLst>
              <a:ext uri="{FF2B5EF4-FFF2-40B4-BE49-F238E27FC236}">
                <a16:creationId xmlns:a16="http://schemas.microsoft.com/office/drawing/2014/main" id="{60C7E481-AE5A-4DFE-9288-3139946C9E19}"/>
              </a:ext>
            </a:extLst>
          </p:cNvPr>
          <p:cNvSpPr txBox="1"/>
          <p:nvPr/>
        </p:nvSpPr>
        <p:spPr>
          <a:xfrm>
            <a:off x="5486250" y="1661874"/>
            <a:ext cx="6350630" cy="46262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lnSpc>
                <a:spcPct val="90000"/>
              </a:lnSpc>
              <a:spcAft>
                <a:spcPts val="600"/>
              </a:spcAft>
              <a:buFont typeface="Arial"/>
              <a:buChar char="•"/>
            </a:pPr>
            <a:r>
              <a:rPr lang="cs-CZ" sz="1800" dirty="0">
                <a:cs typeface="Calibri"/>
              </a:rPr>
              <a:t>Seznámení se školou, s okolím - výlety, návštěvy v rodinách, podpora multikulturního prostředí ve škole a v obci</a:t>
            </a:r>
          </a:p>
          <a:p>
            <a:pPr>
              <a:lnSpc>
                <a:spcPct val="90000"/>
              </a:lnSpc>
              <a:spcAft>
                <a:spcPts val="600"/>
              </a:spcAft>
            </a:pPr>
            <a:endParaRPr lang="cs-CZ" sz="1800" dirty="0">
              <a:cs typeface="Calibri"/>
            </a:endParaRPr>
          </a:p>
          <a:p>
            <a:pPr marL="285750" indent="-285750">
              <a:lnSpc>
                <a:spcPct val="90000"/>
              </a:lnSpc>
              <a:spcAft>
                <a:spcPts val="600"/>
              </a:spcAft>
              <a:buFont typeface="Arial"/>
              <a:buChar char="•"/>
            </a:pPr>
            <a:r>
              <a:rPr lang="cs-CZ" sz="1800" dirty="0">
                <a:cs typeface="Calibri"/>
              </a:rPr>
              <a:t>Seznámení s normami v ČR, respekt k původním normám, příručky a instrukce v cizím jazyce</a:t>
            </a:r>
          </a:p>
          <a:p>
            <a:pPr>
              <a:lnSpc>
                <a:spcPct val="90000"/>
              </a:lnSpc>
              <a:spcAft>
                <a:spcPts val="600"/>
              </a:spcAft>
            </a:pPr>
            <a:endParaRPr lang="cs-CZ" sz="1800" dirty="0">
              <a:cs typeface="Calibri"/>
            </a:endParaRPr>
          </a:p>
          <a:p>
            <a:pPr marL="285750" indent="-285750">
              <a:lnSpc>
                <a:spcPct val="90000"/>
              </a:lnSpc>
              <a:spcAft>
                <a:spcPts val="600"/>
              </a:spcAft>
              <a:buFont typeface="Arial"/>
              <a:buChar char="•"/>
            </a:pPr>
            <a:r>
              <a:rPr lang="cs-CZ" sz="1800" dirty="0">
                <a:cs typeface="Calibri"/>
              </a:rPr>
              <a:t>Časté skupinové práce, systém </a:t>
            </a:r>
            <a:r>
              <a:rPr lang="cs-CZ" sz="1800" dirty="0" err="1">
                <a:cs typeface="Calibri"/>
              </a:rPr>
              <a:t>buddy</a:t>
            </a:r>
            <a:r>
              <a:rPr lang="cs-CZ" sz="1800" dirty="0">
                <a:cs typeface="Calibri"/>
              </a:rPr>
              <a:t>, teambuildingové aktivity, tlumočníci, podpora setkávání se rodičů (škola jako komunita)</a:t>
            </a:r>
          </a:p>
          <a:p>
            <a:pPr>
              <a:lnSpc>
                <a:spcPct val="90000"/>
              </a:lnSpc>
              <a:spcAft>
                <a:spcPts val="600"/>
              </a:spcAft>
            </a:pPr>
            <a:endParaRPr lang="cs-CZ" sz="1800" dirty="0">
              <a:cs typeface="Calibri"/>
            </a:endParaRPr>
          </a:p>
          <a:p>
            <a:pPr marL="285750" indent="-285750">
              <a:lnSpc>
                <a:spcPct val="90000"/>
              </a:lnSpc>
              <a:spcAft>
                <a:spcPts val="600"/>
              </a:spcAft>
              <a:buFont typeface="Arial"/>
              <a:buChar char="•"/>
            </a:pPr>
            <a:r>
              <a:rPr lang="cs-CZ" sz="1800" dirty="0">
                <a:cs typeface="Calibri"/>
              </a:rPr>
              <a:t>Plán pedagogické podpory, slovní hodnocení, v prvopočátku se soustředit na výuku ČJ</a:t>
            </a:r>
            <a:endParaRPr lang="cs-CZ" sz="1800"/>
          </a:p>
          <a:p>
            <a:pPr>
              <a:lnSpc>
                <a:spcPct val="90000"/>
              </a:lnSpc>
              <a:spcAft>
                <a:spcPts val="600"/>
              </a:spcAft>
            </a:pPr>
            <a:endParaRPr lang="cs-CZ" sz="1800" dirty="0">
              <a:cs typeface="Calibri"/>
            </a:endParaRPr>
          </a:p>
          <a:p>
            <a:pPr marL="285750" indent="-285750">
              <a:lnSpc>
                <a:spcPct val="90000"/>
              </a:lnSpc>
              <a:spcAft>
                <a:spcPts val="600"/>
              </a:spcAft>
              <a:buFont typeface="Arial"/>
              <a:buChar char="•"/>
            </a:pPr>
            <a:r>
              <a:rPr lang="cs-CZ" sz="1800" dirty="0">
                <a:cs typeface="Calibri"/>
              </a:rPr>
              <a:t>Informovanost rodičů, spolupráce se zaměstnavatelem, respekt</a:t>
            </a:r>
          </a:p>
        </p:txBody>
      </p:sp>
    </p:spTree>
    <p:extLst>
      <p:ext uri="{BB962C8B-B14F-4D97-AF65-F5344CB8AC3E}">
        <p14:creationId xmlns:p14="http://schemas.microsoft.com/office/powerpoint/2010/main" val="23156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 calcmode="lin" valueType="num">
                                      <p:cBhvr additive="base">
                                        <p:cTn id="2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 calcmode="lin" valueType="num">
                                      <p:cBhvr additive="base">
                                        <p:cTn id="3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 calcmode="lin" valueType="num">
                                      <p:cBhvr additive="base">
                                        <p:cTn id="3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 calcmode="lin" valueType="num">
                                      <p:cBhvr additive="base">
                                        <p:cTn id="4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 calcmode="lin" valueType="num">
                                      <p:cBhvr additive="base">
                                        <p:cTn id="4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additive="base">
                                        <p:cTn id="5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5">
            <a:extLst>
              <a:ext uri="{FF2B5EF4-FFF2-40B4-BE49-F238E27FC236}">
                <a16:creationId xmlns:a16="http://schemas.microsoft.com/office/drawing/2014/main" id="{5434194B-EB56-4062-98C6-CB72F287E3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0022124"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B3746DB1-35A8-422F-9955-4F8E75DBB0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0" name="Freeform 57">
            <a:extLst>
              <a:ext uri="{FF2B5EF4-FFF2-40B4-BE49-F238E27FC236}">
                <a16:creationId xmlns:a16="http://schemas.microsoft.com/office/drawing/2014/main" id="{B817D9AD-5E85-4E85-AC3E-43E24FA91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580219"/>
            <a:ext cx="4383459" cy="5287256"/>
          </a:xfrm>
          <a:custGeom>
            <a:avLst/>
            <a:gdLst>
              <a:gd name="connsiteX0" fmla="*/ 1504462 w 4383459"/>
              <a:gd name="connsiteY0" fmla="*/ 0 h 5287256"/>
              <a:gd name="connsiteX1" fmla="*/ 4383459 w 4383459"/>
              <a:gd name="connsiteY1" fmla="*/ 2878997 h 5287256"/>
              <a:gd name="connsiteX2" fmla="*/ 3114137 w 4383459"/>
              <a:gd name="connsiteY2" fmla="*/ 5266307 h 5287256"/>
              <a:gd name="connsiteX3" fmla="*/ 3079653 w 4383459"/>
              <a:gd name="connsiteY3" fmla="*/ 5287256 h 5287256"/>
              <a:gd name="connsiteX4" fmla="*/ 0 w 4383459"/>
              <a:gd name="connsiteY4" fmla="*/ 5287256 h 5287256"/>
              <a:gd name="connsiteX5" fmla="*/ 0 w 4383459"/>
              <a:gd name="connsiteY5" fmla="*/ 427769 h 5287256"/>
              <a:gd name="connsiteX6" fmla="*/ 132161 w 4383459"/>
              <a:gd name="connsiteY6" fmla="*/ 347480 h 5287256"/>
              <a:gd name="connsiteX7" fmla="*/ 1504462 w 4383459"/>
              <a:gd name="connsiteY7" fmla="*/ 0 h 5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3459" h="5287256">
                <a:moveTo>
                  <a:pt x="1504462" y="0"/>
                </a:moveTo>
                <a:cubicBezTo>
                  <a:pt x="3094488" y="0"/>
                  <a:pt x="4383459" y="1288971"/>
                  <a:pt x="4383459" y="2878997"/>
                </a:cubicBezTo>
                <a:cubicBezTo>
                  <a:pt x="4383459" y="3872763"/>
                  <a:pt x="3879955" y="4748930"/>
                  <a:pt x="3114137" y="5266307"/>
                </a:cubicBezTo>
                <a:lnTo>
                  <a:pt x="3079653" y="5287256"/>
                </a:lnTo>
                <a:lnTo>
                  <a:pt x="0" y="5287256"/>
                </a:lnTo>
                <a:lnTo>
                  <a:pt x="0" y="427769"/>
                </a:lnTo>
                <a:lnTo>
                  <a:pt x="132161" y="347480"/>
                </a:lnTo>
                <a:cubicBezTo>
                  <a:pt x="540096" y="125876"/>
                  <a:pt x="1007579" y="0"/>
                  <a:pt x="1504462"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F0810290-E788-4DE3-B716-DBE58CC6A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2946" y="0"/>
            <a:ext cx="4185112" cy="3170097"/>
          </a:xfrm>
          <a:custGeom>
            <a:avLst/>
            <a:gdLst>
              <a:gd name="connsiteX0" fmla="*/ 301225 w 4185112"/>
              <a:gd name="connsiteY0" fmla="*/ 0 h 3170097"/>
              <a:gd name="connsiteX1" fmla="*/ 3883887 w 4185112"/>
              <a:gd name="connsiteY1" fmla="*/ 0 h 3170097"/>
              <a:gd name="connsiteX2" fmla="*/ 3932552 w 4185112"/>
              <a:gd name="connsiteY2" fmla="*/ 80105 h 3170097"/>
              <a:gd name="connsiteX3" fmla="*/ 4185112 w 4185112"/>
              <a:gd name="connsiteY3" fmla="*/ 1077541 h 3170097"/>
              <a:gd name="connsiteX4" fmla="*/ 2092556 w 4185112"/>
              <a:gd name="connsiteY4" fmla="*/ 3170097 h 3170097"/>
              <a:gd name="connsiteX5" fmla="*/ 0 w 4185112"/>
              <a:gd name="connsiteY5" fmla="*/ 1077541 h 3170097"/>
              <a:gd name="connsiteX6" fmla="*/ 252561 w 4185112"/>
              <a:gd name="connsiteY6" fmla="*/ 80105 h 317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5112" h="3170097">
                <a:moveTo>
                  <a:pt x="301225" y="0"/>
                </a:moveTo>
                <a:lnTo>
                  <a:pt x="3883887" y="0"/>
                </a:lnTo>
                <a:lnTo>
                  <a:pt x="3932552" y="80105"/>
                </a:lnTo>
                <a:cubicBezTo>
                  <a:pt x="4093621" y="376606"/>
                  <a:pt x="4185112" y="716389"/>
                  <a:pt x="4185112" y="1077541"/>
                </a:cubicBezTo>
                <a:cubicBezTo>
                  <a:pt x="4185112" y="2233228"/>
                  <a:pt x="3248243" y="3170097"/>
                  <a:pt x="2092556" y="3170097"/>
                </a:cubicBezTo>
                <a:cubicBezTo>
                  <a:pt x="936869" y="3170097"/>
                  <a:pt x="0" y="2233228"/>
                  <a:pt x="0" y="1077541"/>
                </a:cubicBezTo>
                <a:cubicBezTo>
                  <a:pt x="0" y="716389"/>
                  <a:pt x="91491" y="376606"/>
                  <a:pt x="252561" y="80105"/>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Obrázek 6" descr="Obsah obrázku text&#10;&#10;Popis vygenerovaný s velmi vysokou mírou spolehlivosti">
            <a:extLst>
              <a:ext uri="{FF2B5EF4-FFF2-40B4-BE49-F238E27FC236}">
                <a16:creationId xmlns:a16="http://schemas.microsoft.com/office/drawing/2014/main" id="{16B7A4F0-CCAD-4020-99B0-C75A05E5F8BB}"/>
              </a:ext>
            </a:extLst>
          </p:cNvPr>
          <p:cNvPicPr>
            <a:picLocks noChangeAspect="1"/>
          </p:cNvPicPr>
          <p:nvPr/>
        </p:nvPicPr>
        <p:blipFill>
          <a:blip r:embed="rId3"/>
          <a:stretch>
            <a:fillRect/>
          </a:stretch>
        </p:blipFill>
        <p:spPr>
          <a:xfrm>
            <a:off x="5660083" y="228600"/>
            <a:ext cx="2271273" cy="2066859"/>
          </a:xfrm>
          <a:prstGeom prst="rect">
            <a:avLst/>
          </a:prstGeom>
        </p:spPr>
      </p:pic>
      <p:pic>
        <p:nvPicPr>
          <p:cNvPr id="8" name="Obrázek 8" descr="Obsah obrázku text&#10;&#10;Popis vygenerovaný s velmi vysokou mírou spolehlivosti">
            <a:extLst>
              <a:ext uri="{FF2B5EF4-FFF2-40B4-BE49-F238E27FC236}">
                <a16:creationId xmlns:a16="http://schemas.microsoft.com/office/drawing/2014/main" id="{97F0143A-A752-4923-A514-FAE1820774FC}"/>
              </a:ext>
            </a:extLst>
          </p:cNvPr>
          <p:cNvPicPr>
            <a:picLocks noChangeAspect="1"/>
          </p:cNvPicPr>
          <p:nvPr/>
        </p:nvPicPr>
        <p:blipFill>
          <a:blip r:embed="rId4"/>
          <a:stretch>
            <a:fillRect/>
          </a:stretch>
        </p:blipFill>
        <p:spPr>
          <a:xfrm>
            <a:off x="323181" y="2957660"/>
            <a:ext cx="3163437" cy="2926179"/>
          </a:xfrm>
          <a:prstGeom prst="rect">
            <a:avLst/>
          </a:prstGeom>
        </p:spPr>
      </p:pic>
      <p:sp>
        <p:nvSpPr>
          <p:cNvPr id="10" name="TextovéPole 9">
            <a:extLst>
              <a:ext uri="{FF2B5EF4-FFF2-40B4-BE49-F238E27FC236}">
                <a16:creationId xmlns:a16="http://schemas.microsoft.com/office/drawing/2014/main" id="{B367E291-0A37-4C8C-BE7E-C685E6796C9A}"/>
              </a:ext>
            </a:extLst>
          </p:cNvPr>
          <p:cNvSpPr txBox="1"/>
          <p:nvPr/>
        </p:nvSpPr>
        <p:spPr>
          <a:xfrm>
            <a:off x="941886" y="593019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cs-CZ" dirty="0">
                <a:hlinkClick r:id="rId5"/>
              </a:rPr>
              <a:t>Otevřené město</a:t>
            </a:r>
            <a:endParaRPr lang="cs-CZ"/>
          </a:p>
        </p:txBody>
      </p:sp>
      <p:sp>
        <p:nvSpPr>
          <p:cNvPr id="17" name="TextovéPole 16">
            <a:extLst>
              <a:ext uri="{FF2B5EF4-FFF2-40B4-BE49-F238E27FC236}">
                <a16:creationId xmlns:a16="http://schemas.microsoft.com/office/drawing/2014/main" id="{9BD760E3-E0A8-4D9F-8246-AF1DC2DEE8C2}"/>
              </a:ext>
            </a:extLst>
          </p:cNvPr>
          <p:cNvSpPr txBox="1"/>
          <p:nvPr/>
        </p:nvSpPr>
        <p:spPr>
          <a:xfrm>
            <a:off x="6094900" y="247032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cs-CZ" dirty="0">
                <a:hlinkClick r:id="rId6"/>
              </a:rPr>
              <a:t>Otevřené školy</a:t>
            </a:r>
            <a:endParaRPr lang="cs-CZ"/>
          </a:p>
        </p:txBody>
      </p:sp>
      <p:pic>
        <p:nvPicPr>
          <p:cNvPr id="11" name="Obrázek 11" descr="Obsah obrázku fotka, osoba, zobrazení, různé&#10;&#10;Popis vygenerovaný s velmi vysokou mírou spolehlivosti">
            <a:extLst>
              <a:ext uri="{FF2B5EF4-FFF2-40B4-BE49-F238E27FC236}">
                <a16:creationId xmlns:a16="http://schemas.microsoft.com/office/drawing/2014/main" id="{74FEAD3E-76DB-451E-98B6-F628686C64AD}"/>
              </a:ext>
            </a:extLst>
          </p:cNvPr>
          <p:cNvPicPr>
            <a:picLocks noChangeAspect="1"/>
          </p:cNvPicPr>
          <p:nvPr/>
        </p:nvPicPr>
        <p:blipFill>
          <a:blip r:embed="rId7"/>
          <a:stretch>
            <a:fillRect/>
          </a:stretch>
        </p:blipFill>
        <p:spPr>
          <a:xfrm>
            <a:off x="5090389" y="3563166"/>
            <a:ext cx="6540302" cy="2489162"/>
          </a:xfrm>
          <a:prstGeom prst="rect">
            <a:avLst/>
          </a:prstGeom>
        </p:spPr>
      </p:pic>
      <p:sp>
        <p:nvSpPr>
          <p:cNvPr id="13" name="TextovéPole 12">
            <a:extLst>
              <a:ext uri="{FF2B5EF4-FFF2-40B4-BE49-F238E27FC236}">
                <a16:creationId xmlns:a16="http://schemas.microsoft.com/office/drawing/2014/main" id="{EFA2EF30-67F2-4845-9C08-E1658A07EC04}"/>
              </a:ext>
            </a:extLst>
          </p:cNvPr>
          <p:cNvSpPr txBox="1"/>
          <p:nvPr/>
        </p:nvSpPr>
        <p:spPr>
          <a:xfrm>
            <a:off x="7469841" y="604669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cs-CZ" dirty="0">
                <a:solidFill>
                  <a:srgbClr val="0563C1"/>
                </a:solidFill>
                <a:cs typeface="Segoe UI"/>
                <a:hlinkClick r:id="rId8"/>
              </a:rPr>
              <a:t>InBáze: Bedýnky příběhů</a:t>
            </a:r>
            <a:endParaRPr lang="cs-CZ"/>
          </a:p>
        </p:txBody>
      </p:sp>
    </p:spTree>
    <p:extLst>
      <p:ext uri="{BB962C8B-B14F-4D97-AF65-F5344CB8AC3E}">
        <p14:creationId xmlns:p14="http://schemas.microsoft.com/office/powerpoint/2010/main" val="630291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7" name="Rectangle 176">
            <a:extLst>
              <a:ext uri="{FF2B5EF4-FFF2-40B4-BE49-F238E27FC236}">
                <a16:creationId xmlns:a16="http://schemas.microsoft.com/office/drawing/2014/main" id="{1ED8053C-AF28-403A-90F2-67A100EDEC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FACF41C2-3DAA-4478-8579-D889B237389B}"/>
              </a:ext>
            </a:extLst>
          </p:cNvPr>
          <p:cNvSpPr>
            <a:spLocks noGrp="1"/>
          </p:cNvSpPr>
          <p:nvPr>
            <p:ph type="title"/>
          </p:nvPr>
        </p:nvSpPr>
        <p:spPr>
          <a:xfrm>
            <a:off x="4845218" y="3153732"/>
            <a:ext cx="7123127" cy="3197937"/>
          </a:xfrm>
        </p:spPr>
        <p:txBody>
          <a:bodyPr vert="horz" lIns="91440" tIns="45720" rIns="91440" bIns="45720" rtlCol="0" anchor="b">
            <a:noAutofit/>
          </a:bodyPr>
          <a:lstStyle/>
          <a:p>
            <a:r>
              <a:rPr lang="en-US" sz="2000" b="1"/>
              <a:t>Jazyk měsíce</a:t>
            </a:r>
            <a:r>
              <a:rPr lang="en-US" sz="2000"/>
              <a:t> je projekt základní školy v Newbury Park v Essexu v Anglii. Do této školy chodí děti mluvící mnoha různými jazyky, a proto se rozhodli toto jazykové bohatství využít. Každé dítě v rámci projektu Jazyk měsíce funguje jako </a:t>
            </a:r>
            <a:r>
              <a:rPr lang="en-US" sz="2000" b="1"/>
              <a:t>zdroj pro ostatní žáky a učitele při výuce základům svého jazyka</a:t>
            </a:r>
            <a:r>
              <a:rPr lang="en-US" sz="2000"/>
              <a:t>. Každý měsíc se vybere jeden jazyk, který je ve škole přítomen, a v</a:t>
            </a:r>
            <a:r>
              <a:rPr lang="en-US" sz="2000" b="1"/>
              <a:t>šechny děti ze školy se učí základům tohoto jazyka. Učí se od dětí, které tímto jazykem plynule hovoří</a:t>
            </a:r>
            <a:r>
              <a:rPr lang="en-US" sz="2000"/>
              <a:t> (je to jejich mateřský jazyk, druhý jazyk apod.).</a:t>
            </a:r>
            <a:endParaRPr lang="en-US" sz="2000" dirty="0">
              <a:cs typeface="Calibri Light"/>
            </a:endParaRPr>
          </a:p>
          <a:p>
            <a:r>
              <a:rPr lang="en-US" sz="2000"/>
              <a:t>Navíc jsou </a:t>
            </a:r>
            <a:r>
              <a:rPr lang="en-US" sz="2000" b="1"/>
              <a:t>do školy přizváni i rodiče, kteří tímto jazykem mluví, a mají za úkol poskytnout informace o své zemi a kultuře, vyprávět příběhy nebo sdílet jiné zajímavé informace, které se nějakým způsobem vážou k jazyku měsíce.</a:t>
            </a:r>
            <a:r>
              <a:rPr lang="en-US" sz="2000" dirty="0"/>
              <a:t> </a:t>
            </a:r>
            <a:br>
              <a:rPr lang="en-US" sz="2000" dirty="0">
                <a:cs typeface="Calibri Light"/>
              </a:rPr>
            </a:br>
            <a:br>
              <a:rPr lang="en-US" sz="2000" dirty="0"/>
            </a:br>
            <a:r>
              <a:rPr lang="en-US" sz="2000" b="1"/>
              <a:t>Škola touto aktivitou sleduje následující cíle:</a:t>
            </a:r>
            <a:endParaRPr lang="en-US" sz="2000" b="1">
              <a:cs typeface="Calibri Light"/>
            </a:endParaRPr>
          </a:p>
          <a:p>
            <a:pPr marL="342900" indent="-342900">
              <a:buFont typeface="Arial"/>
              <a:buChar char="•"/>
            </a:pPr>
            <a:r>
              <a:rPr lang="en-US" sz="2000"/>
              <a:t>dát dvojjazyčným dětem příležitost ukázat jazykové dovednosti, které si do školy přináší</a:t>
            </a:r>
            <a:endParaRPr lang="en-US" sz="2000" dirty="0">
              <a:cs typeface="Calibri Light"/>
            </a:endParaRPr>
          </a:p>
          <a:p>
            <a:pPr marL="342900" indent="-342900">
              <a:buFont typeface="Arial"/>
              <a:buChar char="•"/>
            </a:pPr>
            <a:r>
              <a:rPr lang="en-US" sz="2000"/>
              <a:t>zlepšit postavení dvojjazyčných dětí</a:t>
            </a:r>
            <a:endParaRPr lang="en-US" sz="2000" dirty="0">
              <a:cs typeface="Calibri Light"/>
            </a:endParaRPr>
          </a:p>
          <a:p>
            <a:pPr marL="342900" indent="-342900">
              <a:buFont typeface="Arial"/>
              <a:buChar char="•"/>
            </a:pPr>
            <a:r>
              <a:rPr lang="en-US" sz="2000"/>
              <a:t>rozšířit obzory dětem mluvícím pouze jedním jazykem</a:t>
            </a:r>
            <a:endParaRPr lang="en-US" sz="2000" dirty="0">
              <a:cs typeface="Calibri Light"/>
            </a:endParaRPr>
          </a:p>
          <a:p>
            <a:pPr marL="342900" indent="-342900">
              <a:buFont typeface="Arial"/>
              <a:buChar char="•"/>
            </a:pPr>
            <a:r>
              <a:rPr lang="en-US" sz="2000"/>
              <a:t>ukázat respekt k ostatním jazykům a kulturám</a:t>
            </a:r>
            <a:endParaRPr lang="en-US" sz="2000" dirty="0">
              <a:cs typeface="Calibri Light"/>
            </a:endParaRPr>
          </a:p>
          <a:p>
            <a:pPr marL="342900" indent="-342900">
              <a:buFont typeface="Arial"/>
              <a:buChar char="•"/>
            </a:pPr>
            <a:r>
              <a:rPr lang="en-US" sz="2000"/>
              <a:t>dát rodičům příležitost aktivně se zapojit do výuky svých dětí</a:t>
            </a:r>
            <a:endParaRPr lang="en-US" sz="2000" dirty="0">
              <a:cs typeface="Calibri Light"/>
            </a:endParaRPr>
          </a:p>
          <a:p>
            <a:endParaRPr lang="en-US" sz="2000" dirty="0">
              <a:cs typeface="Calibri Light"/>
            </a:endParaRPr>
          </a:p>
        </p:txBody>
      </p:sp>
      <p:pic>
        <p:nvPicPr>
          <p:cNvPr id="2092" name="Obrázek 2092" descr="Obsah obrázku snímek obrazovky&#10;&#10;Popis vygenerovaný s velmi vysokou mírou spolehlivosti">
            <a:extLst>
              <a:ext uri="{FF2B5EF4-FFF2-40B4-BE49-F238E27FC236}">
                <a16:creationId xmlns:a16="http://schemas.microsoft.com/office/drawing/2014/main" id="{5FC63260-85DE-4011-911C-91712766E1BF}"/>
              </a:ext>
            </a:extLst>
          </p:cNvPr>
          <p:cNvPicPr>
            <a:picLocks noGrp="1" noChangeAspect="1"/>
          </p:cNvPicPr>
          <p:nvPr>
            <p:ph idx="1"/>
          </p:nvPr>
        </p:nvPicPr>
        <p:blipFill rotWithShape="1">
          <a:blip r:embed="rId2"/>
          <a:srcRect r="30177"/>
          <a:stretch/>
        </p:blipFill>
        <p:spPr>
          <a:xfrm>
            <a:off x="379857" y="1435119"/>
            <a:ext cx="4333661" cy="3600006"/>
          </a:xfrm>
          <a:custGeom>
            <a:avLst/>
            <a:gdLst/>
            <a:ahLst/>
            <a:cxnLst/>
            <a:rect l="l" t="t" r="r" b="b"/>
            <a:pathLst>
              <a:path w="4574113" h="3812472">
                <a:moveTo>
                  <a:pt x="2768595" y="2476119"/>
                </a:moveTo>
                <a:cubicBezTo>
                  <a:pt x="2768595" y="2476119"/>
                  <a:pt x="2768595" y="2476119"/>
                  <a:pt x="3374676" y="2476119"/>
                </a:cubicBezTo>
                <a:cubicBezTo>
                  <a:pt x="3384493" y="2476119"/>
                  <a:pt x="3394066" y="2477423"/>
                  <a:pt x="3403209" y="2479909"/>
                </a:cubicBezTo>
                <a:lnTo>
                  <a:pt x="3422833" y="2488137"/>
                </a:lnTo>
                <a:lnTo>
                  <a:pt x="3410840" y="2508879"/>
                </a:lnTo>
                <a:cubicBezTo>
                  <a:pt x="3302401" y="2696426"/>
                  <a:pt x="3163600" y="2936487"/>
                  <a:pt x="2985934" y="3243764"/>
                </a:cubicBezTo>
                <a:cubicBezTo>
                  <a:pt x="2933195" y="3334842"/>
                  <a:pt x="2838263" y="3390890"/>
                  <a:pt x="2732784" y="3390890"/>
                </a:cubicBezTo>
                <a:cubicBezTo>
                  <a:pt x="2732784" y="3390890"/>
                  <a:pt x="2732784" y="3390890"/>
                  <a:pt x="2529297" y="3390890"/>
                </a:cubicBezTo>
                <a:lnTo>
                  <a:pt x="2505559" y="3390890"/>
                </a:lnTo>
                <a:lnTo>
                  <a:pt x="2482907" y="3351884"/>
                </a:lnTo>
                <a:cubicBezTo>
                  <a:pt x="2451367" y="3297569"/>
                  <a:pt x="2414666" y="3234367"/>
                  <a:pt x="2371959" y="3160822"/>
                </a:cubicBezTo>
                <a:cubicBezTo>
                  <a:pt x="2352324" y="3128217"/>
                  <a:pt x="2352324" y="3086483"/>
                  <a:pt x="2371959" y="3053878"/>
                </a:cubicBezTo>
                <a:cubicBezTo>
                  <a:pt x="2371959" y="3053878"/>
                  <a:pt x="2371959" y="3053878"/>
                  <a:pt x="2675654" y="2530895"/>
                </a:cubicBezTo>
                <a:cubicBezTo>
                  <a:pt x="2693981" y="2496986"/>
                  <a:pt x="2730633" y="2476119"/>
                  <a:pt x="2768595" y="2476119"/>
                </a:cubicBezTo>
                <a:close/>
                <a:moveTo>
                  <a:pt x="3909778" y="676847"/>
                </a:moveTo>
                <a:cubicBezTo>
                  <a:pt x="3909778" y="676847"/>
                  <a:pt x="3909778" y="676847"/>
                  <a:pt x="4305516" y="676847"/>
                </a:cubicBezTo>
                <a:cubicBezTo>
                  <a:pt x="4331158" y="676847"/>
                  <a:pt x="4354235" y="690472"/>
                  <a:pt x="4367056" y="712612"/>
                </a:cubicBezTo>
                <a:cubicBezTo>
                  <a:pt x="4367056" y="712612"/>
                  <a:pt x="4367056" y="712612"/>
                  <a:pt x="4564498" y="1054092"/>
                </a:cubicBezTo>
                <a:cubicBezTo>
                  <a:pt x="4577319" y="1075382"/>
                  <a:pt x="4577319" y="1102632"/>
                  <a:pt x="4564498" y="1123921"/>
                </a:cubicBezTo>
                <a:cubicBezTo>
                  <a:pt x="4564498" y="1123921"/>
                  <a:pt x="4564498" y="1123921"/>
                  <a:pt x="4367056" y="1465401"/>
                </a:cubicBezTo>
                <a:cubicBezTo>
                  <a:pt x="4354235" y="1487542"/>
                  <a:pt x="4331158" y="1501167"/>
                  <a:pt x="4305516" y="1501167"/>
                </a:cubicBezTo>
                <a:cubicBezTo>
                  <a:pt x="4305516" y="1501167"/>
                  <a:pt x="4305516" y="1501167"/>
                  <a:pt x="3909778" y="1501167"/>
                </a:cubicBezTo>
                <a:cubicBezTo>
                  <a:pt x="3884990" y="1501167"/>
                  <a:pt x="3861058" y="1487542"/>
                  <a:pt x="3849091" y="1465401"/>
                </a:cubicBezTo>
                <a:cubicBezTo>
                  <a:pt x="3849091" y="1465401"/>
                  <a:pt x="3849091" y="1465401"/>
                  <a:pt x="3650795" y="1123921"/>
                </a:cubicBezTo>
                <a:cubicBezTo>
                  <a:pt x="3637974" y="1102632"/>
                  <a:pt x="3637974" y="1075382"/>
                  <a:pt x="3650795" y="1054092"/>
                </a:cubicBezTo>
                <a:cubicBezTo>
                  <a:pt x="3650795" y="1054092"/>
                  <a:pt x="3650795" y="1054092"/>
                  <a:pt x="3849091" y="712612"/>
                </a:cubicBezTo>
                <a:cubicBezTo>
                  <a:pt x="3861058" y="690472"/>
                  <a:pt x="3884990" y="676847"/>
                  <a:pt x="3909778" y="676847"/>
                </a:cubicBezTo>
                <a:close/>
                <a:moveTo>
                  <a:pt x="1104892" y="0"/>
                </a:moveTo>
                <a:cubicBezTo>
                  <a:pt x="1104892" y="0"/>
                  <a:pt x="1104892" y="0"/>
                  <a:pt x="2732784" y="0"/>
                </a:cubicBezTo>
                <a:cubicBezTo>
                  <a:pt x="2838263" y="0"/>
                  <a:pt x="2933195" y="56047"/>
                  <a:pt x="2985934" y="147125"/>
                </a:cubicBezTo>
                <a:cubicBezTo>
                  <a:pt x="2985934" y="147125"/>
                  <a:pt x="2985934" y="147125"/>
                  <a:pt x="3798122" y="1551823"/>
                </a:cubicBezTo>
                <a:cubicBezTo>
                  <a:pt x="3850862" y="1639397"/>
                  <a:pt x="3850862" y="1751493"/>
                  <a:pt x="3798122" y="1839068"/>
                </a:cubicBezTo>
                <a:cubicBezTo>
                  <a:pt x="3798122" y="1839068"/>
                  <a:pt x="3798122" y="1839068"/>
                  <a:pt x="3496551" y="2360642"/>
                </a:cubicBezTo>
                <a:lnTo>
                  <a:pt x="3471135" y="2404597"/>
                </a:lnTo>
                <a:lnTo>
                  <a:pt x="3472029" y="2404972"/>
                </a:lnTo>
                <a:cubicBezTo>
                  <a:pt x="3490302" y="2415638"/>
                  <a:pt x="3505806" y="2431084"/>
                  <a:pt x="3516881" y="2450209"/>
                </a:cubicBezTo>
                <a:cubicBezTo>
                  <a:pt x="3516881" y="2450209"/>
                  <a:pt x="3516881" y="2450209"/>
                  <a:pt x="3857970" y="3040131"/>
                </a:cubicBezTo>
                <a:cubicBezTo>
                  <a:pt x="3880120" y="3076909"/>
                  <a:pt x="3880120" y="3123985"/>
                  <a:pt x="3857970" y="3160764"/>
                </a:cubicBezTo>
                <a:cubicBezTo>
                  <a:pt x="3857970" y="3160764"/>
                  <a:pt x="3857970" y="3160764"/>
                  <a:pt x="3516881" y="3750684"/>
                </a:cubicBezTo>
                <a:cubicBezTo>
                  <a:pt x="3494732" y="3788933"/>
                  <a:pt x="3454864" y="3812472"/>
                  <a:pt x="3410567" y="3812472"/>
                </a:cubicBezTo>
                <a:cubicBezTo>
                  <a:pt x="3410567" y="3812472"/>
                  <a:pt x="3410567" y="3812472"/>
                  <a:pt x="2726911" y="3812472"/>
                </a:cubicBezTo>
                <a:cubicBezTo>
                  <a:pt x="2684090" y="3812472"/>
                  <a:pt x="2642747" y="3788933"/>
                  <a:pt x="2622074" y="3750684"/>
                </a:cubicBezTo>
                <a:cubicBezTo>
                  <a:pt x="2622074" y="3750684"/>
                  <a:pt x="2622074" y="3750684"/>
                  <a:pt x="2438330" y="3434265"/>
                </a:cubicBezTo>
                <a:lnTo>
                  <a:pt x="2417573" y="3398519"/>
                </a:lnTo>
                <a:lnTo>
                  <a:pt x="2433905" y="3398519"/>
                </a:lnTo>
                <a:lnTo>
                  <a:pt x="2511101" y="3398519"/>
                </a:lnTo>
                <a:lnTo>
                  <a:pt x="2544636" y="3456269"/>
                </a:lnTo>
                <a:cubicBezTo>
                  <a:pt x="2672757" y="3676902"/>
                  <a:pt x="2672757" y="3676902"/>
                  <a:pt x="2672757" y="3676902"/>
                </a:cubicBezTo>
                <a:cubicBezTo>
                  <a:pt x="2691084" y="3710811"/>
                  <a:pt x="2727737" y="3731679"/>
                  <a:pt x="2765699" y="3731679"/>
                </a:cubicBezTo>
                <a:cubicBezTo>
                  <a:pt x="3371780" y="3731679"/>
                  <a:pt x="3371780" y="3731679"/>
                  <a:pt x="3371780" y="3731679"/>
                </a:cubicBezTo>
                <a:cubicBezTo>
                  <a:pt x="3411050" y="3731679"/>
                  <a:pt x="3446394" y="3710811"/>
                  <a:pt x="3466029" y="3676902"/>
                </a:cubicBezTo>
                <a:cubicBezTo>
                  <a:pt x="3768415" y="3153920"/>
                  <a:pt x="3768415" y="3153920"/>
                  <a:pt x="3768415" y="3153920"/>
                </a:cubicBezTo>
                <a:cubicBezTo>
                  <a:pt x="3788051" y="3121314"/>
                  <a:pt x="3788051" y="3079580"/>
                  <a:pt x="3768415" y="3046975"/>
                </a:cubicBezTo>
                <a:cubicBezTo>
                  <a:pt x="3466029" y="2523992"/>
                  <a:pt x="3466029" y="2523992"/>
                  <a:pt x="3466029" y="2523992"/>
                </a:cubicBezTo>
                <a:cubicBezTo>
                  <a:pt x="3456211" y="2507037"/>
                  <a:pt x="3442467" y="2493343"/>
                  <a:pt x="3426268" y="2483888"/>
                </a:cubicBezTo>
                <a:lnTo>
                  <a:pt x="3421667" y="2481960"/>
                </a:lnTo>
                <a:lnTo>
                  <a:pt x="3446331" y="2439303"/>
                </a:lnTo>
                <a:lnTo>
                  <a:pt x="3464674" y="2407578"/>
                </a:lnTo>
                <a:lnTo>
                  <a:pt x="3445649" y="2399601"/>
                </a:lnTo>
                <a:cubicBezTo>
                  <a:pt x="3435335" y="2396796"/>
                  <a:pt x="3424538" y="2395325"/>
                  <a:pt x="3413464" y="2395325"/>
                </a:cubicBezTo>
                <a:cubicBezTo>
                  <a:pt x="2729808" y="2395325"/>
                  <a:pt x="2729808" y="2395325"/>
                  <a:pt x="2729808" y="2395325"/>
                </a:cubicBezTo>
                <a:cubicBezTo>
                  <a:pt x="2686987" y="2395325"/>
                  <a:pt x="2645644" y="2418863"/>
                  <a:pt x="2624971" y="2457112"/>
                </a:cubicBezTo>
                <a:cubicBezTo>
                  <a:pt x="2282405" y="3047034"/>
                  <a:pt x="2282405" y="3047034"/>
                  <a:pt x="2282405" y="3047034"/>
                </a:cubicBezTo>
                <a:cubicBezTo>
                  <a:pt x="2260256" y="3083811"/>
                  <a:pt x="2260256" y="3130887"/>
                  <a:pt x="2282405" y="3167666"/>
                </a:cubicBezTo>
                <a:cubicBezTo>
                  <a:pt x="2325225" y="3241406"/>
                  <a:pt x="2362693" y="3305929"/>
                  <a:pt x="2395478" y="3362386"/>
                </a:cubicBezTo>
                <a:lnTo>
                  <a:pt x="2412031" y="3390890"/>
                </a:lnTo>
                <a:lnTo>
                  <a:pt x="2335350" y="3390890"/>
                </a:lnTo>
                <a:cubicBezTo>
                  <a:pt x="2096889" y="3390890"/>
                  <a:pt x="1715352" y="3390890"/>
                  <a:pt x="1104892" y="3390890"/>
                </a:cubicBezTo>
                <a:cubicBezTo>
                  <a:pt x="1002929" y="3390890"/>
                  <a:pt x="904482" y="3334842"/>
                  <a:pt x="855258" y="3243764"/>
                </a:cubicBezTo>
                <a:cubicBezTo>
                  <a:pt x="855258" y="3243764"/>
                  <a:pt x="855258" y="3243764"/>
                  <a:pt x="39555" y="1839068"/>
                </a:cubicBezTo>
                <a:cubicBezTo>
                  <a:pt x="-13185" y="1751493"/>
                  <a:pt x="-13185" y="1639397"/>
                  <a:pt x="39555" y="1551823"/>
                </a:cubicBezTo>
                <a:cubicBezTo>
                  <a:pt x="39555" y="1551823"/>
                  <a:pt x="39555" y="1551823"/>
                  <a:pt x="855258" y="147125"/>
                </a:cubicBezTo>
                <a:cubicBezTo>
                  <a:pt x="904482" y="56047"/>
                  <a:pt x="1002929" y="0"/>
                  <a:pt x="1104892" y="0"/>
                </a:cubicBezTo>
                <a:close/>
              </a:path>
            </a:pathLst>
          </a:custGeom>
        </p:spPr>
      </p:pic>
    </p:spTree>
    <p:extLst>
      <p:ext uri="{BB962C8B-B14F-4D97-AF65-F5344CB8AC3E}">
        <p14:creationId xmlns:p14="http://schemas.microsoft.com/office/powerpoint/2010/main" val="1337474280"/>
      </p:ext>
    </p:extLst>
  </p:cSld>
  <p:clrMapOvr>
    <a:masterClrMapping/>
  </p:clrMapOvr>
</p:sld>
</file>

<file path=ppt/theme/theme1.xml><?xml version="1.0" encoding="utf-8"?>
<a:theme xmlns:a="http://schemas.openxmlformats.org/drawingml/2006/main" name="Motiv Office">
  <a:themeElements>
    <a:clrScheme name="Kancelář">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19</Words>
  <Application>Microsoft Office PowerPoint</Application>
  <PresentationFormat>Širokoúhlá obrazovka</PresentationFormat>
  <Paragraphs>3</Paragraphs>
  <Slides>18</Slides>
  <Notes>8</Notes>
  <HiddenSlides>0</HiddenSlides>
  <MMClips>0</MMClips>
  <ScaleCrop>false</ScaleCrop>
  <HeadingPairs>
    <vt:vector size="4" baseType="variant">
      <vt:variant>
        <vt:lpstr>Motiv</vt:lpstr>
      </vt:variant>
      <vt:variant>
        <vt:i4>2</vt:i4>
      </vt:variant>
      <vt:variant>
        <vt:lpstr>Nadpisy snímků</vt:lpstr>
      </vt:variant>
      <vt:variant>
        <vt:i4>18</vt:i4>
      </vt:variant>
    </vt:vector>
  </HeadingPairs>
  <TitlesOfParts>
    <vt:vector size="20" baseType="lpstr">
      <vt:lpstr>Motiv Office</vt:lpstr>
      <vt:lpstr>Motiv systému Office</vt:lpstr>
      <vt:lpstr>Prezentace aplikace PowerPoint</vt:lpstr>
      <vt:lpstr>Prezentace aplikace PowerPoint</vt:lpstr>
      <vt:lpstr>Žáci s OMJ a výuka cizího jazyka  Mgr. Markéta Čonková</vt:lpstr>
      <vt:lpstr>Prezentace aplikace PowerPoint</vt:lpstr>
      <vt:lpstr>Prezentace aplikace PowerPoint</vt:lpstr>
      <vt:lpstr>Jak na výuku</vt:lpstr>
      <vt:lpstr>Rovina sociální  a psychická</vt:lpstr>
      <vt:lpstr>Prezentace aplikace PowerPoint</vt:lpstr>
      <vt:lpstr>Jazyk měsíce je projekt základní školy v Newbury Park v Essexu v Anglii. Do této školy chodí děti mluvící mnoha různými jazyky, a proto se rozhodli toto jazykové bohatství využít. Každé dítě v rámci projektu Jazyk měsíce funguje jako zdroj pro ostatní žáky a učitele při výuce základům svého jazyka. Každý měsíc se vybere jeden jazyk, který je ve škole přítomen, a všechny děti ze školy se učí základům tohoto jazyka. Učí se od dětí, které tímto jazykem plynule hovoří (je to jejich mateřský jazyk, druhý jazyk apod.). Navíc jsou do školy přizváni i rodiče, kteří tímto jazykem mluví, a mají za úkol poskytnout informace o své zemi a kultuře, vyprávět příběhy nebo sdílet jiné zajímavé informace, které se nějakým způsobem vážou k jazyku měsíce.   Škola touto aktivitou sleduje následující cíle: dát dvojjazyčným dětem příležitost ukázat jazykové dovednosti, které si do školy přináší zlepšit postavení dvojjazyčných dětí rozšířit obzory dětem mluvícím pouze jedním jazykem ukázat respekt k ostatním jazykům a kulturám dát rodičům příležitost aktivně se zapojit do výuky svých dětí </vt:lpstr>
      <vt:lpstr>ZŠ Meterologická</vt:lpstr>
      <vt:lpstr>ZŠ Lupáčova So far so near</vt:lpstr>
      <vt:lpstr>PRIMAS</vt:lpstr>
      <vt:lpstr>Rovina jazyková</vt:lpstr>
      <vt:lpstr>Prezentace aplikace PowerPoint</vt:lpstr>
      <vt:lpstr>Prezentace aplikace PowerPoint</vt:lpstr>
      <vt:lpstr>ŽÁCI S ODLIŠNÝM MATEŘSKÝM JAZYKEM V DOBĚ UZAVŘENÍ ŠKOL. PRAKTICKÉ UKÁZKY MOŽNOSTÍ VÝUKY. </vt:lpstr>
      <vt:lpstr>Online nástroje pomáhají</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Šedá Simona</dc:creator>
  <cp:lastModifiedBy>Adéla Zehringerová</cp:lastModifiedBy>
  <cp:revision>148</cp:revision>
  <dcterms:modified xsi:type="dcterms:W3CDTF">2020-05-05T07:26:04Z</dcterms:modified>
</cp:coreProperties>
</file>