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71" r:id="rId6"/>
    <p:sldId id="272" r:id="rId7"/>
    <p:sldId id="273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oblasti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Člověk a zdraví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Adéla Zehringerová</a:t>
            </a:r>
          </a:p>
          <a:p>
            <a:r>
              <a:rPr lang="cs-CZ" dirty="0" smtClean="0"/>
              <a:t>PPUČ, 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Adéla Zehringerová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14:00 – 16:30,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17:00</a:t>
            </a:r>
            <a:r>
              <a:rPr lang="cs-CZ" sz="1700" b="1"/>
              <a:t>, </a:t>
            </a:r>
            <a:r>
              <a:rPr lang="cs-CZ" sz="1700" b="1" smtClean="0"/>
              <a:t>on-line</a:t>
            </a:r>
            <a:endParaRPr lang="cs-CZ" sz="1700" b="1" dirty="0" smtClean="0"/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/>
              <a:t>14:00 – </a:t>
            </a:r>
            <a:r>
              <a:rPr lang="cs-CZ" sz="1700" b="1" dirty="0" smtClean="0"/>
              <a:t>16:30,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Širokoúhlá obrazovka</PresentationFormat>
  <Paragraphs>130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Office</vt:lpstr>
      <vt:lpstr>Společenství praxe vzdělávací oblasti Člověk a zdraví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2021-03-15T22:57:59Z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