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lvl1pPr>
      <a:defRPr>
        <a:latin typeface="Century Gothic"/>
        <a:ea typeface="Century Gothic"/>
        <a:cs typeface="Century Gothic"/>
        <a:sym typeface="Century Gothic"/>
      </a:defRPr>
    </a:lvl1pPr>
    <a:lvl2pPr indent="457200">
      <a:defRPr>
        <a:latin typeface="Century Gothic"/>
        <a:ea typeface="Century Gothic"/>
        <a:cs typeface="Century Gothic"/>
        <a:sym typeface="Century Gothic"/>
      </a:defRPr>
    </a:lvl2pPr>
    <a:lvl3pPr indent="914400">
      <a:defRPr>
        <a:latin typeface="Century Gothic"/>
        <a:ea typeface="Century Gothic"/>
        <a:cs typeface="Century Gothic"/>
        <a:sym typeface="Century Gothic"/>
      </a:defRPr>
    </a:lvl3pPr>
    <a:lvl4pPr indent="1371600">
      <a:defRPr>
        <a:latin typeface="Century Gothic"/>
        <a:ea typeface="Century Gothic"/>
        <a:cs typeface="Century Gothic"/>
        <a:sym typeface="Century Gothic"/>
      </a:defRPr>
    </a:lvl4pPr>
    <a:lvl5pPr indent="1828800">
      <a:defRPr>
        <a:latin typeface="Century Gothic"/>
        <a:ea typeface="Century Gothic"/>
        <a:cs typeface="Century Gothic"/>
        <a:sym typeface="Century Gothic"/>
      </a:defRPr>
    </a:lvl5pPr>
    <a:lvl6pPr indent="2286000">
      <a:defRPr>
        <a:latin typeface="Century Gothic"/>
        <a:ea typeface="Century Gothic"/>
        <a:cs typeface="Century Gothic"/>
        <a:sym typeface="Century Gothic"/>
      </a:defRPr>
    </a:lvl6pPr>
    <a:lvl7pPr indent="2743200">
      <a:defRPr>
        <a:latin typeface="Century Gothic"/>
        <a:ea typeface="Century Gothic"/>
        <a:cs typeface="Century Gothic"/>
        <a:sym typeface="Century Gothic"/>
      </a:defRPr>
    </a:lvl7pPr>
    <a:lvl8pPr indent="3200400">
      <a:defRPr>
        <a:latin typeface="Century Gothic"/>
        <a:ea typeface="Century Gothic"/>
        <a:cs typeface="Century Gothic"/>
        <a:sym typeface="Century Gothic"/>
      </a:defRPr>
    </a:lvl8pPr>
    <a:lvl9pPr indent="3657600">
      <a:defRPr>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CCCA"/>
          </a:solidFill>
        </a:fill>
      </a:tcStyle>
    </a:wholeTbl>
    <a:band2H>
      <a:tcTxStyle b="def" i="def"/>
      <a:tcStyle>
        <a:tcBdr/>
        <a:fill>
          <a:solidFill>
            <a:srgbClr val="F0E7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3010"/>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3010"/>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3010"/>
          </a:solidFill>
        </a:fill>
      </a:tcStyle>
    </a:firstRow>
  </a:tblStyle>
  <a:tblStyle styleId="{C7B018BB-80A7-4F77-B60F-C8B233D01FF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8CF"/>
          </a:solidFill>
        </a:fill>
      </a:tcStyle>
    </a:wholeTbl>
    <a:band2H>
      <a:tcTxStyle b="def" i="def"/>
      <a:tcStyle>
        <a:tcBdr/>
        <a:fill>
          <a:solidFill>
            <a:srgbClr val="EFECE8"/>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8351"/>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8351"/>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8351"/>
          </a:solidFill>
        </a:fill>
      </a:tcStyle>
    </a:firstRow>
  </a:tblStyle>
  <a:tblStyle styleId="{EEE7283C-3CF3-47DC-8721-378D4A62B22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E2DB"/>
          </a:solidFill>
        </a:fill>
      </a:tcStyle>
    </a:wholeTbl>
    <a:band2H>
      <a:tcTxStyle b="def" i="def"/>
      <a:tcStyle>
        <a:tcBdr/>
        <a:fill>
          <a:solidFill>
            <a:srgbClr val="EAF1EE"/>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AAC91"/>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AAC91"/>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AAC91"/>
          </a:solidFill>
        </a:fill>
      </a:tcStyle>
    </a:firstRow>
  </a:tblStyle>
  <a:tblStyle styleId="{CF821DB8-F4EB-4A41-A1BA-3FCAFE7338EE}" styleName="">
    <a:tblBg/>
    <a:wholeTbl>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53010"/>
          </a:solidFill>
        </a:fill>
      </a:tcStyle>
    </a:firstCol>
    <a:lastRow>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A53010"/>
          </a:solidFill>
        </a:fill>
      </a:tcStyle>
    </a:firstRow>
  </a:tblStyle>
  <a:tblStyle styleId="{33BA23B1-9221-436E-865A-0063620EA4FD}"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p:nvPr>
            <p:ph type="sldImg"/>
          </p:nvPr>
        </p:nvSpPr>
        <p:spPr>
          <a:xfrm>
            <a:off x="1143000" y="685800"/>
            <a:ext cx="4572000" cy="3429000"/>
          </a:xfrm>
          <a:prstGeom prst="rect">
            <a:avLst/>
          </a:prstGeom>
        </p:spPr>
        <p:txBody>
          <a:bodyPr/>
          <a:lstStyle/>
          <a:p>
            <a:pPr lvl="0"/>
          </a:p>
        </p:txBody>
      </p:sp>
      <p:sp>
        <p:nvSpPr>
          <p:cNvPr id="323" name="Shape 32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Úvodní snímek">
    <p:spTree>
      <p:nvGrpSpPr>
        <p:cNvPr id="1" name=""/>
        <p:cNvGrpSpPr/>
        <p:nvPr/>
      </p:nvGrpSpPr>
      <p:grpSpPr>
        <a:xfrm>
          <a:off x="0" y="0"/>
          <a:ext cx="0" cy="0"/>
          <a:chOff x="0" y="0"/>
          <a:chExt cx="0" cy="0"/>
        </a:xfrm>
      </p:grpSpPr>
      <p:grpSp>
        <p:nvGrpSpPr>
          <p:cNvPr id="46" name="Group 46"/>
          <p:cNvGrpSpPr/>
          <p:nvPr/>
        </p:nvGrpSpPr>
        <p:grpSpPr>
          <a:xfrm>
            <a:off x="0" y="228600"/>
            <a:ext cx="2851518" cy="6638629"/>
            <a:chOff x="0" y="0"/>
            <a:chExt cx="2851516" cy="6638628"/>
          </a:xfrm>
        </p:grpSpPr>
        <p:sp>
          <p:nvSpPr>
            <p:cNvPr id="34" name="Shape 34"/>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35" name="Shape 35"/>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36" name="Shape 36"/>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37" name="Shape 37"/>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38" name="Shape 38"/>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39" name="Shape 39"/>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40" name="Shape 40"/>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41" name="Shape 41"/>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42" name="Shape 42"/>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43" name="Shape 43"/>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44" name="Shape 44"/>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45" name="Shape 45"/>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grpSp>
      <p:grpSp>
        <p:nvGrpSpPr>
          <p:cNvPr id="59" name="Group 59"/>
          <p:cNvGrpSpPr/>
          <p:nvPr/>
        </p:nvGrpSpPr>
        <p:grpSpPr>
          <a:xfrm>
            <a:off x="27221" y="-786"/>
            <a:ext cx="2356674" cy="6854040"/>
            <a:chOff x="0" y="0"/>
            <a:chExt cx="2356673" cy="6854039"/>
          </a:xfrm>
        </p:grpSpPr>
        <p:sp>
          <p:nvSpPr>
            <p:cNvPr id="47" name="Shape 47"/>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48" name="Shape 48"/>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49" name="Shape 49"/>
            <p:cNvSpPr/>
            <p:nvPr/>
          </p:nvSpPr>
          <p:spPr>
            <a:xfrm>
              <a:off x="979074" y="5863468"/>
              <a:ext cx="431100" cy="990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50" name="Shape 50"/>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51" name="Shape 51"/>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52" name="Shape 52"/>
            <p:cNvSpPr/>
            <p:nvPr/>
          </p:nvSpPr>
          <p:spPr>
            <a:xfrm>
              <a:off x="1084453" y="6572386"/>
              <a:ext cx="134120" cy="281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53" name="Shape 53"/>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54" name="Shape 54"/>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55" name="Shape 55"/>
            <p:cNvSpPr/>
            <p:nvPr/>
          </p:nvSpPr>
          <p:spPr>
            <a:xfrm>
              <a:off x="1046133" y="6601126"/>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56" name="Shape 56"/>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57" name="Shape 57"/>
            <p:cNvSpPr/>
            <p:nvPr/>
          </p:nvSpPr>
          <p:spPr>
            <a:xfrm>
              <a:off x="946501" y="5773415"/>
              <a:ext cx="38321" cy="228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58" name="Shape 58"/>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p>
          </p:txBody>
        </p:sp>
      </p:grpSp>
      <p:sp>
        <p:nvSpPr>
          <p:cNvPr id="60" name="Shape 60"/>
          <p:cNvSpPr/>
          <p:nvPr/>
        </p:nvSpPr>
        <p:spPr>
          <a:xfrm>
            <a:off x="-1" y="0"/>
            <a:ext cx="182882" cy="6858000"/>
          </a:xfrm>
          <a:prstGeom prst="rect">
            <a:avLst/>
          </a:prstGeom>
          <a:solidFill>
            <a:srgbClr val="766F54"/>
          </a:solidFill>
          <a:ln w="12700">
            <a:miter lim="400000"/>
          </a:ln>
        </p:spPr>
        <p:txBody>
          <a:bodyPr lIns="0" tIns="0" rIns="0" bIns="0"/>
          <a:lstStyle/>
          <a:p>
            <a:pPr lvl="0"/>
          </a:p>
        </p:txBody>
      </p:sp>
      <p:sp>
        <p:nvSpPr>
          <p:cNvPr id="61" name="Shape 61"/>
          <p:cNvSpPr/>
          <p:nvPr>
            <p:ph type="title"/>
          </p:nvPr>
        </p:nvSpPr>
        <p:spPr>
          <a:xfrm>
            <a:off x="2589213" y="2514600"/>
            <a:ext cx="8915400" cy="2262782"/>
          </a:xfrm>
          <a:prstGeom prst="rect">
            <a:avLst/>
          </a:prstGeom>
        </p:spPr>
        <p:txBody>
          <a:bodyPr anchor="b"/>
          <a:lstStyle>
            <a:lvl1pPr>
              <a:defRPr sz="5400"/>
            </a:lvl1pPr>
          </a:lstStyle>
          <a:p>
            <a:pPr lvl="0">
              <a:defRPr sz="1800">
                <a:solidFill>
                  <a:srgbClr val="000000"/>
                </a:solidFill>
              </a:defRPr>
            </a:pPr>
            <a:r>
              <a:rPr sz="5400">
                <a:solidFill>
                  <a:srgbClr val="262626"/>
                </a:solidFill>
              </a:rPr>
              <a:t>Kliknutím lze upravit styl.</a:t>
            </a:r>
          </a:p>
        </p:txBody>
      </p:sp>
      <p:sp>
        <p:nvSpPr>
          <p:cNvPr id="62" name="Shape 62"/>
          <p:cNvSpPr/>
          <p:nvPr>
            <p:ph type="body" idx="1"/>
          </p:nvPr>
        </p:nvSpPr>
        <p:spPr>
          <a:xfrm>
            <a:off x="2589213" y="4777378"/>
            <a:ext cx="8915400" cy="1126284"/>
          </a:xfrm>
          <a:prstGeom prst="rect">
            <a:avLst/>
          </a:prstGeom>
        </p:spPr>
        <p:txBody>
          <a:bodyPr/>
          <a:lstStyle>
            <a:lvl1pPr marL="0" indent="0">
              <a:buClrTx/>
              <a:buSzTx/>
              <a:buFontTx/>
              <a:buNone/>
              <a:defRPr>
                <a:solidFill>
                  <a:srgbClr val="595959"/>
                </a:solidFill>
              </a:defRPr>
            </a:lvl1pPr>
          </a:lstStyle>
          <a:p>
            <a:pPr lvl="0">
              <a:defRPr>
                <a:solidFill>
                  <a:srgbClr val="000000"/>
                </a:solidFill>
              </a:defRPr>
            </a:pPr>
            <a:r>
              <a:rPr>
                <a:solidFill>
                  <a:srgbClr val="595959"/>
                </a:solidFill>
              </a:rPr>
              <a:t>Kliknutím lze upravit styl předlohy.</a:t>
            </a:r>
          </a:p>
        </p:txBody>
      </p:sp>
      <p:sp>
        <p:nvSpPr>
          <p:cNvPr id="63" name="Shape 63"/>
          <p:cNvSpPr/>
          <p:nvPr/>
        </p:nvSpPr>
        <p:spPr>
          <a:xfrm>
            <a:off x="-1" y="4323810"/>
            <a:ext cx="1742309" cy="778590"/>
          </a:xfrm>
          <a:custGeom>
            <a:avLst/>
            <a:gdLst/>
            <a:ahLst/>
            <a:cxnLst>
              <a:cxn ang="0">
                <a:pos x="wd2" y="hd2"/>
              </a:cxn>
              <a:cxn ang="5400000">
                <a:pos x="wd2" y="hd2"/>
              </a:cxn>
              <a:cxn ang="10800000">
                <a:pos x="wd2" y="hd2"/>
              </a:cxn>
              <a:cxn ang="16200000">
                <a:pos x="wd2" y="hd2"/>
              </a:cxn>
            </a:cxnLst>
            <a:rect l="0" t="0" r="r" b="b"/>
            <a:pathLst>
              <a:path w="21571" h="21600" fill="norm" stroke="1" extrusionOk="0">
                <a:moveTo>
                  <a:pt x="16665" y="21600"/>
                </a:moveTo>
                <a:cubicBezTo>
                  <a:pt x="16839" y="21600"/>
                  <a:pt x="16955" y="21470"/>
                  <a:pt x="17013" y="21340"/>
                </a:cubicBezTo>
                <a:cubicBezTo>
                  <a:pt x="17013" y="21210"/>
                  <a:pt x="17071" y="21210"/>
                  <a:pt x="17071" y="21210"/>
                </a:cubicBezTo>
                <a:cubicBezTo>
                  <a:pt x="21484" y="11320"/>
                  <a:pt x="21484" y="11320"/>
                  <a:pt x="21484" y="11320"/>
                </a:cubicBezTo>
                <a:cubicBezTo>
                  <a:pt x="21600" y="11060"/>
                  <a:pt x="21600" y="10540"/>
                  <a:pt x="21484" y="10149"/>
                </a:cubicBezTo>
                <a:cubicBezTo>
                  <a:pt x="17071" y="390"/>
                  <a:pt x="17071" y="390"/>
                  <a:pt x="17071" y="390"/>
                </a:cubicBezTo>
                <a:cubicBezTo>
                  <a:pt x="17071" y="260"/>
                  <a:pt x="17013" y="260"/>
                  <a:pt x="17013" y="260"/>
                </a:cubicBezTo>
                <a:cubicBezTo>
                  <a:pt x="16955" y="130"/>
                  <a:pt x="16839" y="0"/>
                  <a:pt x="16665" y="0"/>
                </a:cubicBezTo>
                <a:cubicBezTo>
                  <a:pt x="0" y="0"/>
                  <a:pt x="0" y="0"/>
                  <a:pt x="0" y="0"/>
                </a:cubicBezTo>
                <a:cubicBezTo>
                  <a:pt x="0" y="21600"/>
                  <a:pt x="0" y="21600"/>
                  <a:pt x="0" y="21600"/>
                </a:cubicBezTo>
                <a:lnTo>
                  <a:pt x="16665" y="21600"/>
                </a:lnTo>
                <a:close/>
              </a:path>
            </a:pathLst>
          </a:custGeom>
          <a:solidFill>
            <a:srgbClr val="A53010"/>
          </a:solidFill>
          <a:ln w="12700">
            <a:miter lim="400000"/>
          </a:ln>
        </p:spPr>
        <p:txBody>
          <a:bodyPr lIns="0" tIns="0" rIns="0" bIns="0"/>
          <a:lstStyle/>
          <a:p>
            <a:pPr lvl="0"/>
          </a:p>
        </p:txBody>
      </p:sp>
      <p:sp>
        <p:nvSpPr>
          <p:cNvPr id="64" name="Shape 64"/>
          <p:cNvSpPr/>
          <p:nvPr>
            <p:ph type="sldNum" sz="quarter" idx="2"/>
          </p:nvPr>
        </p:nvSpPr>
        <p:spPr>
          <a:xfrm>
            <a:off x="531812" y="4513982"/>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Název a popisek">
    <p:spTree>
      <p:nvGrpSpPr>
        <p:cNvPr id="1" name=""/>
        <p:cNvGrpSpPr/>
        <p:nvPr/>
      </p:nvGrpSpPr>
      <p:grpSpPr>
        <a:xfrm>
          <a:off x="0" y="0"/>
          <a:ext cx="0" cy="0"/>
          <a:chOff x="0" y="0"/>
          <a:chExt cx="0" cy="0"/>
        </a:xfrm>
      </p:grpSpPr>
      <p:grpSp>
        <p:nvGrpSpPr>
          <p:cNvPr id="163" name="Group 163"/>
          <p:cNvGrpSpPr/>
          <p:nvPr/>
        </p:nvGrpSpPr>
        <p:grpSpPr>
          <a:xfrm>
            <a:off x="0" y="228600"/>
            <a:ext cx="2851518" cy="6638629"/>
            <a:chOff x="0" y="0"/>
            <a:chExt cx="2851516" cy="6638628"/>
          </a:xfrm>
        </p:grpSpPr>
        <p:sp>
          <p:nvSpPr>
            <p:cNvPr id="151" name="Shape 15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52" name="Shape 15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53" name="Shape 15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54" name="Shape 154"/>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55" name="Shape 15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56" name="Shape 15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57" name="Shape 15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58" name="Shape 15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59" name="Shape 15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60" name="Shape 16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61" name="Shape 16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62" name="Shape 162"/>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grpSp>
      <p:grpSp>
        <p:nvGrpSpPr>
          <p:cNvPr id="176" name="Group 176"/>
          <p:cNvGrpSpPr/>
          <p:nvPr/>
        </p:nvGrpSpPr>
        <p:grpSpPr>
          <a:xfrm>
            <a:off x="27221" y="-786"/>
            <a:ext cx="2356674" cy="6854040"/>
            <a:chOff x="0" y="0"/>
            <a:chExt cx="2356673" cy="6854039"/>
          </a:xfrm>
        </p:grpSpPr>
        <p:sp>
          <p:nvSpPr>
            <p:cNvPr id="164" name="Shape 164"/>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65" name="Shape 165"/>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66" name="Shape 166"/>
            <p:cNvSpPr/>
            <p:nvPr/>
          </p:nvSpPr>
          <p:spPr>
            <a:xfrm>
              <a:off x="979074" y="5863468"/>
              <a:ext cx="431100" cy="990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67" name="Shape 167"/>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68" name="Shape 168"/>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69" name="Shape 169"/>
            <p:cNvSpPr/>
            <p:nvPr/>
          </p:nvSpPr>
          <p:spPr>
            <a:xfrm>
              <a:off x="1084453" y="6572386"/>
              <a:ext cx="134120" cy="281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70" name="Shape 170"/>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71" name="Shape 171"/>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72" name="Shape 172"/>
            <p:cNvSpPr/>
            <p:nvPr/>
          </p:nvSpPr>
          <p:spPr>
            <a:xfrm>
              <a:off x="1046133" y="6601126"/>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73" name="Shape 173"/>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74" name="Shape 174"/>
            <p:cNvSpPr/>
            <p:nvPr/>
          </p:nvSpPr>
          <p:spPr>
            <a:xfrm>
              <a:off x="946501" y="5773415"/>
              <a:ext cx="38321" cy="228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75" name="Shape 175"/>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p>
          </p:txBody>
        </p:sp>
      </p:grpSp>
      <p:sp>
        <p:nvSpPr>
          <p:cNvPr id="177" name="Shape 177"/>
          <p:cNvSpPr/>
          <p:nvPr/>
        </p:nvSpPr>
        <p:spPr>
          <a:xfrm>
            <a:off x="-1" y="0"/>
            <a:ext cx="182882" cy="6858000"/>
          </a:xfrm>
          <a:prstGeom prst="rect">
            <a:avLst/>
          </a:prstGeom>
          <a:solidFill>
            <a:srgbClr val="766F54"/>
          </a:solidFill>
          <a:ln w="12700">
            <a:miter lim="400000"/>
          </a:ln>
        </p:spPr>
        <p:txBody>
          <a:bodyPr lIns="0" tIns="0" rIns="0" bIns="0"/>
          <a:lstStyle/>
          <a:p>
            <a:pPr lvl="0"/>
          </a:p>
        </p:txBody>
      </p:sp>
      <p:sp>
        <p:nvSpPr>
          <p:cNvPr id="178" name="Shape 178"/>
          <p:cNvSpPr/>
          <p:nvPr>
            <p:ph type="title"/>
          </p:nvPr>
        </p:nvSpPr>
        <p:spPr>
          <a:xfrm>
            <a:off x="2589211" y="348859"/>
            <a:ext cx="8915401" cy="3638522"/>
          </a:xfrm>
          <a:prstGeom prst="rect">
            <a:avLst/>
          </a:prstGeom>
        </p:spPr>
        <p:txBody>
          <a:bodyPr anchor="ctr"/>
          <a:lstStyle>
            <a:lvl1pPr>
              <a:defRPr sz="4800"/>
            </a:lvl1pPr>
          </a:lstStyle>
          <a:p>
            <a:pPr lvl="0">
              <a:defRPr sz="1800">
                <a:solidFill>
                  <a:srgbClr val="000000"/>
                </a:solidFill>
              </a:defRPr>
            </a:pPr>
            <a:r>
              <a:rPr sz="4800">
                <a:solidFill>
                  <a:srgbClr val="262626"/>
                </a:solidFill>
              </a:rPr>
              <a:t>Kliknutím lze upravit styl.</a:t>
            </a:r>
          </a:p>
        </p:txBody>
      </p:sp>
      <p:sp>
        <p:nvSpPr>
          <p:cNvPr id="179" name="Shape 179"/>
          <p:cNvSpPr/>
          <p:nvPr>
            <p:ph type="body" idx="1"/>
          </p:nvPr>
        </p:nvSpPr>
        <p:spPr>
          <a:xfrm>
            <a:off x="2589211" y="3987380"/>
            <a:ext cx="8915401" cy="2289196"/>
          </a:xfrm>
          <a:prstGeom prst="rect">
            <a:avLst/>
          </a:prstGeom>
        </p:spPr>
        <p:txBody>
          <a:bodyPr anchor="ctr"/>
          <a:lstStyle>
            <a:lvl1pPr marL="0" indent="0">
              <a:buClrTx/>
              <a:buSzTx/>
              <a:buFontTx/>
              <a:buNone/>
              <a:defRPr>
                <a:solidFill>
                  <a:srgbClr val="595959"/>
                </a:solidFill>
              </a:defRPr>
            </a:lvl1pPr>
          </a:lstStyle>
          <a:p>
            <a:pPr lvl="0">
              <a:defRPr>
                <a:solidFill>
                  <a:srgbClr val="000000"/>
                </a:solidFill>
              </a:defRPr>
            </a:pPr>
            <a:r>
              <a:rPr>
                <a:solidFill>
                  <a:srgbClr val="595959"/>
                </a:solidFill>
              </a:rPr>
              <a:t>Kliknutím lze upravit styly předlohy textu.</a:t>
            </a:r>
          </a:p>
        </p:txBody>
      </p:sp>
      <p:sp>
        <p:nvSpPr>
          <p:cNvPr id="180" name="Shape 180"/>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p>
        </p:txBody>
      </p:sp>
      <p:sp>
        <p:nvSpPr>
          <p:cNvPr id="181" name="Shape 181"/>
          <p:cNvSpPr/>
          <p:nvPr>
            <p:ph type="sldNum" sz="quarter" idx="2"/>
          </p:nvPr>
        </p:nvSpPr>
        <p:spPr>
          <a:xfrm>
            <a:off x="531812" y="3228581"/>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Citace s popiskem">
    <p:spTree>
      <p:nvGrpSpPr>
        <p:cNvPr id="1" name=""/>
        <p:cNvGrpSpPr/>
        <p:nvPr/>
      </p:nvGrpSpPr>
      <p:grpSpPr>
        <a:xfrm>
          <a:off x="0" y="0"/>
          <a:ext cx="0" cy="0"/>
          <a:chOff x="0" y="0"/>
          <a:chExt cx="0" cy="0"/>
        </a:xfrm>
      </p:grpSpPr>
      <p:grpSp>
        <p:nvGrpSpPr>
          <p:cNvPr id="195" name="Group 195"/>
          <p:cNvGrpSpPr/>
          <p:nvPr/>
        </p:nvGrpSpPr>
        <p:grpSpPr>
          <a:xfrm>
            <a:off x="0" y="228600"/>
            <a:ext cx="2851518" cy="6638629"/>
            <a:chOff x="0" y="0"/>
            <a:chExt cx="2851516" cy="6638628"/>
          </a:xfrm>
        </p:grpSpPr>
        <p:sp>
          <p:nvSpPr>
            <p:cNvPr id="183" name="Shape 183"/>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84" name="Shape 184"/>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85" name="Shape 185"/>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86" name="Shape 186"/>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87" name="Shape 187"/>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88" name="Shape 188"/>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89" name="Shape 189"/>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90" name="Shape 190"/>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91" name="Shape 191"/>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92" name="Shape 192"/>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93" name="Shape 193"/>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94" name="Shape 194"/>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grpSp>
      <p:grpSp>
        <p:nvGrpSpPr>
          <p:cNvPr id="208" name="Group 208"/>
          <p:cNvGrpSpPr/>
          <p:nvPr/>
        </p:nvGrpSpPr>
        <p:grpSpPr>
          <a:xfrm>
            <a:off x="27221" y="-786"/>
            <a:ext cx="2356674" cy="6854040"/>
            <a:chOff x="0" y="0"/>
            <a:chExt cx="2356673" cy="6854039"/>
          </a:xfrm>
        </p:grpSpPr>
        <p:sp>
          <p:nvSpPr>
            <p:cNvPr id="196" name="Shape 196"/>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97" name="Shape 197"/>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98" name="Shape 198"/>
            <p:cNvSpPr/>
            <p:nvPr/>
          </p:nvSpPr>
          <p:spPr>
            <a:xfrm>
              <a:off x="979074" y="5863468"/>
              <a:ext cx="431100" cy="990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99" name="Shape 199"/>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00" name="Shape 200"/>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01" name="Shape 201"/>
            <p:cNvSpPr/>
            <p:nvPr/>
          </p:nvSpPr>
          <p:spPr>
            <a:xfrm>
              <a:off x="1084453" y="6572386"/>
              <a:ext cx="134120" cy="281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02" name="Shape 202"/>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03" name="Shape 203"/>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04" name="Shape 204"/>
            <p:cNvSpPr/>
            <p:nvPr/>
          </p:nvSpPr>
          <p:spPr>
            <a:xfrm>
              <a:off x="1046133" y="6601126"/>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05" name="Shape 205"/>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06" name="Shape 206"/>
            <p:cNvSpPr/>
            <p:nvPr/>
          </p:nvSpPr>
          <p:spPr>
            <a:xfrm>
              <a:off x="946501" y="5773415"/>
              <a:ext cx="38321" cy="228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07" name="Shape 207"/>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p>
          </p:txBody>
        </p:sp>
      </p:grpSp>
      <p:sp>
        <p:nvSpPr>
          <p:cNvPr id="209" name="Shape 209"/>
          <p:cNvSpPr/>
          <p:nvPr/>
        </p:nvSpPr>
        <p:spPr>
          <a:xfrm>
            <a:off x="-1" y="0"/>
            <a:ext cx="182882" cy="6858000"/>
          </a:xfrm>
          <a:prstGeom prst="rect">
            <a:avLst/>
          </a:prstGeom>
          <a:solidFill>
            <a:srgbClr val="766F54"/>
          </a:solidFill>
          <a:ln w="12700">
            <a:miter lim="400000"/>
          </a:ln>
        </p:spPr>
        <p:txBody>
          <a:bodyPr lIns="0" tIns="0" rIns="0" bIns="0"/>
          <a:lstStyle/>
          <a:p>
            <a:pPr lvl="0"/>
          </a:p>
        </p:txBody>
      </p:sp>
      <p:sp>
        <p:nvSpPr>
          <p:cNvPr id="210" name="Shape 210"/>
          <p:cNvSpPr/>
          <p:nvPr>
            <p:ph type="title"/>
          </p:nvPr>
        </p:nvSpPr>
        <p:spPr>
          <a:xfrm>
            <a:off x="2849948" y="609600"/>
            <a:ext cx="8393927" cy="2895600"/>
          </a:xfrm>
          <a:prstGeom prst="rect">
            <a:avLst/>
          </a:prstGeom>
        </p:spPr>
        <p:txBody>
          <a:bodyPr anchor="ctr"/>
          <a:lstStyle>
            <a:lvl1pPr>
              <a:defRPr sz="4800"/>
            </a:lvl1pPr>
          </a:lstStyle>
          <a:p>
            <a:pPr lvl="0">
              <a:defRPr sz="1800">
                <a:solidFill>
                  <a:srgbClr val="000000"/>
                </a:solidFill>
              </a:defRPr>
            </a:pPr>
            <a:r>
              <a:rPr sz="4800">
                <a:solidFill>
                  <a:srgbClr val="262626"/>
                </a:solidFill>
              </a:rPr>
              <a:t>Kliknutím lze upravit styl.</a:t>
            </a:r>
          </a:p>
        </p:txBody>
      </p:sp>
      <p:sp>
        <p:nvSpPr>
          <p:cNvPr id="211" name="Shape 211"/>
          <p:cNvSpPr/>
          <p:nvPr>
            <p:ph type="body" idx="1"/>
          </p:nvPr>
        </p:nvSpPr>
        <p:spPr>
          <a:xfrm>
            <a:off x="3275012" y="3505200"/>
            <a:ext cx="7536555" cy="381000"/>
          </a:xfrm>
          <a:prstGeom prst="rect">
            <a:avLst/>
          </a:prstGeom>
        </p:spPr>
        <p:txBody>
          <a:bodyPr anchor="ctr">
            <a:noAutofit/>
          </a:bodyPr>
          <a:lstStyle>
            <a:lvl1pPr marL="0" indent="0">
              <a:buClrTx/>
              <a:buSzTx/>
              <a:buFontTx/>
              <a:buNone/>
              <a:defRPr sz="1600">
                <a:solidFill>
                  <a:srgbClr val="808080"/>
                </a:solidFill>
              </a:defRPr>
            </a:lvl1pPr>
          </a:lstStyle>
          <a:p>
            <a:pPr lvl="0">
              <a:defRPr sz="1800">
                <a:solidFill>
                  <a:srgbClr val="000000"/>
                </a:solidFill>
              </a:defRPr>
            </a:pPr>
            <a:r>
              <a:rPr sz="1600">
                <a:solidFill>
                  <a:srgbClr val="808080"/>
                </a:solidFill>
              </a:rPr>
              <a:t>Kliknutím lze upravit styly předlohy textu.</a:t>
            </a:r>
          </a:p>
        </p:txBody>
      </p:sp>
      <p:sp>
        <p:nvSpPr>
          <p:cNvPr id="212" name="Shape 212"/>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p>
        </p:txBody>
      </p:sp>
      <p:sp>
        <p:nvSpPr>
          <p:cNvPr id="213" name="Shape 213"/>
          <p:cNvSpPr/>
          <p:nvPr>
            <p:ph type="sldNum" sz="quarter" idx="2"/>
          </p:nvPr>
        </p:nvSpPr>
        <p:spPr>
          <a:xfrm>
            <a:off x="531812" y="3228581"/>
            <a:ext cx="779768" cy="396241"/>
          </a:xfrm>
          <a:prstGeom prst="rect">
            <a:avLst/>
          </a:prstGeom>
        </p:spPr>
        <p:txBody>
          <a:bodyPr/>
          <a:lstStyle/>
          <a:p>
            <a:pPr lvl="0"/>
            <a:fld id="{86CB4B4D-7CA3-9044-876B-883B54F8677D}" type="slidenum"/>
          </a:p>
        </p:txBody>
      </p:sp>
      <p:sp>
        <p:nvSpPr>
          <p:cNvPr id="214" name="Shape 214"/>
          <p:cNvSpPr/>
          <p:nvPr/>
        </p:nvSpPr>
        <p:spPr>
          <a:xfrm>
            <a:off x="2467652" y="327092"/>
            <a:ext cx="609601" cy="1226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
        <p:nvSpPr>
          <p:cNvPr id="215" name="Shape 215"/>
          <p:cNvSpPr/>
          <p:nvPr/>
        </p:nvSpPr>
        <p:spPr>
          <a:xfrm>
            <a:off x="11114851" y="2584393"/>
            <a:ext cx="609601" cy="1226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Jmenovka">
    <p:spTree>
      <p:nvGrpSpPr>
        <p:cNvPr id="1" name=""/>
        <p:cNvGrpSpPr/>
        <p:nvPr/>
      </p:nvGrpSpPr>
      <p:grpSpPr>
        <a:xfrm>
          <a:off x="0" y="0"/>
          <a:ext cx="0" cy="0"/>
          <a:chOff x="0" y="0"/>
          <a:chExt cx="0" cy="0"/>
        </a:xfrm>
      </p:grpSpPr>
      <p:grpSp>
        <p:nvGrpSpPr>
          <p:cNvPr id="229" name="Group 229"/>
          <p:cNvGrpSpPr/>
          <p:nvPr/>
        </p:nvGrpSpPr>
        <p:grpSpPr>
          <a:xfrm>
            <a:off x="0" y="228600"/>
            <a:ext cx="2851518" cy="6638629"/>
            <a:chOff x="0" y="0"/>
            <a:chExt cx="2851516" cy="6638628"/>
          </a:xfrm>
        </p:grpSpPr>
        <p:sp>
          <p:nvSpPr>
            <p:cNvPr id="217" name="Shape 217"/>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18" name="Shape 218"/>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19" name="Shape 219"/>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20" name="Shape 220"/>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21" name="Shape 221"/>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22" name="Shape 222"/>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23" name="Shape 223"/>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24" name="Shape 224"/>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25" name="Shape 225"/>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26" name="Shape 226"/>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27" name="Shape 227"/>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28" name="Shape 228"/>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grpSp>
      <p:grpSp>
        <p:nvGrpSpPr>
          <p:cNvPr id="242" name="Group 242"/>
          <p:cNvGrpSpPr/>
          <p:nvPr/>
        </p:nvGrpSpPr>
        <p:grpSpPr>
          <a:xfrm>
            <a:off x="27221" y="-786"/>
            <a:ext cx="2356674" cy="6854040"/>
            <a:chOff x="0" y="0"/>
            <a:chExt cx="2356673" cy="6854039"/>
          </a:xfrm>
        </p:grpSpPr>
        <p:sp>
          <p:nvSpPr>
            <p:cNvPr id="230" name="Shape 230"/>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31" name="Shape 231"/>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32" name="Shape 232"/>
            <p:cNvSpPr/>
            <p:nvPr/>
          </p:nvSpPr>
          <p:spPr>
            <a:xfrm>
              <a:off x="979074" y="5863468"/>
              <a:ext cx="431100" cy="990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33" name="Shape 233"/>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34" name="Shape 234"/>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35" name="Shape 235"/>
            <p:cNvSpPr/>
            <p:nvPr/>
          </p:nvSpPr>
          <p:spPr>
            <a:xfrm>
              <a:off x="1084453" y="6572386"/>
              <a:ext cx="134120" cy="281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36" name="Shape 236"/>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37" name="Shape 237"/>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38" name="Shape 238"/>
            <p:cNvSpPr/>
            <p:nvPr/>
          </p:nvSpPr>
          <p:spPr>
            <a:xfrm>
              <a:off x="1046133" y="6601126"/>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39" name="Shape 239"/>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40" name="Shape 240"/>
            <p:cNvSpPr/>
            <p:nvPr/>
          </p:nvSpPr>
          <p:spPr>
            <a:xfrm>
              <a:off x="946501" y="5773415"/>
              <a:ext cx="38321" cy="228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41" name="Shape 241"/>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p>
          </p:txBody>
        </p:sp>
      </p:grpSp>
      <p:sp>
        <p:nvSpPr>
          <p:cNvPr id="243" name="Shape 243"/>
          <p:cNvSpPr/>
          <p:nvPr/>
        </p:nvSpPr>
        <p:spPr>
          <a:xfrm>
            <a:off x="-1" y="0"/>
            <a:ext cx="182882" cy="6858000"/>
          </a:xfrm>
          <a:prstGeom prst="rect">
            <a:avLst/>
          </a:prstGeom>
          <a:solidFill>
            <a:srgbClr val="766F54"/>
          </a:solidFill>
          <a:ln w="12700">
            <a:miter lim="400000"/>
          </a:ln>
        </p:spPr>
        <p:txBody>
          <a:bodyPr lIns="0" tIns="0" rIns="0" bIns="0"/>
          <a:lstStyle/>
          <a:p>
            <a:pPr lvl="0"/>
          </a:p>
        </p:txBody>
      </p:sp>
      <p:sp>
        <p:nvSpPr>
          <p:cNvPr id="244" name="Shape 244"/>
          <p:cNvSpPr/>
          <p:nvPr>
            <p:ph type="title"/>
          </p:nvPr>
        </p:nvSpPr>
        <p:spPr>
          <a:xfrm>
            <a:off x="2589213" y="723900"/>
            <a:ext cx="8915401" cy="4439345"/>
          </a:xfrm>
          <a:prstGeom prst="rect">
            <a:avLst/>
          </a:prstGeom>
        </p:spPr>
        <p:txBody>
          <a:bodyPr anchor="b"/>
          <a:lstStyle>
            <a:lvl1pPr>
              <a:defRPr sz="4800"/>
            </a:lvl1pPr>
          </a:lstStyle>
          <a:p>
            <a:pPr lvl="0">
              <a:defRPr sz="1800">
                <a:solidFill>
                  <a:srgbClr val="000000"/>
                </a:solidFill>
              </a:defRPr>
            </a:pPr>
            <a:r>
              <a:rPr sz="4800">
                <a:solidFill>
                  <a:srgbClr val="262626"/>
                </a:solidFill>
              </a:rPr>
              <a:t>Kliknutím lze upravit styl.</a:t>
            </a:r>
          </a:p>
        </p:txBody>
      </p:sp>
      <p:sp>
        <p:nvSpPr>
          <p:cNvPr id="245" name="Shape 245"/>
          <p:cNvSpPr/>
          <p:nvPr>
            <p:ph type="body" idx="1"/>
          </p:nvPr>
        </p:nvSpPr>
        <p:spPr>
          <a:xfrm>
            <a:off x="2589213" y="5181600"/>
            <a:ext cx="8915401" cy="1676400"/>
          </a:xfrm>
          <a:prstGeom prst="rect">
            <a:avLst/>
          </a:prstGeom>
        </p:spPr>
        <p:txBody>
          <a:bodyPr/>
          <a:lstStyle>
            <a:lvl1pPr marL="0" indent="0">
              <a:buClrTx/>
              <a:buSzTx/>
              <a:buFontTx/>
              <a:buNone/>
              <a:defRPr>
                <a:solidFill>
                  <a:srgbClr val="595959"/>
                </a:solidFill>
              </a:defRPr>
            </a:lvl1pPr>
          </a:lstStyle>
          <a:p>
            <a:pPr lvl="0">
              <a:defRPr>
                <a:solidFill>
                  <a:srgbClr val="000000"/>
                </a:solidFill>
              </a:defRPr>
            </a:pPr>
            <a:r>
              <a:rPr>
                <a:solidFill>
                  <a:srgbClr val="595959"/>
                </a:solidFill>
              </a:rPr>
              <a:t>Kliknutím lze upravit styly předlohy textu.</a:t>
            </a:r>
          </a:p>
        </p:txBody>
      </p:sp>
      <p:sp>
        <p:nvSpPr>
          <p:cNvPr id="246" name="Shape 246"/>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p>
        </p:txBody>
      </p:sp>
      <p:sp>
        <p:nvSpPr>
          <p:cNvPr id="247" name="Shape 247"/>
          <p:cNvSpPr/>
          <p:nvPr>
            <p:ph type="sldNum" sz="quarter" idx="2"/>
          </p:nvPr>
        </p:nvSpPr>
        <p:spPr>
          <a:xfrm>
            <a:off x="531812" y="4967529"/>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Jmenovka s citací">
    <p:spTree>
      <p:nvGrpSpPr>
        <p:cNvPr id="1" name=""/>
        <p:cNvGrpSpPr/>
        <p:nvPr/>
      </p:nvGrpSpPr>
      <p:grpSpPr>
        <a:xfrm>
          <a:off x="0" y="0"/>
          <a:ext cx="0" cy="0"/>
          <a:chOff x="0" y="0"/>
          <a:chExt cx="0" cy="0"/>
        </a:xfrm>
      </p:grpSpPr>
      <p:grpSp>
        <p:nvGrpSpPr>
          <p:cNvPr id="261" name="Group 261"/>
          <p:cNvGrpSpPr/>
          <p:nvPr/>
        </p:nvGrpSpPr>
        <p:grpSpPr>
          <a:xfrm>
            <a:off x="0" y="228600"/>
            <a:ext cx="2851518" cy="6638629"/>
            <a:chOff x="0" y="0"/>
            <a:chExt cx="2851516" cy="6638628"/>
          </a:xfrm>
        </p:grpSpPr>
        <p:sp>
          <p:nvSpPr>
            <p:cNvPr id="249" name="Shape 249"/>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50" name="Shape 250"/>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51" name="Shape 251"/>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52" name="Shape 252"/>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53" name="Shape 253"/>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54" name="Shape 254"/>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55" name="Shape 255"/>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56" name="Shape 256"/>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57" name="Shape 257"/>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58" name="Shape 258"/>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59" name="Shape 259"/>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60" name="Shape 260"/>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grpSp>
      <p:grpSp>
        <p:nvGrpSpPr>
          <p:cNvPr id="274" name="Group 274"/>
          <p:cNvGrpSpPr/>
          <p:nvPr/>
        </p:nvGrpSpPr>
        <p:grpSpPr>
          <a:xfrm>
            <a:off x="27221" y="-786"/>
            <a:ext cx="2356674" cy="6854040"/>
            <a:chOff x="0" y="0"/>
            <a:chExt cx="2356673" cy="6854039"/>
          </a:xfrm>
        </p:grpSpPr>
        <p:sp>
          <p:nvSpPr>
            <p:cNvPr id="262" name="Shape 262"/>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63" name="Shape 263"/>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64" name="Shape 264"/>
            <p:cNvSpPr/>
            <p:nvPr/>
          </p:nvSpPr>
          <p:spPr>
            <a:xfrm>
              <a:off x="979074" y="5863468"/>
              <a:ext cx="431100" cy="990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65" name="Shape 265"/>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66" name="Shape 266"/>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67" name="Shape 267"/>
            <p:cNvSpPr/>
            <p:nvPr/>
          </p:nvSpPr>
          <p:spPr>
            <a:xfrm>
              <a:off x="1084453" y="6572386"/>
              <a:ext cx="134120" cy="281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68" name="Shape 268"/>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69" name="Shape 269"/>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70" name="Shape 270"/>
            <p:cNvSpPr/>
            <p:nvPr/>
          </p:nvSpPr>
          <p:spPr>
            <a:xfrm>
              <a:off x="1046133" y="6601126"/>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71" name="Shape 271"/>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72" name="Shape 272"/>
            <p:cNvSpPr/>
            <p:nvPr/>
          </p:nvSpPr>
          <p:spPr>
            <a:xfrm>
              <a:off x="946501" y="5773415"/>
              <a:ext cx="38321" cy="228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73" name="Shape 273"/>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p>
          </p:txBody>
        </p:sp>
      </p:grpSp>
      <p:sp>
        <p:nvSpPr>
          <p:cNvPr id="275" name="Shape 275"/>
          <p:cNvSpPr/>
          <p:nvPr/>
        </p:nvSpPr>
        <p:spPr>
          <a:xfrm>
            <a:off x="-1" y="0"/>
            <a:ext cx="182882" cy="6858000"/>
          </a:xfrm>
          <a:prstGeom prst="rect">
            <a:avLst/>
          </a:prstGeom>
          <a:solidFill>
            <a:srgbClr val="766F54"/>
          </a:solidFill>
          <a:ln w="12700">
            <a:miter lim="400000"/>
          </a:ln>
        </p:spPr>
        <p:txBody>
          <a:bodyPr lIns="0" tIns="0" rIns="0" bIns="0"/>
          <a:lstStyle/>
          <a:p>
            <a:pPr lvl="0"/>
          </a:p>
        </p:txBody>
      </p:sp>
      <p:sp>
        <p:nvSpPr>
          <p:cNvPr id="276" name="Shape 276"/>
          <p:cNvSpPr/>
          <p:nvPr>
            <p:ph type="title"/>
          </p:nvPr>
        </p:nvSpPr>
        <p:spPr>
          <a:xfrm>
            <a:off x="2849948" y="389744"/>
            <a:ext cx="8393927" cy="3335312"/>
          </a:xfrm>
          <a:prstGeom prst="rect">
            <a:avLst/>
          </a:prstGeom>
        </p:spPr>
        <p:txBody>
          <a:bodyPr anchor="ctr"/>
          <a:lstStyle>
            <a:lvl1pPr>
              <a:defRPr sz="4800"/>
            </a:lvl1pPr>
          </a:lstStyle>
          <a:p>
            <a:pPr lvl="0">
              <a:defRPr sz="1800">
                <a:solidFill>
                  <a:srgbClr val="000000"/>
                </a:solidFill>
              </a:defRPr>
            </a:pPr>
            <a:r>
              <a:rPr sz="4800">
                <a:solidFill>
                  <a:srgbClr val="262626"/>
                </a:solidFill>
              </a:rPr>
              <a:t>Kliknutím lze upravit styl.</a:t>
            </a:r>
          </a:p>
        </p:txBody>
      </p:sp>
      <p:sp>
        <p:nvSpPr>
          <p:cNvPr id="277" name="Shape 277"/>
          <p:cNvSpPr/>
          <p:nvPr>
            <p:ph type="body" idx="1"/>
          </p:nvPr>
        </p:nvSpPr>
        <p:spPr>
          <a:xfrm>
            <a:off x="2589211" y="3725055"/>
            <a:ext cx="8915401" cy="1456545"/>
          </a:xfrm>
          <a:prstGeom prst="rect">
            <a:avLst/>
          </a:prstGeom>
        </p:spPr>
        <p:txBody>
          <a:bodyPr anchor="b">
            <a:noAutofit/>
          </a:bodyPr>
          <a:lstStyle>
            <a:lvl1pPr marL="0" indent="0">
              <a:buClrTx/>
              <a:buSzTx/>
              <a:buFontTx/>
              <a:buNone/>
              <a:defRPr sz="2400">
                <a:solidFill>
                  <a:srgbClr val="A53010"/>
                </a:solidFill>
              </a:defRPr>
            </a:lvl1pPr>
          </a:lstStyle>
          <a:p>
            <a:pPr lvl="0">
              <a:defRPr sz="1800">
                <a:solidFill>
                  <a:srgbClr val="000000"/>
                </a:solidFill>
              </a:defRPr>
            </a:pPr>
            <a:r>
              <a:rPr sz="2400">
                <a:solidFill>
                  <a:srgbClr val="A53010"/>
                </a:solidFill>
              </a:rPr>
              <a:t>Kliknutím lze upravit styly předlohy textu.</a:t>
            </a:r>
          </a:p>
        </p:txBody>
      </p:sp>
      <p:sp>
        <p:nvSpPr>
          <p:cNvPr id="278" name="Shape 278"/>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p>
        </p:txBody>
      </p:sp>
      <p:sp>
        <p:nvSpPr>
          <p:cNvPr id="279" name="Shape 279"/>
          <p:cNvSpPr/>
          <p:nvPr>
            <p:ph type="sldNum" sz="quarter" idx="2"/>
          </p:nvPr>
        </p:nvSpPr>
        <p:spPr>
          <a:xfrm>
            <a:off x="531812" y="4967529"/>
            <a:ext cx="779768" cy="396241"/>
          </a:xfrm>
          <a:prstGeom prst="rect">
            <a:avLst/>
          </a:prstGeom>
        </p:spPr>
        <p:txBody>
          <a:bodyPr/>
          <a:lstStyle/>
          <a:p>
            <a:pPr lvl="0"/>
            <a:fld id="{86CB4B4D-7CA3-9044-876B-883B54F8677D}" type="slidenum"/>
          </a:p>
        </p:txBody>
      </p:sp>
      <p:sp>
        <p:nvSpPr>
          <p:cNvPr id="280" name="Shape 280"/>
          <p:cNvSpPr/>
          <p:nvPr/>
        </p:nvSpPr>
        <p:spPr>
          <a:xfrm>
            <a:off x="2467652" y="327092"/>
            <a:ext cx="609601" cy="1226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
        <p:nvSpPr>
          <p:cNvPr id="281" name="Shape 281"/>
          <p:cNvSpPr/>
          <p:nvPr/>
        </p:nvSpPr>
        <p:spPr>
          <a:xfrm>
            <a:off x="11114851" y="2584393"/>
            <a:ext cx="609601" cy="1226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ravda nebo nepravda">
    <p:spTree>
      <p:nvGrpSpPr>
        <p:cNvPr id="1" name=""/>
        <p:cNvGrpSpPr/>
        <p:nvPr/>
      </p:nvGrpSpPr>
      <p:grpSpPr>
        <a:xfrm>
          <a:off x="0" y="0"/>
          <a:ext cx="0" cy="0"/>
          <a:chOff x="0" y="0"/>
          <a:chExt cx="0" cy="0"/>
        </a:xfrm>
      </p:grpSpPr>
      <p:grpSp>
        <p:nvGrpSpPr>
          <p:cNvPr id="295" name="Group 295"/>
          <p:cNvGrpSpPr/>
          <p:nvPr/>
        </p:nvGrpSpPr>
        <p:grpSpPr>
          <a:xfrm>
            <a:off x="0" y="228600"/>
            <a:ext cx="2851518" cy="6638629"/>
            <a:chOff x="0" y="0"/>
            <a:chExt cx="2851516" cy="6638628"/>
          </a:xfrm>
        </p:grpSpPr>
        <p:sp>
          <p:nvSpPr>
            <p:cNvPr id="283" name="Shape 283"/>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84" name="Shape 284"/>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85" name="Shape 285"/>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86" name="Shape 286"/>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87" name="Shape 287"/>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88" name="Shape 288"/>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89" name="Shape 289"/>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90" name="Shape 290"/>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91" name="Shape 291"/>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92" name="Shape 292"/>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93" name="Shape 293"/>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294" name="Shape 294"/>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grpSp>
      <p:grpSp>
        <p:nvGrpSpPr>
          <p:cNvPr id="308" name="Group 308"/>
          <p:cNvGrpSpPr/>
          <p:nvPr/>
        </p:nvGrpSpPr>
        <p:grpSpPr>
          <a:xfrm>
            <a:off x="27221" y="-786"/>
            <a:ext cx="2356674" cy="6854040"/>
            <a:chOff x="0" y="0"/>
            <a:chExt cx="2356673" cy="6854039"/>
          </a:xfrm>
        </p:grpSpPr>
        <p:sp>
          <p:nvSpPr>
            <p:cNvPr id="296" name="Shape 296"/>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97" name="Shape 297"/>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98" name="Shape 298"/>
            <p:cNvSpPr/>
            <p:nvPr/>
          </p:nvSpPr>
          <p:spPr>
            <a:xfrm>
              <a:off x="979074" y="5863468"/>
              <a:ext cx="431100" cy="990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99" name="Shape 299"/>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300" name="Shape 300"/>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301" name="Shape 301"/>
            <p:cNvSpPr/>
            <p:nvPr/>
          </p:nvSpPr>
          <p:spPr>
            <a:xfrm>
              <a:off x="1084453" y="6572386"/>
              <a:ext cx="134120" cy="281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302" name="Shape 302"/>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303" name="Shape 303"/>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304" name="Shape 304"/>
            <p:cNvSpPr/>
            <p:nvPr/>
          </p:nvSpPr>
          <p:spPr>
            <a:xfrm>
              <a:off x="1046133" y="6601126"/>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305" name="Shape 305"/>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306" name="Shape 306"/>
            <p:cNvSpPr/>
            <p:nvPr/>
          </p:nvSpPr>
          <p:spPr>
            <a:xfrm>
              <a:off x="946501" y="5773415"/>
              <a:ext cx="38321" cy="228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307" name="Shape 307"/>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p>
          </p:txBody>
        </p:sp>
      </p:grpSp>
      <p:sp>
        <p:nvSpPr>
          <p:cNvPr id="309" name="Shape 309"/>
          <p:cNvSpPr/>
          <p:nvPr/>
        </p:nvSpPr>
        <p:spPr>
          <a:xfrm>
            <a:off x="-1" y="0"/>
            <a:ext cx="182882" cy="6858000"/>
          </a:xfrm>
          <a:prstGeom prst="rect">
            <a:avLst/>
          </a:prstGeom>
          <a:solidFill>
            <a:srgbClr val="766F54"/>
          </a:solidFill>
          <a:ln w="12700">
            <a:miter lim="400000"/>
          </a:ln>
        </p:spPr>
        <p:txBody>
          <a:bodyPr lIns="0" tIns="0" rIns="0" bIns="0"/>
          <a:lstStyle/>
          <a:p>
            <a:pPr lvl="0"/>
          </a:p>
        </p:txBody>
      </p:sp>
      <p:sp>
        <p:nvSpPr>
          <p:cNvPr id="310" name="Shape 310"/>
          <p:cNvSpPr/>
          <p:nvPr>
            <p:ph type="title"/>
          </p:nvPr>
        </p:nvSpPr>
        <p:spPr>
          <a:xfrm>
            <a:off x="2589211" y="403446"/>
            <a:ext cx="8915401" cy="3327942"/>
          </a:xfrm>
          <a:prstGeom prst="rect">
            <a:avLst/>
          </a:prstGeom>
        </p:spPr>
        <p:txBody>
          <a:bodyPr anchor="ctr"/>
          <a:lstStyle>
            <a:lvl1pPr>
              <a:defRPr sz="4800"/>
            </a:lvl1pPr>
          </a:lstStyle>
          <a:p>
            <a:pPr lvl="0">
              <a:defRPr sz="1800">
                <a:solidFill>
                  <a:srgbClr val="000000"/>
                </a:solidFill>
              </a:defRPr>
            </a:pPr>
            <a:r>
              <a:rPr sz="4800">
                <a:solidFill>
                  <a:srgbClr val="262626"/>
                </a:solidFill>
              </a:rPr>
              <a:t>Kliknutím lze upravit styl.</a:t>
            </a:r>
          </a:p>
        </p:txBody>
      </p:sp>
      <p:sp>
        <p:nvSpPr>
          <p:cNvPr id="311" name="Shape 311"/>
          <p:cNvSpPr/>
          <p:nvPr>
            <p:ph type="body" idx="1"/>
          </p:nvPr>
        </p:nvSpPr>
        <p:spPr>
          <a:xfrm>
            <a:off x="2589211" y="3731387"/>
            <a:ext cx="8915401" cy="1450213"/>
          </a:xfrm>
          <a:prstGeom prst="rect">
            <a:avLst/>
          </a:prstGeom>
        </p:spPr>
        <p:txBody>
          <a:bodyPr anchor="b">
            <a:noAutofit/>
          </a:bodyPr>
          <a:lstStyle>
            <a:lvl1pPr marL="0" indent="0">
              <a:buClrTx/>
              <a:buSzTx/>
              <a:buFontTx/>
              <a:buNone/>
              <a:defRPr sz="2400">
                <a:solidFill>
                  <a:srgbClr val="A53010"/>
                </a:solidFill>
              </a:defRPr>
            </a:lvl1pPr>
          </a:lstStyle>
          <a:p>
            <a:pPr lvl="0">
              <a:defRPr sz="1800">
                <a:solidFill>
                  <a:srgbClr val="000000"/>
                </a:solidFill>
              </a:defRPr>
            </a:pPr>
            <a:r>
              <a:rPr sz="2400">
                <a:solidFill>
                  <a:srgbClr val="A53010"/>
                </a:solidFill>
              </a:rPr>
              <a:t>Kliknutím lze upravit styly předlohy textu.</a:t>
            </a:r>
          </a:p>
        </p:txBody>
      </p:sp>
      <p:sp>
        <p:nvSpPr>
          <p:cNvPr id="312" name="Shape 312"/>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p>
        </p:txBody>
      </p:sp>
      <p:sp>
        <p:nvSpPr>
          <p:cNvPr id="313" name="Shape 313"/>
          <p:cNvSpPr/>
          <p:nvPr>
            <p:ph type="sldNum" sz="quarter" idx="2"/>
          </p:nvPr>
        </p:nvSpPr>
        <p:spPr>
          <a:xfrm>
            <a:off x="531812" y="4967529"/>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Nadpis a svislý text">
    <p:spTree>
      <p:nvGrpSpPr>
        <p:cNvPr id="1" name=""/>
        <p:cNvGrpSpPr/>
        <p:nvPr/>
      </p:nvGrpSpPr>
      <p:grpSpPr>
        <a:xfrm>
          <a:off x="0" y="0"/>
          <a:ext cx="0" cy="0"/>
          <a:chOff x="0" y="0"/>
          <a:chExt cx="0" cy="0"/>
        </a:xfrm>
      </p:grpSpPr>
      <p:sp>
        <p:nvSpPr>
          <p:cNvPr id="315" name="Shape 315"/>
          <p:cNvSpPr/>
          <p:nvPr>
            <p:ph type="title"/>
          </p:nvPr>
        </p:nvSpPr>
        <p:spPr>
          <a:xfrm>
            <a:off x="2592924" y="624110"/>
            <a:ext cx="8911688" cy="1509491"/>
          </a:xfrm>
          <a:prstGeom prst="rect">
            <a:avLst/>
          </a:prstGeom>
        </p:spPr>
        <p:txBody>
          <a:bodyPr/>
          <a:lstStyle/>
          <a:p>
            <a:pPr lvl="0">
              <a:defRPr sz="1800">
                <a:solidFill>
                  <a:srgbClr val="000000"/>
                </a:solidFill>
              </a:defRPr>
            </a:pPr>
            <a:r>
              <a:rPr sz="3600">
                <a:solidFill>
                  <a:srgbClr val="262626"/>
                </a:solidFill>
              </a:rPr>
              <a:t>Kliknutím lze upravit styl.</a:t>
            </a:r>
          </a:p>
        </p:txBody>
      </p:sp>
      <p:sp>
        <p:nvSpPr>
          <p:cNvPr id="316" name="Shape 316"/>
          <p:cNvSpPr/>
          <p:nvPr>
            <p:ph type="body" idx="1"/>
          </p:nvPr>
        </p:nvSpPr>
        <p:spPr>
          <a:prstGeom prst="rect">
            <a:avLst/>
          </a:prstGeom>
        </p:spPr>
        <p:txBody>
          <a:bodyPr/>
          <a:lstStyle/>
          <a:p>
            <a:pPr lvl="0">
              <a:defRPr>
                <a:solidFill>
                  <a:srgbClr val="000000"/>
                </a:solidFill>
              </a:defRPr>
            </a:pPr>
            <a:r>
              <a:rPr>
                <a:solidFill>
                  <a:srgbClr val="404040"/>
                </a:solidFill>
              </a:rPr>
              <a:t>Kliknutím lze upravit styly předlohy textu.</a:t>
            </a:r>
            <a:endParaRPr>
              <a:solidFill>
                <a:srgbClr val="404040"/>
              </a:solidFill>
            </a:endParaRPr>
          </a:p>
          <a:p>
            <a:pPr lvl="1">
              <a:defRPr>
                <a:solidFill>
                  <a:srgbClr val="000000"/>
                </a:solidFill>
              </a:defRPr>
            </a:pPr>
            <a:r>
              <a:rPr>
                <a:solidFill>
                  <a:srgbClr val="404040"/>
                </a:solidFill>
              </a:rPr>
              <a:t>Druhá úroveň</a:t>
            </a:r>
            <a:endParaRPr>
              <a:solidFill>
                <a:srgbClr val="404040"/>
              </a:solidFill>
            </a:endParaRPr>
          </a:p>
          <a:p>
            <a:pPr lvl="2">
              <a:defRPr>
                <a:solidFill>
                  <a:srgbClr val="000000"/>
                </a:solidFill>
              </a:defRPr>
            </a:pPr>
            <a:r>
              <a:rPr>
                <a:solidFill>
                  <a:srgbClr val="404040"/>
                </a:solidFill>
              </a:rPr>
              <a:t>Třetí úroveň</a:t>
            </a:r>
            <a:endParaRPr>
              <a:solidFill>
                <a:srgbClr val="404040"/>
              </a:solidFill>
            </a:endParaRPr>
          </a:p>
          <a:p>
            <a:pPr lvl="3">
              <a:defRPr>
                <a:solidFill>
                  <a:srgbClr val="000000"/>
                </a:solidFill>
              </a:defRPr>
            </a:pPr>
            <a:r>
              <a:rPr>
                <a:solidFill>
                  <a:srgbClr val="404040"/>
                </a:solidFill>
              </a:rPr>
              <a:t>Čtvrtá úroveň</a:t>
            </a:r>
            <a:endParaRPr>
              <a:solidFill>
                <a:srgbClr val="404040"/>
              </a:solidFill>
            </a:endParaRPr>
          </a:p>
          <a:p>
            <a:pPr lvl="4">
              <a:defRPr>
                <a:solidFill>
                  <a:srgbClr val="000000"/>
                </a:solidFill>
              </a:defRPr>
            </a:pPr>
            <a:r>
              <a:rPr>
                <a:solidFill>
                  <a:srgbClr val="404040"/>
                </a:solidFill>
              </a:rPr>
              <a:t>Pátá úroveň</a:t>
            </a:r>
          </a:p>
        </p:txBody>
      </p:sp>
      <p:sp>
        <p:nvSpPr>
          <p:cNvPr id="317" name="Shape 31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Svislý nadpis a text">
    <p:spTree>
      <p:nvGrpSpPr>
        <p:cNvPr id="1" name=""/>
        <p:cNvGrpSpPr/>
        <p:nvPr/>
      </p:nvGrpSpPr>
      <p:grpSpPr>
        <a:xfrm>
          <a:off x="0" y="0"/>
          <a:ext cx="0" cy="0"/>
          <a:chOff x="0" y="0"/>
          <a:chExt cx="0" cy="0"/>
        </a:xfrm>
      </p:grpSpPr>
      <p:sp>
        <p:nvSpPr>
          <p:cNvPr id="319" name="Shape 319"/>
          <p:cNvSpPr/>
          <p:nvPr>
            <p:ph type="title"/>
          </p:nvPr>
        </p:nvSpPr>
        <p:spPr>
          <a:xfrm>
            <a:off x="9294811" y="0"/>
            <a:ext cx="2207602" cy="6538628"/>
          </a:xfrm>
          <a:prstGeom prst="rect">
            <a:avLst/>
          </a:prstGeom>
        </p:spPr>
        <p:txBody>
          <a:bodyPr anchor="ctr"/>
          <a:lstStyle/>
          <a:p>
            <a:pPr lvl="0">
              <a:defRPr sz="1800">
                <a:solidFill>
                  <a:srgbClr val="000000"/>
                </a:solidFill>
              </a:defRPr>
            </a:pPr>
            <a:r>
              <a:rPr sz="3600">
                <a:solidFill>
                  <a:srgbClr val="262626"/>
                </a:solidFill>
              </a:rPr>
              <a:t>Kliknutím lze upravit styl.</a:t>
            </a:r>
          </a:p>
        </p:txBody>
      </p:sp>
      <p:sp>
        <p:nvSpPr>
          <p:cNvPr id="320" name="Shape 320"/>
          <p:cNvSpPr/>
          <p:nvPr>
            <p:ph type="body" idx="1"/>
          </p:nvPr>
        </p:nvSpPr>
        <p:spPr>
          <a:xfrm>
            <a:off x="2589211" y="627405"/>
            <a:ext cx="6477001" cy="6230595"/>
          </a:xfrm>
          <a:prstGeom prst="rect">
            <a:avLst/>
          </a:prstGeom>
        </p:spPr>
        <p:txBody>
          <a:bodyPr/>
          <a:lstStyle/>
          <a:p>
            <a:pPr lvl="0">
              <a:defRPr>
                <a:solidFill>
                  <a:srgbClr val="000000"/>
                </a:solidFill>
              </a:defRPr>
            </a:pPr>
            <a:r>
              <a:rPr>
                <a:solidFill>
                  <a:srgbClr val="404040"/>
                </a:solidFill>
              </a:rPr>
              <a:t>Kliknutím lze upravit styly předlohy textu.</a:t>
            </a:r>
            <a:endParaRPr>
              <a:solidFill>
                <a:srgbClr val="404040"/>
              </a:solidFill>
            </a:endParaRPr>
          </a:p>
          <a:p>
            <a:pPr lvl="1">
              <a:defRPr>
                <a:solidFill>
                  <a:srgbClr val="000000"/>
                </a:solidFill>
              </a:defRPr>
            </a:pPr>
            <a:r>
              <a:rPr>
                <a:solidFill>
                  <a:srgbClr val="404040"/>
                </a:solidFill>
              </a:rPr>
              <a:t>Druhá úroveň</a:t>
            </a:r>
            <a:endParaRPr>
              <a:solidFill>
                <a:srgbClr val="404040"/>
              </a:solidFill>
            </a:endParaRPr>
          </a:p>
          <a:p>
            <a:pPr lvl="2">
              <a:defRPr>
                <a:solidFill>
                  <a:srgbClr val="000000"/>
                </a:solidFill>
              </a:defRPr>
            </a:pPr>
            <a:r>
              <a:rPr>
                <a:solidFill>
                  <a:srgbClr val="404040"/>
                </a:solidFill>
              </a:rPr>
              <a:t>Třetí úroveň</a:t>
            </a:r>
            <a:endParaRPr>
              <a:solidFill>
                <a:srgbClr val="404040"/>
              </a:solidFill>
            </a:endParaRPr>
          </a:p>
          <a:p>
            <a:pPr lvl="3">
              <a:defRPr>
                <a:solidFill>
                  <a:srgbClr val="000000"/>
                </a:solidFill>
              </a:defRPr>
            </a:pPr>
            <a:r>
              <a:rPr>
                <a:solidFill>
                  <a:srgbClr val="404040"/>
                </a:solidFill>
              </a:rPr>
              <a:t>Čtvrtá úroveň</a:t>
            </a:r>
            <a:endParaRPr>
              <a:solidFill>
                <a:srgbClr val="404040"/>
              </a:solidFill>
            </a:endParaRPr>
          </a:p>
          <a:p>
            <a:pPr lvl="4">
              <a:defRPr>
                <a:solidFill>
                  <a:srgbClr val="000000"/>
                </a:solidFill>
              </a:defRPr>
            </a:pPr>
            <a:r>
              <a:rPr>
                <a:solidFill>
                  <a:srgbClr val="404040"/>
                </a:solidFill>
              </a:rPr>
              <a:t>Pátá úroveň</a:t>
            </a:r>
          </a:p>
        </p:txBody>
      </p:sp>
      <p:sp>
        <p:nvSpPr>
          <p:cNvPr id="321" name="Shape 32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sz="1800">
                <a:solidFill>
                  <a:srgbClr val="000000"/>
                </a:solidFill>
              </a:defRPr>
            </a:pPr>
            <a:r>
              <a:rPr sz="3600">
                <a:solidFill>
                  <a:srgbClr val="262626"/>
                </a:solidFill>
              </a:rPr>
              <a:t>Kliknutím lze upravit styl.</a:t>
            </a:r>
          </a:p>
        </p:txBody>
      </p:sp>
      <p:sp>
        <p:nvSpPr>
          <p:cNvPr id="67" name="Shape 67"/>
          <p:cNvSpPr/>
          <p:nvPr>
            <p:ph type="body" idx="1"/>
          </p:nvPr>
        </p:nvSpPr>
        <p:spPr>
          <a:prstGeom prst="rect">
            <a:avLst/>
          </a:prstGeom>
        </p:spPr>
        <p:txBody>
          <a:bodyPr/>
          <a:lstStyle/>
          <a:p>
            <a:pPr lvl="0">
              <a:defRPr>
                <a:solidFill>
                  <a:srgbClr val="000000"/>
                </a:solidFill>
              </a:defRPr>
            </a:pPr>
            <a:r>
              <a:rPr>
                <a:solidFill>
                  <a:srgbClr val="404040"/>
                </a:solidFill>
              </a:rPr>
              <a:t>Kliknutím lze upravit styly předlohy textu.</a:t>
            </a:r>
            <a:endParaRPr>
              <a:solidFill>
                <a:srgbClr val="404040"/>
              </a:solidFill>
            </a:endParaRPr>
          </a:p>
          <a:p>
            <a:pPr lvl="1">
              <a:defRPr>
                <a:solidFill>
                  <a:srgbClr val="000000"/>
                </a:solidFill>
              </a:defRPr>
            </a:pPr>
            <a:r>
              <a:rPr>
                <a:solidFill>
                  <a:srgbClr val="404040"/>
                </a:solidFill>
              </a:rPr>
              <a:t>Druhá úroveň</a:t>
            </a:r>
            <a:endParaRPr>
              <a:solidFill>
                <a:srgbClr val="404040"/>
              </a:solidFill>
            </a:endParaRPr>
          </a:p>
          <a:p>
            <a:pPr lvl="2">
              <a:defRPr>
                <a:solidFill>
                  <a:srgbClr val="000000"/>
                </a:solidFill>
              </a:defRPr>
            </a:pPr>
            <a:r>
              <a:rPr>
                <a:solidFill>
                  <a:srgbClr val="404040"/>
                </a:solidFill>
              </a:rPr>
              <a:t>Třetí úroveň</a:t>
            </a:r>
            <a:endParaRPr>
              <a:solidFill>
                <a:srgbClr val="404040"/>
              </a:solidFill>
            </a:endParaRPr>
          </a:p>
          <a:p>
            <a:pPr lvl="3">
              <a:defRPr>
                <a:solidFill>
                  <a:srgbClr val="000000"/>
                </a:solidFill>
              </a:defRPr>
            </a:pPr>
            <a:r>
              <a:rPr>
                <a:solidFill>
                  <a:srgbClr val="404040"/>
                </a:solidFill>
              </a:rPr>
              <a:t>Čtvrtá úroveň</a:t>
            </a:r>
            <a:endParaRPr>
              <a:solidFill>
                <a:srgbClr val="404040"/>
              </a:solidFill>
            </a:endParaRPr>
          </a:p>
          <a:p>
            <a:pPr lvl="4">
              <a:defRPr>
                <a:solidFill>
                  <a:srgbClr val="000000"/>
                </a:solidFill>
              </a:defRPr>
            </a:pPr>
            <a:r>
              <a:rPr>
                <a:solidFill>
                  <a:srgbClr val="404040"/>
                </a:solidFill>
              </a:rPr>
              <a:t>Pátá úroveň</a:t>
            </a:r>
          </a:p>
        </p:txBody>
      </p:sp>
      <p:sp>
        <p:nvSpPr>
          <p:cNvPr id="68" name="Shape 6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Záhlaví části">
    <p:spTree>
      <p:nvGrpSpPr>
        <p:cNvPr id="1" name=""/>
        <p:cNvGrpSpPr/>
        <p:nvPr/>
      </p:nvGrpSpPr>
      <p:grpSpPr>
        <a:xfrm>
          <a:off x="0" y="0"/>
          <a:ext cx="0" cy="0"/>
          <a:chOff x="0" y="0"/>
          <a:chExt cx="0" cy="0"/>
        </a:xfrm>
      </p:grpSpPr>
      <p:grpSp>
        <p:nvGrpSpPr>
          <p:cNvPr id="82" name="Group 82"/>
          <p:cNvGrpSpPr/>
          <p:nvPr/>
        </p:nvGrpSpPr>
        <p:grpSpPr>
          <a:xfrm>
            <a:off x="0" y="228600"/>
            <a:ext cx="2851518" cy="6638629"/>
            <a:chOff x="0" y="0"/>
            <a:chExt cx="2851516" cy="6638628"/>
          </a:xfrm>
        </p:grpSpPr>
        <p:sp>
          <p:nvSpPr>
            <p:cNvPr id="70" name="Shape 70"/>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71" name="Shape 71"/>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72" name="Shape 72"/>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73" name="Shape 73"/>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74" name="Shape 74"/>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75" name="Shape 75"/>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76" name="Shape 76"/>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77" name="Shape 77"/>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78" name="Shape 78"/>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79" name="Shape 79"/>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80" name="Shape 80"/>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81" name="Shape 81"/>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grpSp>
      <p:grpSp>
        <p:nvGrpSpPr>
          <p:cNvPr id="95" name="Group 95"/>
          <p:cNvGrpSpPr/>
          <p:nvPr/>
        </p:nvGrpSpPr>
        <p:grpSpPr>
          <a:xfrm>
            <a:off x="27221" y="-786"/>
            <a:ext cx="2356674" cy="6854040"/>
            <a:chOff x="0" y="0"/>
            <a:chExt cx="2356673" cy="6854039"/>
          </a:xfrm>
        </p:grpSpPr>
        <p:sp>
          <p:nvSpPr>
            <p:cNvPr id="83" name="Shape 83"/>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84" name="Shape 84"/>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85" name="Shape 85"/>
            <p:cNvSpPr/>
            <p:nvPr/>
          </p:nvSpPr>
          <p:spPr>
            <a:xfrm>
              <a:off x="979074" y="5863468"/>
              <a:ext cx="431100" cy="990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86" name="Shape 86"/>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87" name="Shape 87"/>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88" name="Shape 88"/>
            <p:cNvSpPr/>
            <p:nvPr/>
          </p:nvSpPr>
          <p:spPr>
            <a:xfrm>
              <a:off x="1084453" y="6572386"/>
              <a:ext cx="134120" cy="281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89" name="Shape 89"/>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90" name="Shape 90"/>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91" name="Shape 91"/>
            <p:cNvSpPr/>
            <p:nvPr/>
          </p:nvSpPr>
          <p:spPr>
            <a:xfrm>
              <a:off x="1046133" y="6601126"/>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92" name="Shape 92"/>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93" name="Shape 93"/>
            <p:cNvSpPr/>
            <p:nvPr/>
          </p:nvSpPr>
          <p:spPr>
            <a:xfrm>
              <a:off x="946501" y="5773415"/>
              <a:ext cx="38321" cy="228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94" name="Shape 94"/>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p>
          </p:txBody>
        </p:sp>
      </p:grpSp>
      <p:sp>
        <p:nvSpPr>
          <p:cNvPr id="96" name="Shape 96"/>
          <p:cNvSpPr/>
          <p:nvPr/>
        </p:nvSpPr>
        <p:spPr>
          <a:xfrm>
            <a:off x="-1" y="0"/>
            <a:ext cx="182882" cy="6858000"/>
          </a:xfrm>
          <a:prstGeom prst="rect">
            <a:avLst/>
          </a:prstGeom>
          <a:solidFill>
            <a:srgbClr val="766F54"/>
          </a:solidFill>
          <a:ln w="12700">
            <a:miter lim="400000"/>
          </a:ln>
        </p:spPr>
        <p:txBody>
          <a:bodyPr lIns="0" tIns="0" rIns="0" bIns="0"/>
          <a:lstStyle/>
          <a:p>
            <a:pPr lvl="0"/>
          </a:p>
        </p:txBody>
      </p:sp>
      <p:sp>
        <p:nvSpPr>
          <p:cNvPr id="97" name="Shape 97"/>
          <p:cNvSpPr/>
          <p:nvPr>
            <p:ph type="title"/>
          </p:nvPr>
        </p:nvSpPr>
        <p:spPr>
          <a:xfrm>
            <a:off x="2589211" y="344249"/>
            <a:ext cx="8915401" cy="3183301"/>
          </a:xfrm>
          <a:prstGeom prst="rect">
            <a:avLst/>
          </a:prstGeom>
        </p:spPr>
        <p:txBody>
          <a:bodyPr anchor="b"/>
          <a:lstStyle>
            <a:lvl1pPr>
              <a:defRPr sz="4000"/>
            </a:lvl1pPr>
          </a:lstStyle>
          <a:p>
            <a:pPr lvl="0">
              <a:defRPr sz="1800">
                <a:solidFill>
                  <a:srgbClr val="000000"/>
                </a:solidFill>
              </a:defRPr>
            </a:pPr>
            <a:r>
              <a:rPr sz="4000">
                <a:solidFill>
                  <a:srgbClr val="262626"/>
                </a:solidFill>
              </a:rPr>
              <a:t>Kliknutím lze upravit styl.</a:t>
            </a:r>
          </a:p>
        </p:txBody>
      </p:sp>
      <p:sp>
        <p:nvSpPr>
          <p:cNvPr id="98" name="Shape 98"/>
          <p:cNvSpPr/>
          <p:nvPr>
            <p:ph type="body" idx="1"/>
          </p:nvPr>
        </p:nvSpPr>
        <p:spPr>
          <a:xfrm>
            <a:off x="2589211" y="3530129"/>
            <a:ext cx="8915401" cy="2574901"/>
          </a:xfrm>
          <a:prstGeom prst="rect">
            <a:avLst/>
          </a:prstGeom>
        </p:spPr>
        <p:txBody>
          <a:bodyPr/>
          <a:lstStyle>
            <a:lvl1pPr marL="0" indent="0">
              <a:buClrTx/>
              <a:buSzTx/>
              <a:buFontTx/>
              <a:buNone/>
              <a:defRPr sz="2000">
                <a:solidFill>
                  <a:srgbClr val="595959"/>
                </a:solidFill>
              </a:defRPr>
            </a:lvl1pPr>
          </a:lstStyle>
          <a:p>
            <a:pPr lvl="0">
              <a:defRPr sz="1800">
                <a:solidFill>
                  <a:srgbClr val="000000"/>
                </a:solidFill>
              </a:defRPr>
            </a:pPr>
            <a:r>
              <a:rPr sz="2000">
                <a:solidFill>
                  <a:srgbClr val="595959"/>
                </a:solidFill>
              </a:rPr>
              <a:t>Kliknutím lze upravit styly předlohy textu.</a:t>
            </a:r>
          </a:p>
        </p:txBody>
      </p:sp>
      <p:sp>
        <p:nvSpPr>
          <p:cNvPr id="99" name="Shape 99"/>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p>
        </p:txBody>
      </p:sp>
      <p:sp>
        <p:nvSpPr>
          <p:cNvPr id="100" name="Shape 100"/>
          <p:cNvSpPr/>
          <p:nvPr>
            <p:ph type="sldNum" sz="quarter" idx="2"/>
          </p:nvPr>
        </p:nvSpPr>
        <p:spPr>
          <a:xfrm>
            <a:off x="531812" y="3228581"/>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va obsahy">
    <p:spTree>
      <p:nvGrpSpPr>
        <p:cNvPr id="1" name=""/>
        <p:cNvGrpSpPr/>
        <p:nvPr/>
      </p:nvGrpSpPr>
      <p:grpSpPr>
        <a:xfrm>
          <a:off x="0" y="0"/>
          <a:ext cx="0" cy="0"/>
          <a:chOff x="0" y="0"/>
          <a:chExt cx="0" cy="0"/>
        </a:xfrm>
      </p:grpSpPr>
      <p:sp>
        <p:nvSpPr>
          <p:cNvPr id="102" name="Shape 102"/>
          <p:cNvSpPr/>
          <p:nvPr>
            <p:ph type="title"/>
          </p:nvPr>
        </p:nvSpPr>
        <p:spPr>
          <a:xfrm>
            <a:off x="2592924" y="624110"/>
            <a:ext cx="8911688" cy="1509491"/>
          </a:xfrm>
          <a:prstGeom prst="rect">
            <a:avLst/>
          </a:prstGeom>
        </p:spPr>
        <p:txBody>
          <a:bodyPr/>
          <a:lstStyle/>
          <a:p>
            <a:pPr lvl="0">
              <a:defRPr sz="1800">
                <a:solidFill>
                  <a:srgbClr val="000000"/>
                </a:solidFill>
              </a:defRPr>
            </a:pPr>
            <a:r>
              <a:rPr sz="3600">
                <a:solidFill>
                  <a:srgbClr val="262626"/>
                </a:solidFill>
              </a:rPr>
              <a:t>Kliknutím lze upravit styl.</a:t>
            </a:r>
          </a:p>
        </p:txBody>
      </p:sp>
      <p:sp>
        <p:nvSpPr>
          <p:cNvPr id="103" name="Shape 103"/>
          <p:cNvSpPr/>
          <p:nvPr>
            <p:ph type="body" idx="1"/>
          </p:nvPr>
        </p:nvSpPr>
        <p:spPr>
          <a:xfrm>
            <a:off x="2589211" y="2133600"/>
            <a:ext cx="4313865" cy="4724400"/>
          </a:xfrm>
          <a:prstGeom prst="rect">
            <a:avLst/>
          </a:prstGeom>
        </p:spPr>
        <p:txBody>
          <a:bodyPr/>
          <a:lstStyle/>
          <a:p>
            <a:pPr lvl="0">
              <a:defRPr>
                <a:solidFill>
                  <a:srgbClr val="000000"/>
                </a:solidFill>
              </a:defRPr>
            </a:pPr>
            <a:r>
              <a:rPr>
                <a:solidFill>
                  <a:srgbClr val="404040"/>
                </a:solidFill>
              </a:rPr>
              <a:t>Kliknutím lze upravit styly předlohy textu.</a:t>
            </a:r>
            <a:endParaRPr>
              <a:solidFill>
                <a:srgbClr val="404040"/>
              </a:solidFill>
            </a:endParaRPr>
          </a:p>
          <a:p>
            <a:pPr lvl="1">
              <a:defRPr>
                <a:solidFill>
                  <a:srgbClr val="000000"/>
                </a:solidFill>
              </a:defRPr>
            </a:pPr>
            <a:r>
              <a:rPr>
                <a:solidFill>
                  <a:srgbClr val="404040"/>
                </a:solidFill>
              </a:rPr>
              <a:t>Druhá úroveň</a:t>
            </a:r>
            <a:endParaRPr>
              <a:solidFill>
                <a:srgbClr val="404040"/>
              </a:solidFill>
            </a:endParaRPr>
          </a:p>
          <a:p>
            <a:pPr lvl="2">
              <a:defRPr>
                <a:solidFill>
                  <a:srgbClr val="000000"/>
                </a:solidFill>
              </a:defRPr>
            </a:pPr>
            <a:r>
              <a:rPr>
                <a:solidFill>
                  <a:srgbClr val="404040"/>
                </a:solidFill>
              </a:rPr>
              <a:t>Třetí úroveň</a:t>
            </a:r>
            <a:endParaRPr>
              <a:solidFill>
                <a:srgbClr val="404040"/>
              </a:solidFill>
            </a:endParaRPr>
          </a:p>
          <a:p>
            <a:pPr lvl="3">
              <a:defRPr>
                <a:solidFill>
                  <a:srgbClr val="000000"/>
                </a:solidFill>
              </a:defRPr>
            </a:pPr>
            <a:r>
              <a:rPr>
                <a:solidFill>
                  <a:srgbClr val="404040"/>
                </a:solidFill>
              </a:rPr>
              <a:t>Čtvrtá úroveň</a:t>
            </a:r>
            <a:endParaRPr>
              <a:solidFill>
                <a:srgbClr val="404040"/>
              </a:solidFill>
            </a:endParaRPr>
          </a:p>
          <a:p>
            <a:pPr lvl="4">
              <a:defRPr>
                <a:solidFill>
                  <a:srgbClr val="000000"/>
                </a:solidFill>
              </a:defRPr>
            </a:pPr>
            <a:r>
              <a:rPr>
                <a:solidFill>
                  <a:srgbClr val="404040"/>
                </a:solidFill>
              </a:rPr>
              <a:t>Pátá úroveň</a:t>
            </a:r>
          </a:p>
        </p:txBody>
      </p:sp>
      <p:sp>
        <p:nvSpPr>
          <p:cNvPr id="104" name="Shape 10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orovnání">
    <p:spTree>
      <p:nvGrpSpPr>
        <p:cNvPr id="1" name=""/>
        <p:cNvGrpSpPr/>
        <p:nvPr/>
      </p:nvGrpSpPr>
      <p:grpSpPr>
        <a:xfrm>
          <a:off x="0" y="0"/>
          <a:ext cx="0" cy="0"/>
          <a:chOff x="0" y="0"/>
          <a:chExt cx="0" cy="0"/>
        </a:xfrm>
      </p:grpSpPr>
      <p:sp>
        <p:nvSpPr>
          <p:cNvPr id="106" name="Shape 106"/>
          <p:cNvSpPr/>
          <p:nvPr>
            <p:ph type="title"/>
          </p:nvPr>
        </p:nvSpPr>
        <p:spPr>
          <a:xfrm>
            <a:off x="2592924" y="624110"/>
            <a:ext cx="8911688" cy="1314742"/>
          </a:xfrm>
          <a:prstGeom prst="rect">
            <a:avLst/>
          </a:prstGeom>
        </p:spPr>
        <p:txBody>
          <a:bodyPr/>
          <a:lstStyle/>
          <a:p>
            <a:pPr lvl="0">
              <a:defRPr sz="1800">
                <a:solidFill>
                  <a:srgbClr val="000000"/>
                </a:solidFill>
              </a:defRPr>
            </a:pPr>
            <a:r>
              <a:rPr sz="3600">
                <a:solidFill>
                  <a:srgbClr val="262626"/>
                </a:solidFill>
              </a:rPr>
              <a:t>Kliknutím lze upravit styl.</a:t>
            </a:r>
          </a:p>
        </p:txBody>
      </p:sp>
      <p:sp>
        <p:nvSpPr>
          <p:cNvPr id="107" name="Shape 107"/>
          <p:cNvSpPr/>
          <p:nvPr>
            <p:ph type="body" idx="1"/>
          </p:nvPr>
        </p:nvSpPr>
        <p:spPr>
          <a:xfrm>
            <a:off x="2939372" y="1938851"/>
            <a:ext cx="3992733" cy="610115"/>
          </a:xfrm>
          <a:prstGeom prst="rect">
            <a:avLst/>
          </a:prstGeom>
        </p:spPr>
        <p:txBody>
          <a:bodyPr anchor="b">
            <a:noAutofit/>
          </a:bodyPr>
          <a:lstStyle>
            <a:lvl1pPr marL="0" indent="0">
              <a:buClrTx/>
              <a:buSzTx/>
              <a:buFontTx/>
              <a:buNone/>
              <a:defRPr sz="2400"/>
            </a:lvl1pPr>
          </a:lstStyle>
          <a:p>
            <a:pPr lvl="0">
              <a:defRPr sz="1800">
                <a:solidFill>
                  <a:srgbClr val="000000"/>
                </a:solidFill>
              </a:defRPr>
            </a:pPr>
            <a:r>
              <a:rPr sz="2400">
                <a:solidFill>
                  <a:srgbClr val="404040"/>
                </a:solidFill>
              </a:rPr>
              <a:t>Kliknutím lze upravit styly předlohy textu.</a:t>
            </a:r>
          </a:p>
        </p:txBody>
      </p:sp>
      <p:sp>
        <p:nvSpPr>
          <p:cNvPr id="108" name="Shape 10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Pouze nadpis">
    <p:spTree>
      <p:nvGrpSpPr>
        <p:cNvPr id="1" name=""/>
        <p:cNvGrpSpPr/>
        <p:nvPr/>
      </p:nvGrpSpPr>
      <p:grpSpPr>
        <a:xfrm>
          <a:off x="0" y="0"/>
          <a:ext cx="0" cy="0"/>
          <a:chOff x="0" y="0"/>
          <a:chExt cx="0" cy="0"/>
        </a:xfrm>
      </p:grpSpPr>
      <p:sp>
        <p:nvSpPr>
          <p:cNvPr id="110" name="Shape 110"/>
          <p:cNvSpPr/>
          <p:nvPr>
            <p:ph type="title"/>
          </p:nvPr>
        </p:nvSpPr>
        <p:spPr>
          <a:xfrm>
            <a:off x="2592924" y="624110"/>
            <a:ext cx="8911688" cy="1280891"/>
          </a:xfrm>
          <a:prstGeom prst="rect">
            <a:avLst/>
          </a:prstGeom>
        </p:spPr>
        <p:txBody>
          <a:bodyPr/>
          <a:lstStyle/>
          <a:p>
            <a:pPr lvl="0">
              <a:defRPr sz="1800">
                <a:solidFill>
                  <a:srgbClr val="000000"/>
                </a:solidFill>
              </a:defRPr>
            </a:pPr>
            <a:r>
              <a:rPr sz="3600">
                <a:solidFill>
                  <a:srgbClr val="262626"/>
                </a:solidFill>
              </a:rPr>
              <a:t>Kliknutím lze upravit styl.</a:t>
            </a:r>
          </a:p>
        </p:txBody>
      </p:sp>
      <p:sp>
        <p:nvSpPr>
          <p:cNvPr id="111" name="Shape 11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rázdný">
    <p:spTree>
      <p:nvGrpSpPr>
        <p:cNvPr id="1" name=""/>
        <p:cNvGrpSpPr/>
        <p:nvPr/>
      </p:nvGrpSpPr>
      <p:grpSpPr>
        <a:xfrm>
          <a:off x="0" y="0"/>
          <a:ext cx="0" cy="0"/>
          <a:chOff x="0" y="0"/>
          <a:chExt cx="0" cy="0"/>
        </a:xfrm>
      </p:grpSpPr>
      <p:sp>
        <p:nvSpPr>
          <p:cNvPr id="113" name="Shape 11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Obsah s titulkem">
    <p:spTree>
      <p:nvGrpSpPr>
        <p:cNvPr id="1" name=""/>
        <p:cNvGrpSpPr/>
        <p:nvPr/>
      </p:nvGrpSpPr>
      <p:grpSpPr>
        <a:xfrm>
          <a:off x="0" y="0"/>
          <a:ext cx="0" cy="0"/>
          <a:chOff x="0" y="0"/>
          <a:chExt cx="0" cy="0"/>
        </a:xfrm>
      </p:grpSpPr>
      <p:sp>
        <p:nvSpPr>
          <p:cNvPr id="115" name="Shape 115"/>
          <p:cNvSpPr/>
          <p:nvPr>
            <p:ph type="title"/>
          </p:nvPr>
        </p:nvSpPr>
        <p:spPr>
          <a:xfrm>
            <a:off x="2589211" y="0"/>
            <a:ext cx="3505200" cy="1422400"/>
          </a:xfrm>
          <a:prstGeom prst="rect">
            <a:avLst/>
          </a:prstGeom>
        </p:spPr>
        <p:txBody>
          <a:bodyPr anchor="b"/>
          <a:lstStyle>
            <a:lvl1pPr>
              <a:defRPr sz="2000"/>
            </a:lvl1pPr>
          </a:lstStyle>
          <a:p>
            <a:pPr lvl="0">
              <a:defRPr sz="1800">
                <a:solidFill>
                  <a:srgbClr val="000000"/>
                </a:solidFill>
              </a:defRPr>
            </a:pPr>
            <a:r>
              <a:rPr sz="2000">
                <a:solidFill>
                  <a:srgbClr val="262626"/>
                </a:solidFill>
              </a:rPr>
              <a:t>Kliknutím lze upravit styl.</a:t>
            </a:r>
          </a:p>
        </p:txBody>
      </p:sp>
      <p:sp>
        <p:nvSpPr>
          <p:cNvPr id="116" name="Shape 116"/>
          <p:cNvSpPr/>
          <p:nvPr>
            <p:ph type="body" idx="1"/>
          </p:nvPr>
        </p:nvSpPr>
        <p:spPr>
          <a:xfrm>
            <a:off x="6323012" y="0"/>
            <a:ext cx="5181601" cy="6307139"/>
          </a:xfrm>
          <a:prstGeom prst="rect">
            <a:avLst/>
          </a:prstGeom>
        </p:spPr>
        <p:txBody>
          <a:bodyPr anchor="ctr"/>
          <a:lstStyle/>
          <a:p>
            <a:pPr lvl="0">
              <a:defRPr>
                <a:solidFill>
                  <a:srgbClr val="000000"/>
                </a:solidFill>
              </a:defRPr>
            </a:pPr>
            <a:r>
              <a:rPr>
                <a:solidFill>
                  <a:srgbClr val="404040"/>
                </a:solidFill>
              </a:rPr>
              <a:t>Kliknutím lze upravit styly předlohy textu.</a:t>
            </a:r>
            <a:endParaRPr>
              <a:solidFill>
                <a:srgbClr val="404040"/>
              </a:solidFill>
            </a:endParaRPr>
          </a:p>
          <a:p>
            <a:pPr lvl="1">
              <a:defRPr>
                <a:solidFill>
                  <a:srgbClr val="000000"/>
                </a:solidFill>
              </a:defRPr>
            </a:pPr>
            <a:r>
              <a:rPr>
                <a:solidFill>
                  <a:srgbClr val="404040"/>
                </a:solidFill>
              </a:rPr>
              <a:t>Druhá úroveň</a:t>
            </a:r>
            <a:endParaRPr>
              <a:solidFill>
                <a:srgbClr val="404040"/>
              </a:solidFill>
            </a:endParaRPr>
          </a:p>
          <a:p>
            <a:pPr lvl="2">
              <a:defRPr>
                <a:solidFill>
                  <a:srgbClr val="000000"/>
                </a:solidFill>
              </a:defRPr>
            </a:pPr>
            <a:r>
              <a:rPr>
                <a:solidFill>
                  <a:srgbClr val="404040"/>
                </a:solidFill>
              </a:rPr>
              <a:t>Třetí úroveň</a:t>
            </a:r>
            <a:endParaRPr>
              <a:solidFill>
                <a:srgbClr val="404040"/>
              </a:solidFill>
            </a:endParaRPr>
          </a:p>
          <a:p>
            <a:pPr lvl="3">
              <a:defRPr>
                <a:solidFill>
                  <a:srgbClr val="000000"/>
                </a:solidFill>
              </a:defRPr>
            </a:pPr>
            <a:r>
              <a:rPr>
                <a:solidFill>
                  <a:srgbClr val="404040"/>
                </a:solidFill>
              </a:rPr>
              <a:t>Čtvrtá úroveň</a:t>
            </a:r>
            <a:endParaRPr>
              <a:solidFill>
                <a:srgbClr val="404040"/>
              </a:solidFill>
            </a:endParaRPr>
          </a:p>
          <a:p>
            <a:pPr lvl="4">
              <a:defRPr>
                <a:solidFill>
                  <a:srgbClr val="000000"/>
                </a:solidFill>
              </a:defRPr>
            </a:pPr>
            <a:r>
              <a:rPr>
                <a:solidFill>
                  <a:srgbClr val="404040"/>
                </a:solidFill>
              </a:rPr>
              <a:t>Pátá úroveň</a:t>
            </a:r>
          </a:p>
        </p:txBody>
      </p:sp>
      <p:sp>
        <p:nvSpPr>
          <p:cNvPr id="117" name="Shape 11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Obrázek s titulkem">
    <p:spTree>
      <p:nvGrpSpPr>
        <p:cNvPr id="1" name=""/>
        <p:cNvGrpSpPr/>
        <p:nvPr/>
      </p:nvGrpSpPr>
      <p:grpSpPr>
        <a:xfrm>
          <a:off x="0" y="0"/>
          <a:ext cx="0" cy="0"/>
          <a:chOff x="0" y="0"/>
          <a:chExt cx="0" cy="0"/>
        </a:xfrm>
      </p:grpSpPr>
      <p:grpSp>
        <p:nvGrpSpPr>
          <p:cNvPr id="131" name="Group 131"/>
          <p:cNvGrpSpPr/>
          <p:nvPr/>
        </p:nvGrpSpPr>
        <p:grpSpPr>
          <a:xfrm>
            <a:off x="0" y="228600"/>
            <a:ext cx="2851518" cy="6638629"/>
            <a:chOff x="0" y="0"/>
            <a:chExt cx="2851516" cy="6638628"/>
          </a:xfrm>
        </p:grpSpPr>
        <p:sp>
          <p:nvSpPr>
            <p:cNvPr id="119" name="Shape 119"/>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0" name="Shape 120"/>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1" name="Shape 121"/>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2" name="Shape 122"/>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3" name="Shape 123"/>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4" name="Shape 124"/>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5" name="Shape 125"/>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6" name="Shape 126"/>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7" name="Shape 127"/>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8" name="Shape 128"/>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9" name="Shape 129"/>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30" name="Shape 130"/>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grpSp>
      <p:grpSp>
        <p:nvGrpSpPr>
          <p:cNvPr id="144" name="Group 144"/>
          <p:cNvGrpSpPr/>
          <p:nvPr/>
        </p:nvGrpSpPr>
        <p:grpSpPr>
          <a:xfrm>
            <a:off x="27221" y="-786"/>
            <a:ext cx="2356674" cy="6854040"/>
            <a:chOff x="0" y="0"/>
            <a:chExt cx="2356673" cy="6854039"/>
          </a:xfrm>
        </p:grpSpPr>
        <p:sp>
          <p:nvSpPr>
            <p:cNvPr id="132" name="Shape 132"/>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33" name="Shape 133"/>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34" name="Shape 134"/>
            <p:cNvSpPr/>
            <p:nvPr/>
          </p:nvSpPr>
          <p:spPr>
            <a:xfrm>
              <a:off x="979074" y="5863468"/>
              <a:ext cx="431100" cy="990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35" name="Shape 135"/>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36" name="Shape 136"/>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37" name="Shape 137"/>
            <p:cNvSpPr/>
            <p:nvPr/>
          </p:nvSpPr>
          <p:spPr>
            <a:xfrm>
              <a:off x="1084453" y="6572386"/>
              <a:ext cx="134120" cy="281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38" name="Shape 138"/>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39" name="Shape 139"/>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40" name="Shape 140"/>
            <p:cNvSpPr/>
            <p:nvPr/>
          </p:nvSpPr>
          <p:spPr>
            <a:xfrm>
              <a:off x="1046133" y="6601126"/>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41" name="Shape 141"/>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42" name="Shape 142"/>
            <p:cNvSpPr/>
            <p:nvPr/>
          </p:nvSpPr>
          <p:spPr>
            <a:xfrm>
              <a:off x="946501" y="5773415"/>
              <a:ext cx="38321" cy="228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43" name="Shape 143"/>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p>
          </p:txBody>
        </p:sp>
      </p:grpSp>
      <p:sp>
        <p:nvSpPr>
          <p:cNvPr id="145" name="Shape 145"/>
          <p:cNvSpPr/>
          <p:nvPr/>
        </p:nvSpPr>
        <p:spPr>
          <a:xfrm>
            <a:off x="-1" y="0"/>
            <a:ext cx="182882" cy="6858000"/>
          </a:xfrm>
          <a:prstGeom prst="rect">
            <a:avLst/>
          </a:prstGeom>
          <a:solidFill>
            <a:srgbClr val="766F54"/>
          </a:solidFill>
          <a:ln w="12700">
            <a:miter lim="400000"/>
          </a:ln>
        </p:spPr>
        <p:txBody>
          <a:bodyPr lIns="0" tIns="0" rIns="0" bIns="0"/>
          <a:lstStyle/>
          <a:p>
            <a:pPr lvl="0"/>
          </a:p>
        </p:txBody>
      </p:sp>
      <p:sp>
        <p:nvSpPr>
          <p:cNvPr id="146" name="Shape 146"/>
          <p:cNvSpPr/>
          <p:nvPr>
            <p:ph type="title"/>
          </p:nvPr>
        </p:nvSpPr>
        <p:spPr>
          <a:xfrm>
            <a:off x="2589213" y="4800600"/>
            <a:ext cx="8915401" cy="566738"/>
          </a:xfrm>
          <a:prstGeom prst="rect">
            <a:avLst/>
          </a:prstGeom>
        </p:spPr>
        <p:txBody>
          <a:bodyPr anchor="b"/>
          <a:lstStyle>
            <a:lvl1pPr>
              <a:defRPr sz="2400"/>
            </a:lvl1pPr>
          </a:lstStyle>
          <a:p>
            <a:pPr lvl="0">
              <a:defRPr sz="1800">
                <a:solidFill>
                  <a:srgbClr val="000000"/>
                </a:solidFill>
              </a:defRPr>
            </a:pPr>
            <a:r>
              <a:rPr sz="2400">
                <a:solidFill>
                  <a:srgbClr val="262626"/>
                </a:solidFill>
              </a:rPr>
              <a:t>Kliknutím lze upravit styl.</a:t>
            </a:r>
          </a:p>
        </p:txBody>
      </p:sp>
      <p:sp>
        <p:nvSpPr>
          <p:cNvPr id="147" name="Shape 147"/>
          <p:cNvSpPr/>
          <p:nvPr>
            <p:ph type="body" idx="1"/>
          </p:nvPr>
        </p:nvSpPr>
        <p:spPr>
          <a:xfrm>
            <a:off x="2589213" y="5367337"/>
            <a:ext cx="8915401" cy="493713"/>
          </a:xfrm>
          <a:prstGeom prst="rect">
            <a:avLst/>
          </a:prstGeom>
        </p:spPr>
        <p:txBody>
          <a:bodyPr/>
          <a:lstStyle>
            <a:lvl1pPr marL="0" indent="0">
              <a:buClrTx/>
              <a:buSzTx/>
              <a:buFontTx/>
              <a:buNone/>
              <a:defRPr sz="1200"/>
            </a:lvl1pPr>
          </a:lstStyle>
          <a:p>
            <a:pPr lvl="0">
              <a:defRPr sz="1800">
                <a:solidFill>
                  <a:srgbClr val="000000"/>
                </a:solidFill>
              </a:defRPr>
            </a:pPr>
            <a:r>
              <a:rPr sz="1200">
                <a:solidFill>
                  <a:srgbClr val="404040"/>
                </a:solidFill>
              </a:rPr>
              <a:t>Kliknutím lze upravit styly předlohy textu.</a:t>
            </a:r>
          </a:p>
        </p:txBody>
      </p:sp>
      <p:sp>
        <p:nvSpPr>
          <p:cNvPr id="148" name="Shape 148"/>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p>
        </p:txBody>
      </p:sp>
      <p:sp>
        <p:nvSpPr>
          <p:cNvPr id="149" name="Shape 149"/>
          <p:cNvSpPr/>
          <p:nvPr>
            <p:ph type="sldNum" sz="quarter" idx="2"/>
          </p:nvPr>
        </p:nvSpPr>
        <p:spPr>
          <a:xfrm>
            <a:off x="531812" y="4967529"/>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FE8C4"/>
            </a:gs>
          </a:gsLst>
          <a:path path="circle">
            <a:fillToRect l="50000" t="50000" r="50000" b="50000"/>
          </a:path>
        </a:gradFill>
      </p:bgPr>
    </p:bg>
    <p:spTree>
      <p:nvGrpSpPr>
        <p:cNvPr id="1" name=""/>
        <p:cNvGrpSpPr/>
        <p:nvPr/>
      </p:nvGrpSpPr>
      <p:grpSpPr>
        <a:xfrm>
          <a:off x="0" y="0"/>
          <a:ext cx="0" cy="0"/>
          <a:chOff x="0" y="0"/>
          <a:chExt cx="0" cy="0"/>
        </a:xfrm>
      </p:grpSpPr>
      <p:grpSp>
        <p:nvGrpSpPr>
          <p:cNvPr id="14" name="Group 14"/>
          <p:cNvGrpSpPr/>
          <p:nvPr/>
        </p:nvGrpSpPr>
        <p:grpSpPr>
          <a:xfrm>
            <a:off x="0" y="228600"/>
            <a:ext cx="2851518" cy="6638629"/>
            <a:chOff x="0" y="0"/>
            <a:chExt cx="2851516" cy="6638628"/>
          </a:xfrm>
        </p:grpSpPr>
        <p:sp>
          <p:nvSpPr>
            <p:cNvPr id="2" name="Shape 2"/>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3" name="Shape 3"/>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4" name="Shape 4"/>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5" name="Shape 5"/>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6" name="Shape 6"/>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7" name="Shape 7"/>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8" name="Shape 8"/>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9" name="Shape 9"/>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0" name="Shape 10"/>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1" name="Shape 11"/>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2" name="Shape 12"/>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sp>
          <p:nvSpPr>
            <p:cNvPr id="13" name="Shape 13"/>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p>
          </p:txBody>
        </p:sp>
      </p:grpSp>
      <p:grpSp>
        <p:nvGrpSpPr>
          <p:cNvPr id="27" name="Group 27"/>
          <p:cNvGrpSpPr/>
          <p:nvPr/>
        </p:nvGrpSpPr>
        <p:grpSpPr>
          <a:xfrm>
            <a:off x="27221" y="-786"/>
            <a:ext cx="2356674" cy="6854040"/>
            <a:chOff x="0" y="0"/>
            <a:chExt cx="2356673" cy="6854039"/>
          </a:xfrm>
        </p:grpSpPr>
        <p:sp>
          <p:nvSpPr>
            <p:cNvPr id="15" name="Shape 15"/>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6" name="Shape 16"/>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7" name="Shape 17"/>
            <p:cNvSpPr/>
            <p:nvPr/>
          </p:nvSpPr>
          <p:spPr>
            <a:xfrm>
              <a:off x="979074" y="5863468"/>
              <a:ext cx="431100" cy="990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8" name="Shape 18"/>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19" name="Shape 19"/>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0" name="Shape 20"/>
            <p:cNvSpPr/>
            <p:nvPr/>
          </p:nvSpPr>
          <p:spPr>
            <a:xfrm>
              <a:off x="1084453" y="6572386"/>
              <a:ext cx="134120" cy="281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1" name="Shape 21"/>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2" name="Shape 22"/>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3" name="Shape 23"/>
            <p:cNvSpPr/>
            <p:nvPr/>
          </p:nvSpPr>
          <p:spPr>
            <a:xfrm>
              <a:off x="1046133" y="6601126"/>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4" name="Shape 24"/>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5" name="Shape 25"/>
            <p:cNvSpPr/>
            <p:nvPr/>
          </p:nvSpPr>
          <p:spPr>
            <a:xfrm>
              <a:off x="946501" y="5773415"/>
              <a:ext cx="38321" cy="228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p>
          </p:txBody>
        </p:sp>
        <p:sp>
          <p:nvSpPr>
            <p:cNvPr id="26" name="Shape 26"/>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p>
          </p:txBody>
        </p:sp>
      </p:grpSp>
      <p:sp>
        <p:nvSpPr>
          <p:cNvPr id="28" name="Shape 28"/>
          <p:cNvSpPr/>
          <p:nvPr/>
        </p:nvSpPr>
        <p:spPr>
          <a:xfrm>
            <a:off x="-1" y="0"/>
            <a:ext cx="182882" cy="6858000"/>
          </a:xfrm>
          <a:prstGeom prst="rect">
            <a:avLst/>
          </a:prstGeom>
          <a:solidFill>
            <a:srgbClr val="766F54"/>
          </a:solidFill>
          <a:ln w="12700">
            <a:miter lim="400000"/>
          </a:ln>
        </p:spPr>
        <p:txBody>
          <a:bodyPr lIns="0" tIns="0" rIns="0" bIns="0"/>
          <a:lstStyle/>
          <a:p>
            <a:pPr lvl="0"/>
          </a:p>
        </p:txBody>
      </p:sp>
      <p:sp>
        <p:nvSpPr>
          <p:cNvPr id="29" name="Shape 29"/>
          <p:cNvSpPr/>
          <p:nvPr>
            <p:ph type="title"/>
          </p:nvPr>
        </p:nvSpPr>
        <p:spPr>
          <a:xfrm>
            <a:off x="2592925" y="624110"/>
            <a:ext cx="8911688" cy="150949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3600">
                <a:solidFill>
                  <a:srgbClr val="262626"/>
                </a:solidFill>
              </a:rPr>
              <a:t>Kliknutím lze upravit styl.</a:t>
            </a:r>
          </a:p>
        </p:txBody>
      </p:sp>
      <p:sp>
        <p:nvSpPr>
          <p:cNvPr id="30" name="Shape 30"/>
          <p:cNvSpPr/>
          <p:nvPr>
            <p:ph type="body" idx="1"/>
          </p:nvPr>
        </p:nvSpPr>
        <p:spPr>
          <a:xfrm>
            <a:off x="2589211" y="2133600"/>
            <a:ext cx="8915401" cy="47244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a:solidFill>
                  <a:srgbClr val="000000"/>
                </a:solidFill>
              </a:defRPr>
            </a:pPr>
            <a:r>
              <a:rPr>
                <a:solidFill>
                  <a:srgbClr val="404040"/>
                </a:solidFill>
              </a:rPr>
              <a:t>Kliknutím lze upravit styly předlohy textu.</a:t>
            </a:r>
            <a:endParaRPr>
              <a:solidFill>
                <a:srgbClr val="404040"/>
              </a:solidFill>
            </a:endParaRPr>
          </a:p>
          <a:p>
            <a:pPr lvl="1">
              <a:defRPr>
                <a:solidFill>
                  <a:srgbClr val="000000"/>
                </a:solidFill>
              </a:defRPr>
            </a:pPr>
            <a:r>
              <a:rPr>
                <a:solidFill>
                  <a:srgbClr val="404040"/>
                </a:solidFill>
              </a:rPr>
              <a:t>Druhá úroveň</a:t>
            </a:r>
            <a:endParaRPr>
              <a:solidFill>
                <a:srgbClr val="404040"/>
              </a:solidFill>
            </a:endParaRPr>
          </a:p>
          <a:p>
            <a:pPr lvl="2">
              <a:defRPr>
                <a:solidFill>
                  <a:srgbClr val="000000"/>
                </a:solidFill>
              </a:defRPr>
            </a:pPr>
            <a:r>
              <a:rPr>
                <a:solidFill>
                  <a:srgbClr val="404040"/>
                </a:solidFill>
              </a:rPr>
              <a:t>Třetí úroveň</a:t>
            </a:r>
            <a:endParaRPr>
              <a:solidFill>
                <a:srgbClr val="404040"/>
              </a:solidFill>
            </a:endParaRPr>
          </a:p>
          <a:p>
            <a:pPr lvl="3">
              <a:defRPr>
                <a:solidFill>
                  <a:srgbClr val="000000"/>
                </a:solidFill>
              </a:defRPr>
            </a:pPr>
            <a:r>
              <a:rPr>
                <a:solidFill>
                  <a:srgbClr val="404040"/>
                </a:solidFill>
              </a:rPr>
              <a:t>Čtvrtá úroveň</a:t>
            </a:r>
            <a:endParaRPr>
              <a:solidFill>
                <a:srgbClr val="404040"/>
              </a:solidFill>
            </a:endParaRPr>
          </a:p>
          <a:p>
            <a:pPr lvl="4">
              <a:defRPr>
                <a:solidFill>
                  <a:srgbClr val="000000"/>
                </a:solidFill>
              </a:defRPr>
            </a:pPr>
            <a:r>
              <a:rPr>
                <a:solidFill>
                  <a:srgbClr val="404040"/>
                </a:solidFill>
              </a:rPr>
              <a:t>Pátá úroveň</a:t>
            </a:r>
          </a:p>
        </p:txBody>
      </p:sp>
      <p:sp>
        <p:nvSpPr>
          <p:cNvPr id="31" name="Shape 31"/>
          <p:cNvSpPr/>
          <p:nvPr/>
        </p:nvSpPr>
        <p:spPr>
          <a:xfrm flipV="1">
            <a:off x="-4189" y="7143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p>
        </p:txBody>
      </p:sp>
      <p:sp>
        <p:nvSpPr>
          <p:cNvPr id="32" name="Shape 32"/>
          <p:cNvSpPr/>
          <p:nvPr>
            <p:ph type="sldNum" sz="quarter" idx="2"/>
          </p:nvPr>
        </p:nvSpPr>
        <p:spPr>
          <a:xfrm>
            <a:off x="531812" y="772224"/>
            <a:ext cx="779768" cy="396241"/>
          </a:xfrm>
          <a:prstGeom prst="rect">
            <a:avLst/>
          </a:prstGeom>
          <a:ln w="12700">
            <a:miter lim="400000"/>
          </a:ln>
        </p:spPr>
        <p:txBody>
          <a:bodyPr lIns="45719" rIns="45719" anchor="ctr">
            <a:spAutoFit/>
          </a:bodyPr>
          <a:lstStyle>
            <a:lvl1pPr algn="r">
              <a:defRPr sz="2000">
                <a:solidFill>
                  <a:srgbClr val="FEFFFF"/>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advClick="1"/>
  <p:txStyles>
    <p:titleStyle>
      <a:lvl1pPr defTabSz="457200">
        <a:defRPr sz="3600">
          <a:solidFill>
            <a:srgbClr val="262626"/>
          </a:solidFill>
          <a:latin typeface="Century Gothic"/>
          <a:ea typeface="Century Gothic"/>
          <a:cs typeface="Century Gothic"/>
          <a:sym typeface="Century Gothic"/>
        </a:defRPr>
      </a:lvl1pPr>
      <a:lvl2pPr defTabSz="457200">
        <a:defRPr sz="3600">
          <a:solidFill>
            <a:srgbClr val="262626"/>
          </a:solidFill>
          <a:latin typeface="Century Gothic"/>
          <a:ea typeface="Century Gothic"/>
          <a:cs typeface="Century Gothic"/>
          <a:sym typeface="Century Gothic"/>
        </a:defRPr>
      </a:lvl2pPr>
      <a:lvl3pPr defTabSz="457200">
        <a:defRPr sz="3600">
          <a:solidFill>
            <a:srgbClr val="262626"/>
          </a:solidFill>
          <a:latin typeface="Century Gothic"/>
          <a:ea typeface="Century Gothic"/>
          <a:cs typeface="Century Gothic"/>
          <a:sym typeface="Century Gothic"/>
        </a:defRPr>
      </a:lvl3pPr>
      <a:lvl4pPr defTabSz="457200">
        <a:defRPr sz="3600">
          <a:solidFill>
            <a:srgbClr val="262626"/>
          </a:solidFill>
          <a:latin typeface="Century Gothic"/>
          <a:ea typeface="Century Gothic"/>
          <a:cs typeface="Century Gothic"/>
          <a:sym typeface="Century Gothic"/>
        </a:defRPr>
      </a:lvl4pPr>
      <a:lvl5pPr defTabSz="457200">
        <a:defRPr sz="3600">
          <a:solidFill>
            <a:srgbClr val="262626"/>
          </a:solidFill>
          <a:latin typeface="Century Gothic"/>
          <a:ea typeface="Century Gothic"/>
          <a:cs typeface="Century Gothic"/>
          <a:sym typeface="Century Gothic"/>
        </a:defRPr>
      </a:lvl5pPr>
      <a:lvl6pPr defTabSz="457200">
        <a:defRPr sz="3600">
          <a:solidFill>
            <a:srgbClr val="262626"/>
          </a:solidFill>
          <a:latin typeface="Century Gothic"/>
          <a:ea typeface="Century Gothic"/>
          <a:cs typeface="Century Gothic"/>
          <a:sym typeface="Century Gothic"/>
        </a:defRPr>
      </a:lvl6pPr>
      <a:lvl7pPr defTabSz="457200">
        <a:defRPr sz="3600">
          <a:solidFill>
            <a:srgbClr val="262626"/>
          </a:solidFill>
          <a:latin typeface="Century Gothic"/>
          <a:ea typeface="Century Gothic"/>
          <a:cs typeface="Century Gothic"/>
          <a:sym typeface="Century Gothic"/>
        </a:defRPr>
      </a:lvl7pPr>
      <a:lvl8pPr defTabSz="457200">
        <a:defRPr sz="3600">
          <a:solidFill>
            <a:srgbClr val="262626"/>
          </a:solidFill>
          <a:latin typeface="Century Gothic"/>
          <a:ea typeface="Century Gothic"/>
          <a:cs typeface="Century Gothic"/>
          <a:sym typeface="Century Gothic"/>
        </a:defRPr>
      </a:lvl8pPr>
      <a:lvl9pPr defTabSz="457200">
        <a:defRPr sz="3600">
          <a:solidFill>
            <a:srgbClr val="262626"/>
          </a:solidFill>
          <a:latin typeface="Century Gothic"/>
          <a:ea typeface="Century Gothic"/>
          <a:cs typeface="Century Gothic"/>
          <a:sym typeface="Century Gothic"/>
        </a:defRPr>
      </a:lvl9pPr>
    </p:titleStyle>
    <p:bodyStyle>
      <a:lvl1pPr marL="3429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1pPr>
      <a:lvl2pPr marL="778668" indent="-321468"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2pPr>
      <a:lvl3pPr marL="1208314" indent="-293914"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3pPr>
      <a:lvl4pPr marL="17145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4pPr>
      <a:lvl5pPr marL="21717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5pPr>
      <a:lvl6pPr marL="26289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6pPr>
      <a:lvl7pPr marL="30861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7pPr>
      <a:lvl8pPr marL="35433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8pPr>
      <a:lvl9pPr marL="40005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9pPr>
    </p:bodyStyle>
    <p:otherStyle>
      <a:lvl1pPr algn="r">
        <a:defRPr sz="2000">
          <a:solidFill>
            <a:schemeClr val="tx1"/>
          </a:solidFill>
          <a:latin typeface="+mn-lt"/>
          <a:ea typeface="+mn-ea"/>
          <a:cs typeface="+mn-cs"/>
          <a:sym typeface="Century Gothic"/>
        </a:defRPr>
      </a:lvl1pPr>
      <a:lvl2pPr indent="457200" algn="r">
        <a:defRPr sz="2000">
          <a:solidFill>
            <a:schemeClr val="tx1"/>
          </a:solidFill>
          <a:latin typeface="+mn-lt"/>
          <a:ea typeface="+mn-ea"/>
          <a:cs typeface="+mn-cs"/>
          <a:sym typeface="Century Gothic"/>
        </a:defRPr>
      </a:lvl2pPr>
      <a:lvl3pPr indent="914400" algn="r">
        <a:defRPr sz="2000">
          <a:solidFill>
            <a:schemeClr val="tx1"/>
          </a:solidFill>
          <a:latin typeface="+mn-lt"/>
          <a:ea typeface="+mn-ea"/>
          <a:cs typeface="+mn-cs"/>
          <a:sym typeface="Century Gothic"/>
        </a:defRPr>
      </a:lvl3pPr>
      <a:lvl4pPr indent="1371600" algn="r">
        <a:defRPr sz="2000">
          <a:solidFill>
            <a:schemeClr val="tx1"/>
          </a:solidFill>
          <a:latin typeface="+mn-lt"/>
          <a:ea typeface="+mn-ea"/>
          <a:cs typeface="+mn-cs"/>
          <a:sym typeface="Century Gothic"/>
        </a:defRPr>
      </a:lvl4pPr>
      <a:lvl5pPr indent="1828800" algn="r">
        <a:defRPr sz="2000">
          <a:solidFill>
            <a:schemeClr val="tx1"/>
          </a:solidFill>
          <a:latin typeface="+mn-lt"/>
          <a:ea typeface="+mn-ea"/>
          <a:cs typeface="+mn-cs"/>
          <a:sym typeface="Century Gothic"/>
        </a:defRPr>
      </a:lvl5pPr>
      <a:lvl6pPr indent="2286000" algn="r">
        <a:defRPr sz="2000">
          <a:solidFill>
            <a:schemeClr val="tx1"/>
          </a:solidFill>
          <a:latin typeface="+mn-lt"/>
          <a:ea typeface="+mn-ea"/>
          <a:cs typeface="+mn-cs"/>
          <a:sym typeface="Century Gothic"/>
        </a:defRPr>
      </a:lvl6pPr>
      <a:lvl7pPr indent="2743200" algn="r">
        <a:defRPr sz="2000">
          <a:solidFill>
            <a:schemeClr val="tx1"/>
          </a:solidFill>
          <a:latin typeface="+mn-lt"/>
          <a:ea typeface="+mn-ea"/>
          <a:cs typeface="+mn-cs"/>
          <a:sym typeface="Century Gothic"/>
        </a:defRPr>
      </a:lvl7pPr>
      <a:lvl8pPr indent="3200400" algn="r">
        <a:defRPr sz="2000">
          <a:solidFill>
            <a:schemeClr val="tx1"/>
          </a:solidFill>
          <a:latin typeface="+mn-lt"/>
          <a:ea typeface="+mn-ea"/>
          <a:cs typeface="+mn-cs"/>
          <a:sym typeface="Century Gothic"/>
        </a:defRPr>
      </a:lvl8pPr>
      <a:lvl9pPr indent="3657600" algn="r">
        <a:defRPr sz="2000">
          <a:solidFill>
            <a:schemeClr val="tx1"/>
          </a:solidFill>
          <a:latin typeface="+mn-lt"/>
          <a:ea typeface="+mn-ea"/>
          <a:cs typeface="+mn-cs"/>
          <a:sym typeface="Century Goth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5" name="image1.jpg" descr="C:\Users\INTEL-PC\AppData\Local\Microsoft\Windows\Temporary Internet Files\Content.Word\OPVK_hor_zakladni_logolink_CB_cz.jpg"/>
          <p:cNvPicPr/>
          <p:nvPr/>
        </p:nvPicPr>
        <p:blipFill>
          <a:blip r:embed="rId2">
            <a:extLst/>
          </a:blip>
          <a:stretch>
            <a:fillRect/>
          </a:stretch>
        </p:blipFill>
        <p:spPr>
          <a:xfrm>
            <a:off x="1060450" y="1079181"/>
            <a:ext cx="10261600" cy="2418081"/>
          </a:xfrm>
          <a:prstGeom prst="rect">
            <a:avLst/>
          </a:prstGeom>
          <a:ln w="12700">
            <a:miter lim="400000"/>
          </a:ln>
        </p:spPr>
      </p:pic>
      <p:sp>
        <p:nvSpPr>
          <p:cNvPr id="326" name="Shape 326"/>
          <p:cNvSpPr/>
          <p:nvPr/>
        </p:nvSpPr>
        <p:spPr>
          <a:xfrm>
            <a:off x="965200" y="3886199"/>
            <a:ext cx="10452100" cy="225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800"/>
            </a:lvl1pPr>
          </a:lstStyle>
          <a:p>
            <a:pPr lvl="0">
              <a:defRPr sz="1800"/>
            </a:pPr>
            <a:r>
              <a:rPr sz="2800"/>
              <a:t>„Další vzdělávání pedagogických pracovníků k jejich vyšší konkurenceschopnosti“ Cz.107/1.3.00/51.0029 financovaného z Operačního programu Vzdělávání pro konkurenceschopnost</a:t>
            </a:r>
            <a:endParaRPr sz="280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nvSpPr>
        <p:spPr>
          <a:xfrm>
            <a:off x="5519056" y="293915"/>
            <a:ext cx="2034070"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latin typeface="Times New Roman"/>
                <a:ea typeface="Times New Roman"/>
                <a:cs typeface="Times New Roman"/>
                <a:sym typeface="Times New Roman"/>
              </a:defRPr>
            </a:lvl1pPr>
          </a:lstStyle>
          <a:p>
            <a:pPr lvl="0">
              <a:defRPr sz="1800"/>
            </a:pPr>
            <a:r>
              <a:rPr sz="3600"/>
              <a:t>Angličtina</a:t>
            </a:r>
          </a:p>
        </p:txBody>
      </p:sp>
      <p:sp>
        <p:nvSpPr>
          <p:cNvPr id="373" name="Shape 373"/>
          <p:cNvSpPr/>
          <p:nvPr/>
        </p:nvSpPr>
        <p:spPr>
          <a:xfrm>
            <a:off x="3170658" y="1068836"/>
            <a:ext cx="6683733" cy="5440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Times New Roman"/>
                <a:ea typeface="Times New Roman"/>
                <a:cs typeface="Times New Roman"/>
                <a:sym typeface="Times New Roman"/>
              </a:defRPr>
            </a:lvl1pPr>
          </a:lstStyle>
          <a:p>
            <a:pPr lvl="0">
              <a:defRPr sz="1800"/>
            </a:pPr>
            <a:r>
              <a:rPr sz="3200"/>
              <a:t>Angličtina pro děti-obrázkový slovníček</a:t>
            </a:r>
          </a:p>
        </p:txBody>
      </p:sp>
      <p:sp>
        <p:nvSpPr>
          <p:cNvPr id="374" name="Shape 374"/>
          <p:cNvSpPr/>
          <p:nvPr/>
        </p:nvSpPr>
        <p:spPr>
          <a:xfrm>
            <a:off x="2340429" y="3450771"/>
            <a:ext cx="3646714" cy="176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85750" indent="-285750">
              <a:buSzPct val="100000"/>
              <a:buFont typeface="Arial"/>
              <a:buChar char="•"/>
            </a:pPr>
            <a:r>
              <a:t>Slovíčka řazena abecedně</a:t>
            </a:r>
          </a:p>
          <a:p>
            <a:pPr lvl="0" marL="285750" indent="-285750">
              <a:buSzPct val="100000"/>
              <a:buFont typeface="Arial"/>
              <a:buChar char="•"/>
            </a:pPr>
            <a:r>
              <a:t>Více než 100 stran</a:t>
            </a:r>
          </a:p>
          <a:p>
            <a:pPr lvl="0" marL="285750" indent="-285750">
              <a:buSzPct val="100000"/>
              <a:buFont typeface="Arial"/>
              <a:buChar char="•"/>
            </a:pPr>
            <a:r>
              <a:t>Více než 1000 slov</a:t>
            </a:r>
          </a:p>
          <a:p>
            <a:pPr lvl="0" marL="285750" indent="-285750">
              <a:buSzPct val="100000"/>
              <a:buFont typeface="Arial"/>
              <a:buChar char="•"/>
            </a:pPr>
            <a:r>
              <a:t>Čteno rodilým mluvčím z VB</a:t>
            </a:r>
          </a:p>
          <a:p>
            <a:pPr lvl="0" marL="285750" indent="-285750">
              <a:buSzPct val="100000"/>
              <a:buFont typeface="Arial"/>
              <a:buChar char="•"/>
            </a:pPr>
          </a:p>
        </p:txBody>
      </p:sp>
      <p:pic>
        <p:nvPicPr>
          <p:cNvPr id="375" name="image12.png"/>
          <p:cNvPicPr/>
          <p:nvPr/>
        </p:nvPicPr>
        <p:blipFill>
          <a:blip r:embed="rId2">
            <a:extLst/>
          </a:blip>
          <a:stretch>
            <a:fillRect/>
          </a:stretch>
        </p:blipFill>
        <p:spPr>
          <a:xfrm>
            <a:off x="7162800" y="1782204"/>
            <a:ext cx="3260272" cy="4680857"/>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nvSpPr>
        <p:spPr>
          <a:xfrm>
            <a:off x="5497286" y="239486"/>
            <a:ext cx="2034069"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latin typeface="Times New Roman"/>
                <a:ea typeface="Times New Roman"/>
                <a:cs typeface="Times New Roman"/>
                <a:sym typeface="Times New Roman"/>
              </a:defRPr>
            </a:lvl1pPr>
          </a:lstStyle>
          <a:p>
            <a:pPr lvl="0">
              <a:defRPr sz="1800"/>
            </a:pPr>
            <a:r>
              <a:rPr sz="3600"/>
              <a:t>Angličtina</a:t>
            </a:r>
          </a:p>
        </p:txBody>
      </p:sp>
      <p:sp>
        <p:nvSpPr>
          <p:cNvPr id="378" name="Shape 378"/>
          <p:cNvSpPr/>
          <p:nvPr/>
        </p:nvSpPr>
        <p:spPr>
          <a:xfrm>
            <a:off x="3923136" y="885816"/>
            <a:ext cx="5148026" cy="5440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Times New Roman"/>
                <a:ea typeface="Times New Roman"/>
                <a:cs typeface="Times New Roman"/>
                <a:sym typeface="Times New Roman"/>
              </a:defRPr>
            </a:lvl1pPr>
          </a:lstStyle>
          <a:p>
            <a:pPr lvl="0">
              <a:defRPr sz="1800"/>
            </a:pPr>
            <a:r>
              <a:rPr sz="3200"/>
              <a:t>Anglické fráze, věty a slovíčka</a:t>
            </a:r>
          </a:p>
        </p:txBody>
      </p:sp>
      <p:sp>
        <p:nvSpPr>
          <p:cNvPr id="379" name="Shape 379"/>
          <p:cNvSpPr/>
          <p:nvPr/>
        </p:nvSpPr>
        <p:spPr>
          <a:xfrm>
            <a:off x="1763485" y="3048000"/>
            <a:ext cx="3223393"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Obsahuje typické dialogy</a:t>
            </a:r>
          </a:p>
          <a:p>
            <a:pPr lvl="0" marL="285750" indent="-285750">
              <a:buSzPct val="100000"/>
              <a:buFont typeface="Arial"/>
              <a:buChar char="•"/>
            </a:pPr>
            <a:r>
              <a:t>Společenská konverzace</a:t>
            </a:r>
          </a:p>
          <a:p>
            <a:pPr lvl="0" marL="285750" indent="-285750">
              <a:buSzPct val="100000"/>
              <a:buFont typeface="Arial"/>
              <a:buChar char="•"/>
            </a:pPr>
            <a:r>
              <a:t>Cestování</a:t>
            </a:r>
          </a:p>
          <a:p>
            <a:pPr lvl="0" marL="285750" indent="-285750">
              <a:buSzPct val="100000"/>
              <a:buFont typeface="Arial"/>
              <a:buChar char="•"/>
            </a:pPr>
            <a:r>
              <a:t>Dovolená</a:t>
            </a:r>
          </a:p>
          <a:p>
            <a:pPr lvl="0" marL="285750" indent="-285750">
              <a:buSzPct val="100000"/>
              <a:buFont typeface="Arial"/>
              <a:buChar char="•"/>
            </a:pPr>
            <a:r>
              <a:t>Ve Městě</a:t>
            </a:r>
          </a:p>
        </p:txBody>
      </p:sp>
      <p:pic>
        <p:nvPicPr>
          <p:cNvPr id="380" name="image13.png"/>
          <p:cNvPicPr/>
          <p:nvPr/>
        </p:nvPicPr>
        <p:blipFill>
          <a:blip r:embed="rId2">
            <a:extLst/>
          </a:blip>
          <a:stretch>
            <a:fillRect/>
          </a:stretch>
        </p:blipFill>
        <p:spPr>
          <a:xfrm>
            <a:off x="5497286" y="1780358"/>
            <a:ext cx="5760721" cy="4320542"/>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nvSpPr>
        <p:spPr>
          <a:xfrm>
            <a:off x="5366656" y="185056"/>
            <a:ext cx="2034070" cy="6054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latin typeface="Times New Roman"/>
                <a:ea typeface="Times New Roman"/>
                <a:cs typeface="Times New Roman"/>
                <a:sym typeface="Times New Roman"/>
              </a:defRPr>
            </a:lvl1pPr>
          </a:lstStyle>
          <a:p>
            <a:pPr lvl="0">
              <a:defRPr sz="1800"/>
            </a:pPr>
            <a:r>
              <a:rPr sz="3600"/>
              <a:t>Angličtina</a:t>
            </a:r>
          </a:p>
        </p:txBody>
      </p:sp>
      <p:sp>
        <p:nvSpPr>
          <p:cNvPr id="383" name="Shape 383"/>
          <p:cNvSpPr/>
          <p:nvPr/>
        </p:nvSpPr>
        <p:spPr>
          <a:xfrm>
            <a:off x="1897759" y="831388"/>
            <a:ext cx="8906233" cy="586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vl1pPr>
          </a:lstStyle>
          <a:p>
            <a:pPr lvl="0">
              <a:defRPr sz="1800"/>
            </a:pPr>
            <a:r>
              <a:rPr sz="3200"/>
              <a:t>Angličtina - gramatika: časy a slovesa – testy</a:t>
            </a:r>
          </a:p>
        </p:txBody>
      </p:sp>
      <p:sp>
        <p:nvSpPr>
          <p:cNvPr id="384" name="Shape 384"/>
          <p:cNvSpPr/>
          <p:nvPr/>
        </p:nvSpPr>
        <p:spPr>
          <a:xfrm>
            <a:off x="784954" y="2209101"/>
            <a:ext cx="4460042" cy="2047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 Diagnostický test 1 a přehled časů</a:t>
            </a:r>
            <a:br/>
            <a:r>
              <a:t>• Přítomný čas prostý a průběhový</a:t>
            </a:r>
            <a:br/>
            <a:r>
              <a:t>• Minulý čas prostý a průběhový</a:t>
            </a:r>
            <a:br/>
            <a:r>
              <a:t>• Předpřítomný čas prostý a průběhový</a:t>
            </a:r>
            <a:br/>
            <a:r>
              <a:t>• Předminulý čas prostý a průběhový</a:t>
            </a:r>
            <a:br/>
            <a:r>
              <a:t>• Budoucí čas prostý a průběhový</a:t>
            </a:r>
            <a:br/>
            <a:r>
              <a:t>• Předbudoucí čas prostý a průběhový</a:t>
            </a:r>
          </a:p>
        </p:txBody>
      </p:sp>
      <p:pic>
        <p:nvPicPr>
          <p:cNvPr id="385" name="image14.png"/>
          <p:cNvPicPr/>
          <p:nvPr/>
        </p:nvPicPr>
        <p:blipFill>
          <a:blip r:embed="rId2">
            <a:extLst/>
          </a:blip>
          <a:stretch>
            <a:fillRect/>
          </a:stretch>
        </p:blipFill>
        <p:spPr>
          <a:xfrm>
            <a:off x="5761944" y="1798773"/>
            <a:ext cx="5678943" cy="4286341"/>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nvSpPr>
        <p:spPr>
          <a:xfrm>
            <a:off x="5475513" y="195943"/>
            <a:ext cx="1526194"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latin typeface="Times New Roman"/>
                <a:ea typeface="Times New Roman"/>
                <a:cs typeface="Times New Roman"/>
                <a:sym typeface="Times New Roman"/>
              </a:defRPr>
            </a:lvl1pPr>
          </a:lstStyle>
          <a:p>
            <a:pPr lvl="0">
              <a:defRPr sz="1800"/>
            </a:pPr>
            <a:r>
              <a:rPr sz="3600"/>
              <a:t>Chemie</a:t>
            </a:r>
          </a:p>
        </p:txBody>
      </p:sp>
      <p:sp>
        <p:nvSpPr>
          <p:cNvPr id="388" name="Shape 388"/>
          <p:cNvSpPr/>
          <p:nvPr/>
        </p:nvSpPr>
        <p:spPr>
          <a:xfrm>
            <a:off x="4716491" y="751113"/>
            <a:ext cx="3027323" cy="5440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Times New Roman"/>
                <a:ea typeface="Times New Roman"/>
                <a:cs typeface="Times New Roman"/>
                <a:sym typeface="Times New Roman"/>
              </a:defRPr>
            </a:lvl1pPr>
          </a:lstStyle>
          <a:p>
            <a:pPr lvl="0">
              <a:defRPr sz="1800"/>
            </a:pPr>
            <a:r>
              <a:rPr sz="3200"/>
              <a:t>Aplikace Chemist</a:t>
            </a:r>
          </a:p>
        </p:txBody>
      </p:sp>
      <p:sp>
        <p:nvSpPr>
          <p:cNvPr id="389" name="Shape 389"/>
          <p:cNvSpPr/>
          <p:nvPr/>
        </p:nvSpPr>
        <p:spPr>
          <a:xfrm>
            <a:off x="805542" y="1397445"/>
            <a:ext cx="4669973" cy="456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stStyle>
          <a:p>
            <a:pPr lvl="0"/>
            <a:r>
              <a:t>Aplikace Chemist představuje chemickou laboratoř skrytou přímo ve Vaší tašce. Bez ohledu na to, zda jste chemik nebo ne, Chemist je ojedinělou aplikací, která Vám pomáhá studovat, experimentovat, nebo si jen hrát. Můžete tak přelévat látky z kádinky přiložením prstů na obrazovku, nebo vyzkoušet, jak bude reagovat cesium (Cs) s vodou? Vyzkoušejte to virtuálně, bez rizik, ale přitom se stejnou opatrností a snahou, jako při skutečných pokusech. Aplikace navíc provádí všechny výpočty během Vašich pokusů a Vy tak získáváte bezprostřední výsledky.</a:t>
            </a:r>
          </a:p>
        </p:txBody>
      </p:sp>
      <p:pic>
        <p:nvPicPr>
          <p:cNvPr id="390" name="image15.png"/>
          <p:cNvPicPr/>
          <p:nvPr/>
        </p:nvPicPr>
        <p:blipFill>
          <a:blip r:embed="rId2">
            <a:extLst/>
          </a:blip>
          <a:stretch>
            <a:fillRect/>
          </a:stretch>
        </p:blipFill>
        <p:spPr>
          <a:xfrm>
            <a:off x="5947953" y="1637832"/>
            <a:ext cx="5760722" cy="4320541"/>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nvSpPr>
        <p:spPr>
          <a:xfrm>
            <a:off x="5638799" y="141514"/>
            <a:ext cx="1526194"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latin typeface="Times New Roman"/>
                <a:ea typeface="Times New Roman"/>
                <a:cs typeface="Times New Roman"/>
                <a:sym typeface="Times New Roman"/>
              </a:defRPr>
            </a:lvl1pPr>
          </a:lstStyle>
          <a:p>
            <a:pPr lvl="0">
              <a:defRPr sz="1800"/>
            </a:pPr>
            <a:r>
              <a:rPr sz="3600"/>
              <a:t>Chemie</a:t>
            </a:r>
          </a:p>
        </p:txBody>
      </p:sp>
      <p:sp>
        <p:nvSpPr>
          <p:cNvPr id="393" name="Shape 393"/>
          <p:cNvSpPr/>
          <p:nvPr/>
        </p:nvSpPr>
        <p:spPr>
          <a:xfrm>
            <a:off x="5169022" y="787844"/>
            <a:ext cx="2558615" cy="10139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Times New Roman"/>
                <a:ea typeface="Times New Roman"/>
                <a:cs typeface="Times New Roman"/>
                <a:sym typeface="Times New Roman"/>
              </a:defRPr>
            </a:lvl1pPr>
          </a:lstStyle>
          <a:p>
            <a:pPr lvl="0">
              <a:defRPr sz="1800"/>
            </a:pPr>
            <a:r>
              <a:rPr sz="3200"/>
              <a:t>Tabulka prvků</a:t>
            </a:r>
            <a:endParaRPr sz="3200"/>
          </a:p>
        </p:txBody>
      </p:sp>
      <p:sp>
        <p:nvSpPr>
          <p:cNvPr id="394" name="Shape 394"/>
          <p:cNvSpPr/>
          <p:nvPr/>
        </p:nvSpPr>
        <p:spPr>
          <a:xfrm>
            <a:off x="956251" y="2013856"/>
            <a:ext cx="4212773"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r>
              <a:rPr b="1"/>
              <a:t> </a:t>
            </a:r>
          </a:p>
          <a:p>
            <a:pPr lvl="0" algn="just"/>
            <a:r>
              <a:t>Jednoduchá interaktivní periodická tabulka prvků, vhodná nejen pro studenty.</a:t>
            </a:r>
          </a:p>
        </p:txBody>
      </p:sp>
      <p:pic>
        <p:nvPicPr>
          <p:cNvPr id="395" name="image16.png"/>
          <p:cNvPicPr/>
          <p:nvPr/>
        </p:nvPicPr>
        <p:blipFill>
          <a:blip r:embed="rId2">
            <a:extLst/>
          </a:blip>
          <a:stretch>
            <a:fillRect/>
          </a:stretch>
        </p:blipFill>
        <p:spPr>
          <a:xfrm>
            <a:off x="5534297" y="1991617"/>
            <a:ext cx="5760721" cy="4320542"/>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nvSpPr>
        <p:spPr>
          <a:xfrm>
            <a:off x="4071255" y="495095"/>
            <a:ext cx="4127858" cy="6054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latin typeface="Times New Roman"/>
                <a:ea typeface="Times New Roman"/>
                <a:cs typeface="Times New Roman"/>
                <a:sym typeface="Times New Roman"/>
              </a:defRPr>
            </a:lvl1pPr>
          </a:lstStyle>
          <a:p>
            <a:pPr lvl="0">
              <a:defRPr sz="1800"/>
            </a:pPr>
            <a:r>
              <a:rPr sz="3600"/>
              <a:t>Matematické aplikace</a:t>
            </a:r>
          </a:p>
        </p:txBody>
      </p:sp>
      <p:sp>
        <p:nvSpPr>
          <p:cNvPr id="329" name="Shape 329"/>
          <p:cNvSpPr/>
          <p:nvPr/>
        </p:nvSpPr>
        <p:spPr>
          <a:xfrm>
            <a:off x="2279714" y="1849042"/>
            <a:ext cx="3164264" cy="29486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965200" indent="-508000">
              <a:buSzPct val="100000"/>
              <a:buFont typeface="Times New Roman"/>
              <a:buChar char="-"/>
            </a:pPr>
            <a:r>
              <a:rPr sz="3200">
                <a:latin typeface="Times New Roman"/>
                <a:ea typeface="Times New Roman"/>
                <a:cs typeface="Times New Roman"/>
                <a:sym typeface="Times New Roman"/>
              </a:rPr>
              <a:t>sCool</a:t>
            </a:r>
            <a:endParaRPr sz="3200">
              <a:latin typeface="Times New Roman"/>
              <a:ea typeface="Times New Roman"/>
              <a:cs typeface="Times New Roman"/>
              <a:sym typeface="Times New Roman"/>
            </a:endParaRPr>
          </a:p>
          <a:p>
            <a:pPr lvl="0" marL="285750" indent="-285750">
              <a:buSzPct val="100000"/>
              <a:buFont typeface="Times New Roman"/>
              <a:buChar char="-"/>
            </a:pPr>
            <a:endParaRPr sz="2400">
              <a:latin typeface="Times New Roman"/>
              <a:ea typeface="Times New Roman"/>
              <a:cs typeface="Times New Roman"/>
              <a:sym typeface="Times New Roman"/>
            </a:endParaRPr>
          </a:p>
          <a:p>
            <a:pPr lvl="0" marL="285750" indent="-285750">
              <a:buSzPct val="100000"/>
              <a:buFont typeface="Times New Roman"/>
              <a:buChar char="-"/>
            </a:pPr>
            <a:endParaRPr sz="2400">
              <a:latin typeface="Times New Roman"/>
              <a:ea typeface="Times New Roman"/>
              <a:cs typeface="Times New Roman"/>
              <a:sym typeface="Times New Roman"/>
            </a:endParaRPr>
          </a:p>
          <a:p>
            <a:pPr lvl="0" marL="285750" indent="-285750">
              <a:buSzPct val="100000"/>
              <a:buFont typeface="Times New Roman"/>
              <a:buChar char="-"/>
            </a:pPr>
            <a:endParaRPr sz="2400">
              <a:latin typeface="Times New Roman"/>
              <a:ea typeface="Times New Roman"/>
              <a:cs typeface="Times New Roman"/>
              <a:sym typeface="Times New Roman"/>
            </a:endParaRPr>
          </a:p>
          <a:p>
            <a:pPr lvl="0" marL="285750" indent="-285750">
              <a:buSzPct val="100000"/>
              <a:buFont typeface="Times New Roman"/>
              <a:buChar char="-"/>
            </a:pPr>
            <a:endParaRPr sz="2400">
              <a:latin typeface="Times New Roman"/>
              <a:ea typeface="Times New Roman"/>
              <a:cs typeface="Times New Roman"/>
              <a:sym typeface="Times New Roman"/>
            </a:endParaRPr>
          </a:p>
          <a:p>
            <a:pPr lvl="0" marL="285750" indent="-285750">
              <a:buSzPct val="100000"/>
              <a:buFont typeface="Times New Roman"/>
              <a:buChar char="-"/>
            </a:pPr>
            <a:endParaRPr sz="2400">
              <a:latin typeface="Times New Roman"/>
              <a:ea typeface="Times New Roman"/>
              <a:cs typeface="Times New Roman"/>
              <a:sym typeface="Times New Roman"/>
            </a:endParaRPr>
          </a:p>
          <a:p>
            <a:pPr lvl="0" marL="285750" indent="-285750">
              <a:buSzPct val="100000"/>
              <a:buFont typeface="Times New Roman"/>
              <a:buChar char="-"/>
            </a:pPr>
            <a:endParaRPr sz="2400">
              <a:latin typeface="Times New Roman"/>
              <a:ea typeface="Times New Roman"/>
              <a:cs typeface="Times New Roman"/>
              <a:sym typeface="Times New Roman"/>
            </a:endParaRPr>
          </a:p>
        </p:txBody>
      </p:sp>
      <p:pic>
        <p:nvPicPr>
          <p:cNvPr id="330" name="image2.png"/>
          <p:cNvPicPr/>
          <p:nvPr/>
        </p:nvPicPr>
        <p:blipFill>
          <a:blip r:embed="rId2">
            <a:extLst/>
          </a:blip>
          <a:stretch>
            <a:fillRect/>
          </a:stretch>
        </p:blipFill>
        <p:spPr>
          <a:xfrm>
            <a:off x="6955973" y="1442024"/>
            <a:ext cx="2950029" cy="2212522"/>
          </a:xfrm>
          <a:prstGeom prst="rect">
            <a:avLst/>
          </a:prstGeom>
          <a:ln w="12700">
            <a:miter lim="400000"/>
          </a:ln>
        </p:spPr>
      </p:pic>
      <p:sp>
        <p:nvSpPr>
          <p:cNvPr id="331" name="Shape 331"/>
          <p:cNvSpPr/>
          <p:nvPr/>
        </p:nvSpPr>
        <p:spPr>
          <a:xfrm>
            <a:off x="2717944" y="4434366"/>
            <a:ext cx="2221456" cy="5440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200">
                <a:latin typeface="Times New Roman"/>
                <a:ea typeface="Times New Roman"/>
                <a:cs typeface="Times New Roman"/>
                <a:sym typeface="Times New Roman"/>
              </a:rPr>
              <a:t>-</a:t>
            </a:r>
            <a:r>
              <a:t> </a:t>
            </a:r>
            <a:r>
              <a:rPr sz="3200">
                <a:latin typeface="Times New Roman"/>
                <a:ea typeface="Times New Roman"/>
                <a:cs typeface="Times New Roman"/>
                <a:sym typeface="Times New Roman"/>
              </a:rPr>
              <a:t>Mathematis</a:t>
            </a:r>
          </a:p>
        </p:txBody>
      </p:sp>
      <p:pic>
        <p:nvPicPr>
          <p:cNvPr id="332" name="image3.png"/>
          <p:cNvPicPr/>
          <p:nvPr/>
        </p:nvPicPr>
        <p:blipFill>
          <a:blip r:embed="rId3">
            <a:extLst/>
          </a:blip>
          <a:stretch>
            <a:fillRect/>
          </a:stretch>
        </p:blipFill>
        <p:spPr>
          <a:xfrm>
            <a:off x="6955973" y="3955143"/>
            <a:ext cx="1817914" cy="2423885"/>
          </a:xfrm>
          <a:prstGeom prst="rect">
            <a:avLst/>
          </a:prstGeom>
          <a:ln w="12700">
            <a:miter lim="400000"/>
          </a:ln>
        </p:spPr>
      </p:pic>
      <p:sp>
        <p:nvSpPr>
          <p:cNvPr id="333" name="Shape 333"/>
          <p:cNvSpPr/>
          <p:nvPr/>
        </p:nvSpPr>
        <p:spPr>
          <a:xfrm>
            <a:off x="2717944" y="2339317"/>
            <a:ext cx="4985754"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lvl1pPr>
          </a:lstStyle>
          <a:p>
            <a:pPr lvl="0"/>
            <a:r>
              <a:t>Procvičování příkladů na sčítaní, odčítání, násobení a dělění</a:t>
            </a:r>
          </a:p>
        </p:txBody>
      </p:sp>
      <p:sp>
        <p:nvSpPr>
          <p:cNvPr id="334" name="Shape 334"/>
          <p:cNvSpPr/>
          <p:nvPr/>
        </p:nvSpPr>
        <p:spPr>
          <a:xfrm>
            <a:off x="2677885" y="4996574"/>
            <a:ext cx="4169229"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85750" indent="-285750">
              <a:buSzPct val="100000"/>
              <a:buFont typeface="Arial"/>
              <a:buChar char="•"/>
            </a:pPr>
            <a:r>
              <a:t>Procvičování příkladů na sčítaní, odčítání, násobení a dělění</a:t>
            </a:r>
          </a:p>
          <a:p>
            <a:pPr lvl="0" marL="285750" indent="-285750">
              <a:buSzPct val="100000"/>
              <a:buFont typeface="Arial"/>
              <a:buChar char="•"/>
            </a:pPr>
            <a:r>
              <a:t>Formou hry</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nvSpPr>
        <p:spPr>
          <a:xfrm>
            <a:off x="4198238" y="542742"/>
            <a:ext cx="4242158" cy="11388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3600">
                <a:latin typeface="Times New Roman"/>
                <a:ea typeface="Times New Roman"/>
                <a:cs typeface="Times New Roman"/>
                <a:sym typeface="Times New Roman"/>
              </a:defRPr>
            </a:lvl1pPr>
          </a:lstStyle>
          <a:p>
            <a:pPr lvl="0">
              <a:defRPr sz="1800"/>
            </a:pPr>
            <a:r>
              <a:rPr sz="3600"/>
              <a:t>Matematické aplikace</a:t>
            </a:r>
            <a:endParaRPr sz="3600"/>
          </a:p>
        </p:txBody>
      </p:sp>
      <p:sp>
        <p:nvSpPr>
          <p:cNvPr id="337" name="Shape 337"/>
          <p:cNvSpPr/>
          <p:nvPr/>
        </p:nvSpPr>
        <p:spPr>
          <a:xfrm>
            <a:off x="2177143" y="2416628"/>
            <a:ext cx="2656332" cy="5440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 </a:t>
            </a:r>
            <a:r>
              <a:rPr sz="3200">
                <a:latin typeface="Times New Roman"/>
                <a:ea typeface="Times New Roman"/>
                <a:cs typeface="Times New Roman"/>
                <a:sym typeface="Times New Roman"/>
              </a:rPr>
              <a:t>Algebra Touch</a:t>
            </a:r>
          </a:p>
        </p:txBody>
      </p:sp>
      <p:pic>
        <p:nvPicPr>
          <p:cNvPr id="338" name="image4.png"/>
          <p:cNvPicPr/>
          <p:nvPr/>
        </p:nvPicPr>
        <p:blipFill>
          <a:blip r:embed="rId2">
            <a:extLst/>
          </a:blip>
          <a:stretch>
            <a:fillRect/>
          </a:stretch>
        </p:blipFill>
        <p:spPr>
          <a:xfrm>
            <a:off x="5623840" y="1956373"/>
            <a:ext cx="5142130" cy="3856599"/>
          </a:xfrm>
          <a:prstGeom prst="rect">
            <a:avLst/>
          </a:prstGeom>
          <a:ln w="12700">
            <a:miter lim="400000"/>
          </a:ln>
        </p:spPr>
      </p:pic>
      <p:sp>
        <p:nvSpPr>
          <p:cNvPr id="339" name="Shape 339"/>
          <p:cNvSpPr/>
          <p:nvPr/>
        </p:nvSpPr>
        <p:spPr>
          <a:xfrm>
            <a:off x="2177143" y="3504646"/>
            <a:ext cx="3167744" cy="232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lvl1pPr>
          </a:lstStyle>
          <a:p>
            <a:pPr lvl="0"/>
            <a:r>
              <a:t>aplikace na procvičování algebry. Procvičujte si pomocí Algebra Touch  své dovednosti za použití techniky možné pouze na vašem mobilním přístroji</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nvSpPr>
        <p:spPr>
          <a:xfrm>
            <a:off x="1891120" y="528749"/>
            <a:ext cx="9105763" cy="605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latin typeface="Times New Roman"/>
                <a:ea typeface="Times New Roman"/>
                <a:cs typeface="Times New Roman"/>
                <a:sym typeface="Times New Roman"/>
              </a:defRPr>
            </a:lvl1pPr>
          </a:lstStyle>
          <a:p>
            <a:pPr lvl="0">
              <a:defRPr b="0" sz="1800"/>
            </a:pPr>
            <a:r>
              <a:rPr b="1" sz="3600"/>
              <a:t>Matematické aplikace</a:t>
            </a:r>
          </a:p>
        </p:txBody>
      </p:sp>
      <p:sp>
        <p:nvSpPr>
          <p:cNvPr id="342" name="Shape 342"/>
          <p:cNvSpPr/>
          <p:nvPr/>
        </p:nvSpPr>
        <p:spPr>
          <a:xfrm>
            <a:off x="723658" y="1344385"/>
            <a:ext cx="1808520" cy="5440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Times New Roman"/>
                <a:ea typeface="Times New Roman"/>
                <a:cs typeface="Times New Roman"/>
                <a:sym typeface="Times New Roman"/>
              </a:defRPr>
            </a:lvl1pPr>
          </a:lstStyle>
          <a:p>
            <a:pPr lvl="0">
              <a:defRPr sz="1800"/>
            </a:pPr>
            <a:r>
              <a:rPr sz="3200"/>
              <a:t>- Jednotky</a:t>
            </a:r>
          </a:p>
        </p:txBody>
      </p:sp>
      <p:sp>
        <p:nvSpPr>
          <p:cNvPr id="343" name="Shape 343"/>
          <p:cNvSpPr/>
          <p:nvPr/>
        </p:nvSpPr>
        <p:spPr>
          <a:xfrm>
            <a:off x="723657" y="3604697"/>
            <a:ext cx="1506896" cy="5440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Times New Roman"/>
                <a:ea typeface="Times New Roman"/>
                <a:cs typeface="Times New Roman"/>
                <a:sym typeface="Times New Roman"/>
              </a:defRPr>
            </a:lvl1pPr>
          </a:lstStyle>
          <a:p>
            <a:pPr lvl="0">
              <a:defRPr sz="1800"/>
            </a:pPr>
            <a:r>
              <a:rPr sz="3200"/>
              <a:t>- Vzorce</a:t>
            </a:r>
          </a:p>
        </p:txBody>
      </p:sp>
      <p:pic>
        <p:nvPicPr>
          <p:cNvPr id="344" name="image5.png"/>
          <p:cNvPicPr/>
          <p:nvPr/>
        </p:nvPicPr>
        <p:blipFill>
          <a:blip r:embed="rId2">
            <a:extLst/>
          </a:blip>
          <a:stretch>
            <a:fillRect/>
          </a:stretch>
        </p:blipFill>
        <p:spPr>
          <a:xfrm>
            <a:off x="6074228" y="1325335"/>
            <a:ext cx="3429000" cy="2571750"/>
          </a:xfrm>
          <a:prstGeom prst="rect">
            <a:avLst/>
          </a:prstGeom>
          <a:ln w="12700">
            <a:miter lim="400000"/>
          </a:ln>
        </p:spPr>
      </p:pic>
      <p:pic>
        <p:nvPicPr>
          <p:cNvPr id="345" name="image6.png"/>
          <p:cNvPicPr/>
          <p:nvPr/>
        </p:nvPicPr>
        <p:blipFill>
          <a:blip r:embed="rId3">
            <a:extLst/>
          </a:blip>
          <a:stretch>
            <a:fillRect/>
          </a:stretch>
        </p:blipFill>
        <p:spPr>
          <a:xfrm>
            <a:off x="6074228" y="4047340"/>
            <a:ext cx="3276601" cy="2457451"/>
          </a:xfrm>
          <a:prstGeom prst="rect">
            <a:avLst/>
          </a:prstGeom>
          <a:ln w="12700">
            <a:miter lim="400000"/>
          </a:ln>
        </p:spPr>
      </p:pic>
      <p:sp>
        <p:nvSpPr>
          <p:cNvPr id="346" name="Shape 346"/>
          <p:cNvSpPr/>
          <p:nvPr/>
        </p:nvSpPr>
        <p:spPr>
          <a:xfrm>
            <a:off x="723658" y="2060367"/>
            <a:ext cx="5013114"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lvl1pPr>
          </a:lstStyle>
          <a:p>
            <a:pPr lvl="0"/>
            <a:r>
              <a:t>Aplikace nabízí velice snadný a intuitivní převod hodnot v 13 kategoriích veličin jako je například čas, objem, délka, hmotnost, síla nebo výkon.</a:t>
            </a:r>
          </a:p>
        </p:txBody>
      </p:sp>
      <p:sp>
        <p:nvSpPr>
          <p:cNvPr id="347" name="Shape 347"/>
          <p:cNvSpPr/>
          <p:nvPr/>
        </p:nvSpPr>
        <p:spPr>
          <a:xfrm>
            <a:off x="723658" y="4533472"/>
            <a:ext cx="4773629"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lvl1pPr>
          </a:lstStyle>
          <a:p>
            <a:pPr lvl="0"/>
            <a:r>
              <a:t> aplikaci obsahující všechny vzorečky používané na základních, středních, ale i na některých vysokých školách</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nvSpPr>
        <p:spPr>
          <a:xfrm>
            <a:off x="967426" y="1460437"/>
            <a:ext cx="2485391" cy="5440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Times New Roman"/>
                <a:ea typeface="Times New Roman"/>
                <a:cs typeface="Times New Roman"/>
                <a:sym typeface="Times New Roman"/>
              </a:defRPr>
            </a:lvl1pPr>
          </a:lstStyle>
          <a:p>
            <a:pPr lvl="0">
              <a:defRPr sz="1800"/>
            </a:pPr>
            <a:r>
              <a:rPr sz="3200"/>
              <a:t>Calculator HD</a:t>
            </a:r>
          </a:p>
        </p:txBody>
      </p:sp>
      <p:sp>
        <p:nvSpPr>
          <p:cNvPr id="350" name="Shape 350"/>
          <p:cNvSpPr/>
          <p:nvPr/>
        </p:nvSpPr>
        <p:spPr>
          <a:xfrm>
            <a:off x="967424" y="2536370"/>
            <a:ext cx="3659004"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lvl1pPr>
          </a:lstStyle>
          <a:p>
            <a:pPr lvl="0"/>
            <a:r>
              <a:t>Calculator HD nabízí hned čtyři různé typy kalkulátorů – základní, základní s páskou, základní s poznámkami a vědeckou.</a:t>
            </a:r>
          </a:p>
        </p:txBody>
      </p:sp>
      <p:pic>
        <p:nvPicPr>
          <p:cNvPr id="351" name="image7.png"/>
          <p:cNvPicPr/>
          <p:nvPr/>
        </p:nvPicPr>
        <p:blipFill>
          <a:blip r:embed="rId2">
            <a:extLst/>
          </a:blip>
          <a:stretch>
            <a:fillRect/>
          </a:stretch>
        </p:blipFill>
        <p:spPr>
          <a:xfrm>
            <a:off x="5330371" y="1460437"/>
            <a:ext cx="5762173" cy="4321630"/>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nvSpPr>
        <p:spPr>
          <a:xfrm>
            <a:off x="4180113" y="575827"/>
            <a:ext cx="4393120" cy="6667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115000"/>
              </a:lnSpc>
              <a:spcBef>
                <a:spcPts val="1000"/>
              </a:spcBef>
              <a:tabLst>
                <a:tab pos="838200" algn="l"/>
              </a:tabLst>
              <a:defRPr sz="4000">
                <a:latin typeface="Times New Roman"/>
                <a:ea typeface="Times New Roman"/>
                <a:cs typeface="Times New Roman"/>
                <a:sym typeface="Times New Roman"/>
              </a:defRPr>
            </a:lvl1pPr>
          </a:lstStyle>
          <a:p>
            <a:pPr lvl="0">
              <a:defRPr sz="1800"/>
            </a:pPr>
            <a:r>
              <a:rPr sz="4000"/>
              <a:t>My Script Calculator</a:t>
            </a:r>
          </a:p>
        </p:txBody>
      </p:sp>
      <p:pic>
        <p:nvPicPr>
          <p:cNvPr id="354" name="image8.jpg" descr="myscript calculator04 600x450   Vzorce pište s MyScript Calculator"/>
          <p:cNvPicPr/>
          <p:nvPr/>
        </p:nvPicPr>
        <p:blipFill>
          <a:blip r:embed="rId2">
            <a:extLst/>
          </a:blip>
          <a:stretch>
            <a:fillRect/>
          </a:stretch>
        </p:blipFill>
        <p:spPr>
          <a:xfrm>
            <a:off x="5346700" y="1607002"/>
            <a:ext cx="6115957" cy="4129770"/>
          </a:xfrm>
          <a:prstGeom prst="rect">
            <a:avLst/>
          </a:prstGeom>
          <a:ln w="12700">
            <a:miter lim="400000"/>
          </a:ln>
        </p:spPr>
      </p:pic>
      <p:sp>
        <p:nvSpPr>
          <p:cNvPr id="355" name="Shape 355"/>
          <p:cNvSpPr/>
          <p:nvPr/>
        </p:nvSpPr>
        <p:spPr>
          <a:xfrm>
            <a:off x="914400" y="2035628"/>
            <a:ext cx="4147457" cy="260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lvl1pPr>
          </a:lstStyle>
          <a:p>
            <a:pPr lvl="0"/>
            <a:r>
              <a:t> kalkulačka která zvládá trigonometrii, inverzní trigonometrii, logaritmy, konstanty, exponenciály, frakce a hodně zajímavá funkce je počítání neznámé. Využívá se k tomu otazník a aplikace vám ho vypočítá na základě jiných dosazených čísel.</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nvSpPr>
        <p:spPr>
          <a:xfrm>
            <a:off x="1109912" y="2146805"/>
            <a:ext cx="2947354" cy="5440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Times New Roman"/>
                <a:ea typeface="Times New Roman"/>
                <a:cs typeface="Times New Roman"/>
                <a:sym typeface="Times New Roman"/>
              </a:defRPr>
            </a:lvl1pPr>
          </a:lstStyle>
          <a:p>
            <a:pPr lvl="0">
              <a:defRPr sz="1800"/>
            </a:pPr>
            <a:r>
              <a:rPr sz="3200"/>
              <a:t>Jazyky bez bariér</a:t>
            </a:r>
          </a:p>
        </p:txBody>
      </p:sp>
      <p:sp>
        <p:nvSpPr>
          <p:cNvPr id="358" name="Shape 358"/>
          <p:cNvSpPr/>
          <p:nvPr/>
        </p:nvSpPr>
        <p:spPr>
          <a:xfrm>
            <a:off x="5078964" y="565377"/>
            <a:ext cx="2034070" cy="6054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3600">
                <a:latin typeface="Times New Roman"/>
                <a:ea typeface="Times New Roman"/>
                <a:cs typeface="Times New Roman"/>
                <a:sym typeface="Times New Roman"/>
              </a:defRPr>
            </a:lvl1pPr>
          </a:lstStyle>
          <a:p>
            <a:pPr lvl="0">
              <a:defRPr sz="1800"/>
            </a:pPr>
            <a:r>
              <a:rPr sz="3600"/>
              <a:t>Angličtina</a:t>
            </a:r>
          </a:p>
        </p:txBody>
      </p:sp>
      <p:sp>
        <p:nvSpPr>
          <p:cNvPr id="359" name="Shape 359"/>
          <p:cNvSpPr/>
          <p:nvPr/>
        </p:nvSpPr>
        <p:spPr>
          <a:xfrm>
            <a:off x="1109912" y="3407228"/>
            <a:ext cx="2789298" cy="929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marL="285750" indent="-285750">
              <a:buSzPct val="100000"/>
              <a:buFont typeface="Arial"/>
              <a:buChar char="•"/>
            </a:pPr>
            <a:r>
              <a:t>Vyuka angličtiny</a:t>
            </a:r>
          </a:p>
          <a:p>
            <a:pPr lvl="0" marL="285750" indent="-285750">
              <a:buSzPct val="100000"/>
              <a:buFont typeface="Arial"/>
              <a:buChar char="•"/>
            </a:pPr>
            <a:r>
              <a:t>Velká databáze lekcí</a:t>
            </a:r>
          </a:p>
          <a:p>
            <a:pPr lvl="0" marL="285750" indent="-285750">
              <a:buSzPct val="100000"/>
              <a:buFont typeface="Arial"/>
              <a:buChar char="•"/>
            </a:pPr>
            <a:r>
              <a:t>Vlastní tvorba lekcí</a:t>
            </a:r>
          </a:p>
        </p:txBody>
      </p:sp>
      <p:pic>
        <p:nvPicPr>
          <p:cNvPr id="360" name="image9.png"/>
          <p:cNvPicPr/>
          <p:nvPr/>
        </p:nvPicPr>
        <p:blipFill>
          <a:blip r:embed="rId2">
            <a:extLst/>
          </a:blip>
          <a:stretch>
            <a:fillRect/>
          </a:stretch>
        </p:blipFill>
        <p:spPr>
          <a:xfrm>
            <a:off x="5029039" y="1534205"/>
            <a:ext cx="5777867" cy="4333876"/>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nvSpPr>
        <p:spPr>
          <a:xfrm>
            <a:off x="5257086" y="403586"/>
            <a:ext cx="2210515" cy="11388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indent="0" algn="ctr"/>
            <a:r>
              <a:rPr sz="3600">
                <a:latin typeface="Times New Roman"/>
                <a:ea typeface="Times New Roman"/>
                <a:cs typeface="Times New Roman"/>
                <a:sym typeface="Times New Roman"/>
              </a:rPr>
              <a:t>Angličtina</a:t>
            </a:r>
            <a:endParaRPr sz="3600">
              <a:latin typeface="Times New Roman"/>
              <a:ea typeface="Times New Roman"/>
              <a:cs typeface="Times New Roman"/>
              <a:sym typeface="Times New Roman"/>
            </a:endParaRPr>
          </a:p>
        </p:txBody>
      </p:sp>
      <p:sp>
        <p:nvSpPr>
          <p:cNvPr id="363" name="Shape 363"/>
          <p:cNvSpPr/>
          <p:nvPr/>
        </p:nvSpPr>
        <p:spPr>
          <a:xfrm>
            <a:off x="968827" y="1326915"/>
            <a:ext cx="2926518" cy="5440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Times New Roman"/>
                <a:ea typeface="Times New Roman"/>
                <a:cs typeface="Times New Roman"/>
                <a:sym typeface="Times New Roman"/>
              </a:defRPr>
            </a:lvl1pPr>
          </a:lstStyle>
          <a:p>
            <a:pPr lvl="0">
              <a:defRPr sz="1800"/>
            </a:pPr>
            <a:r>
              <a:rPr sz="3200"/>
              <a:t>Slovník do kapsy</a:t>
            </a:r>
          </a:p>
        </p:txBody>
      </p:sp>
      <p:sp>
        <p:nvSpPr>
          <p:cNvPr id="364" name="Shape 364"/>
          <p:cNvSpPr/>
          <p:nvPr/>
        </p:nvSpPr>
        <p:spPr>
          <a:xfrm>
            <a:off x="1219199" y="2492829"/>
            <a:ext cx="3449872" cy="1209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marL="285750" indent="-285750">
              <a:buSzPct val="100000"/>
              <a:buFont typeface="Arial"/>
              <a:buChar char="•"/>
            </a:pPr>
            <a:r>
              <a:t>Veliká databáze slov</a:t>
            </a:r>
          </a:p>
          <a:p>
            <a:pPr lvl="0" marL="285750" indent="-285750">
              <a:buSzPct val="100000"/>
              <a:buFont typeface="Arial"/>
              <a:buChar char="•"/>
            </a:pPr>
            <a:r>
              <a:t>Vydařené vyhledávání slov</a:t>
            </a:r>
          </a:p>
          <a:p>
            <a:pPr lvl="0" marL="285750" indent="-285750">
              <a:buSzPct val="100000"/>
              <a:buFont typeface="Arial"/>
              <a:buChar char="•"/>
            </a:pPr>
            <a:r>
              <a:t>Různé varianty překladu</a:t>
            </a:r>
          </a:p>
          <a:p>
            <a:pPr lvl="0" marL="285750" indent="-285750">
              <a:buSzPct val="100000"/>
              <a:buFont typeface="Arial"/>
              <a:buChar char="•"/>
            </a:pPr>
            <a:r>
              <a:t>Lze spustit audio nahrávku</a:t>
            </a:r>
          </a:p>
        </p:txBody>
      </p:sp>
      <p:pic>
        <p:nvPicPr>
          <p:cNvPr id="365" name="image10.png"/>
          <p:cNvPicPr/>
          <p:nvPr/>
        </p:nvPicPr>
        <p:blipFill>
          <a:blip r:embed="rId2">
            <a:extLst/>
          </a:blip>
          <a:stretch>
            <a:fillRect/>
          </a:stretch>
        </p:blipFill>
        <p:spPr>
          <a:xfrm>
            <a:off x="5980345" y="1326916"/>
            <a:ext cx="3326941" cy="5128313"/>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 name="Shape 367"/>
          <p:cNvSpPr/>
          <p:nvPr/>
        </p:nvSpPr>
        <p:spPr>
          <a:xfrm>
            <a:off x="5449103" y="289453"/>
            <a:ext cx="2148370" cy="11388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latin typeface="Times New Roman"/>
                <a:ea typeface="Times New Roman"/>
                <a:cs typeface="Times New Roman"/>
                <a:sym typeface="Times New Roman"/>
              </a:defRPr>
            </a:lvl1pPr>
          </a:lstStyle>
          <a:p>
            <a:pPr lvl="0">
              <a:defRPr sz="1800"/>
            </a:pPr>
            <a:r>
              <a:rPr sz="3600"/>
              <a:t>Angličtina</a:t>
            </a:r>
            <a:endParaRPr sz="3600"/>
          </a:p>
        </p:txBody>
      </p:sp>
      <p:sp>
        <p:nvSpPr>
          <p:cNvPr id="368" name="Shape 368"/>
          <p:cNvSpPr/>
          <p:nvPr/>
        </p:nvSpPr>
        <p:spPr>
          <a:xfrm>
            <a:off x="914399" y="1212783"/>
            <a:ext cx="1932545" cy="5440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Times New Roman"/>
                <a:ea typeface="Times New Roman"/>
                <a:cs typeface="Times New Roman"/>
                <a:sym typeface="Times New Roman"/>
              </a:defRPr>
            </a:lvl1pPr>
          </a:lstStyle>
          <a:p>
            <a:pPr lvl="0">
              <a:defRPr sz="1800"/>
            </a:pPr>
            <a:r>
              <a:rPr sz="3200"/>
              <a:t>iAngličtina</a:t>
            </a:r>
          </a:p>
        </p:txBody>
      </p:sp>
      <p:sp>
        <p:nvSpPr>
          <p:cNvPr id="369" name="Shape 369"/>
          <p:cNvSpPr/>
          <p:nvPr/>
        </p:nvSpPr>
        <p:spPr>
          <a:xfrm>
            <a:off x="914399" y="2155370"/>
            <a:ext cx="5008549"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marL="285750" indent="-285750">
              <a:buSzPct val="100000"/>
              <a:buFont typeface="Arial"/>
              <a:buChar char="•"/>
            </a:pPr>
            <a:r>
              <a:t>Efektivní vyuka anglických slovíček</a:t>
            </a:r>
          </a:p>
          <a:p>
            <a:pPr lvl="0" marL="285750" indent="-285750">
              <a:buSzPct val="100000"/>
              <a:buFont typeface="Arial"/>
              <a:buChar char="•"/>
            </a:pPr>
            <a:r>
              <a:t>50 lekcí</a:t>
            </a:r>
          </a:p>
          <a:p>
            <a:pPr lvl="0" marL="285750" indent="-285750">
              <a:buSzPct val="100000"/>
              <a:buFont typeface="Arial"/>
              <a:buChar char="•"/>
            </a:pPr>
            <a:r>
              <a:t>5000 anglických výrazů</a:t>
            </a:r>
          </a:p>
          <a:p>
            <a:pPr lvl="0" marL="285750" indent="-285750">
              <a:buSzPct val="100000"/>
              <a:buFont typeface="Arial"/>
              <a:buChar char="•"/>
            </a:pPr>
            <a:r>
              <a:t>Procvičování pomocí výukových kartiček</a:t>
            </a:r>
          </a:p>
          <a:p>
            <a:pPr lvl="0" marL="285750" indent="-285750">
              <a:buSzPct val="100000"/>
              <a:buFont typeface="Arial"/>
              <a:buChar char="•"/>
            </a:pPr>
            <a:r>
              <a:t>Razení od nejednodušího ke složitějšímu</a:t>
            </a:r>
          </a:p>
        </p:txBody>
      </p:sp>
      <p:pic>
        <p:nvPicPr>
          <p:cNvPr id="370" name="image11.png"/>
          <p:cNvPicPr/>
          <p:nvPr/>
        </p:nvPicPr>
        <p:blipFill>
          <a:blip r:embed="rId2">
            <a:extLst/>
          </a:blip>
          <a:stretch>
            <a:fillRect/>
          </a:stretch>
        </p:blipFill>
        <p:spPr>
          <a:xfrm>
            <a:off x="7212872" y="1300162"/>
            <a:ext cx="3574870" cy="4610782"/>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25000"/>
              </a:srgbClr>
            </a:outerShdw>
          </a:effectLst>
        </a:effectStyle>
        <a:effectStyle>
          <a:effectLst>
            <a:outerShdw sx="100000" sy="100000" kx="0" ky="0" algn="b" rotWithShape="0" blurRad="38100" dist="25400" dir="5400000">
              <a:srgbClr val="000000">
                <a:alpha val="2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rgbClr val="A53010"/>
          </a:solidFill>
          <a:prstDash val="solid"/>
          <a:bevel/>
        </a:ln>
        <a:effectLst>
          <a:outerShdw sx="100000" sy="100000" kx="0" ky="0" algn="b" rotWithShape="0" blurRad="38100" dist="25400" dir="5400000">
            <a:srgbClr val="000000">
              <a:alpha val="2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rgbClr val="A53010"/>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25000"/>
              </a:srgbClr>
            </a:outerShdw>
          </a:effectLst>
        </a:effectStyle>
        <a:effectStyle>
          <a:effectLst>
            <a:outerShdw sx="100000" sy="100000" kx="0" ky="0" algn="b" rotWithShape="0" blurRad="38100" dist="25400" dir="5400000">
              <a:srgbClr val="000000">
                <a:alpha val="2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rgbClr val="A53010"/>
          </a:solidFill>
          <a:prstDash val="solid"/>
          <a:bevel/>
        </a:ln>
        <a:effectLst>
          <a:outerShdw sx="100000" sy="100000" kx="0" ky="0" algn="b" rotWithShape="0" blurRad="38100" dist="25400" dir="5400000">
            <a:srgbClr val="000000">
              <a:alpha val="2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rgbClr val="A53010"/>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